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3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8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5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4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46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6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1A19-0582-4C6A-8CC5-B4E629D51FCA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5441-06D2-4886-9A7C-D6E60D56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6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03328" y="1702677"/>
            <a:ext cx="3168871" cy="3034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3482975" y="1101725"/>
            <a:ext cx="2644775" cy="15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479800" y="2616201"/>
            <a:ext cx="0" cy="28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127750" y="885166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0" y="885166"/>
                <a:ext cx="19178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479800" y="5338491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0" y="5338491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V="1">
            <a:off x="3479800" y="2657475"/>
            <a:ext cx="2225282" cy="1274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87763" y="2000251"/>
            <a:ext cx="0" cy="24637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172199" y="3832072"/>
            <a:ext cx="756659" cy="4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169024" y="4265357"/>
            <a:ext cx="0" cy="8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2731395" y="2166044"/>
            <a:ext cx="3433317" cy="209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936345" y="3663545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45" y="3663545"/>
                <a:ext cx="291682" cy="276999"/>
              </a:xfrm>
              <a:prstGeom prst="rect">
                <a:avLst/>
              </a:prstGeom>
              <a:blipFill>
                <a:blip r:embed="rId4"/>
                <a:stretch>
                  <a:fillRect l="-20833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207848" y="5061492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48" y="5061492"/>
                <a:ext cx="254300" cy="276999"/>
              </a:xfrm>
              <a:prstGeom prst="rect">
                <a:avLst/>
              </a:prstGeom>
              <a:blipFill>
                <a:blip r:embed="rId5"/>
                <a:stretch>
                  <a:fillRect l="-21429" r="-2381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608243" y="4100972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243" y="4100972"/>
                <a:ext cx="28225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4610100" y="2178050"/>
            <a:ext cx="1441450" cy="1079500"/>
          </a:xfrm>
          <a:custGeom>
            <a:avLst/>
            <a:gdLst>
              <a:gd name="connsiteX0" fmla="*/ 0 w 1441450"/>
              <a:gd name="connsiteY0" fmla="*/ 1079500 h 1079500"/>
              <a:gd name="connsiteX1" fmla="*/ 374650 w 1441450"/>
              <a:gd name="connsiteY1" fmla="*/ 514350 h 1079500"/>
              <a:gd name="connsiteX2" fmla="*/ 1441450 w 1441450"/>
              <a:gd name="connsiteY2" fmla="*/ 0 h 1079500"/>
              <a:gd name="connsiteX0" fmla="*/ 0 w 1441450"/>
              <a:gd name="connsiteY0" fmla="*/ 1079500 h 1079500"/>
              <a:gd name="connsiteX1" fmla="*/ 374650 w 1441450"/>
              <a:gd name="connsiteY1" fmla="*/ 514350 h 1079500"/>
              <a:gd name="connsiteX2" fmla="*/ 1441450 w 1441450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1079500">
                <a:moveTo>
                  <a:pt x="0" y="1079500"/>
                </a:moveTo>
                <a:cubicBezTo>
                  <a:pt x="67204" y="886883"/>
                  <a:pt x="134408" y="694267"/>
                  <a:pt x="374650" y="514350"/>
                </a:cubicBezTo>
                <a:cubicBezTo>
                  <a:pt x="614892" y="334433"/>
                  <a:pt x="1262592" y="277283"/>
                  <a:pt x="1441450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101779" y="2053430"/>
                <a:ext cx="1462260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b="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79" y="2053430"/>
                <a:ext cx="1462260" cy="511871"/>
              </a:xfrm>
              <a:prstGeom prst="rect">
                <a:avLst/>
              </a:prstGeom>
              <a:blipFill>
                <a:blip r:embed="rId7"/>
                <a:stretch>
                  <a:fillRect l="-5833" r="-417" b="-130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02416" y="3998926"/>
                <a:ext cx="12160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𝑃𝑙𝑎𝑛𝑒</m:t>
                      </m:r>
                    </m:oMath>
                  </m:oMathPara>
                </a14:m>
                <a:endParaRPr lang="de-DE" sz="1600" b="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416" y="3998926"/>
                <a:ext cx="1216039" cy="246221"/>
              </a:xfrm>
              <a:prstGeom prst="rect">
                <a:avLst/>
              </a:prstGeom>
              <a:blipFill>
                <a:blip r:embed="rId8"/>
                <a:stretch>
                  <a:fillRect l="-7000" r="-500" b="-3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ihandform 33"/>
          <p:cNvSpPr/>
          <p:nvPr/>
        </p:nvSpPr>
        <p:spPr>
          <a:xfrm>
            <a:off x="2311958" y="3550373"/>
            <a:ext cx="1315945" cy="441363"/>
          </a:xfrm>
          <a:custGeom>
            <a:avLst/>
            <a:gdLst>
              <a:gd name="connsiteX0" fmla="*/ 0 w 1441450"/>
              <a:gd name="connsiteY0" fmla="*/ 1079500 h 1079500"/>
              <a:gd name="connsiteX1" fmla="*/ 374650 w 1441450"/>
              <a:gd name="connsiteY1" fmla="*/ 514350 h 1079500"/>
              <a:gd name="connsiteX2" fmla="*/ 1441450 w 1441450"/>
              <a:gd name="connsiteY2" fmla="*/ 0 h 1079500"/>
              <a:gd name="connsiteX0" fmla="*/ 0 w 1248642"/>
              <a:gd name="connsiteY0" fmla="*/ 802427 h 802427"/>
              <a:gd name="connsiteX1" fmla="*/ 374650 w 1248642"/>
              <a:gd name="connsiteY1" fmla="*/ 237277 h 802427"/>
              <a:gd name="connsiteX2" fmla="*/ 1248642 w 1248642"/>
              <a:gd name="connsiteY2" fmla="*/ 0 h 802427"/>
              <a:gd name="connsiteX0" fmla="*/ 0 w 1248642"/>
              <a:gd name="connsiteY0" fmla="*/ 1064063 h 1064063"/>
              <a:gd name="connsiteX1" fmla="*/ 326448 w 1248642"/>
              <a:gd name="connsiteY1" fmla="*/ 25580 h 1064063"/>
              <a:gd name="connsiteX2" fmla="*/ 1248642 w 1248642"/>
              <a:gd name="connsiteY2" fmla="*/ 261636 h 1064063"/>
              <a:gd name="connsiteX0" fmla="*/ 0 w 1248642"/>
              <a:gd name="connsiteY0" fmla="*/ 802427 h 802427"/>
              <a:gd name="connsiteX1" fmla="*/ 434902 w 1248642"/>
              <a:gd name="connsiteY1" fmla="*/ 133375 h 802427"/>
              <a:gd name="connsiteX2" fmla="*/ 1248642 w 1248642"/>
              <a:gd name="connsiteY2" fmla="*/ 0 h 80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642" h="802427">
                <a:moveTo>
                  <a:pt x="0" y="802427"/>
                </a:moveTo>
                <a:cubicBezTo>
                  <a:pt x="67204" y="609810"/>
                  <a:pt x="226795" y="267113"/>
                  <a:pt x="434902" y="133375"/>
                </a:cubicBezTo>
                <a:cubicBezTo>
                  <a:pt x="643009" y="-363"/>
                  <a:pt x="1031684" y="67733"/>
                  <a:pt x="1248642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228545" y="1095699"/>
                <a:ext cx="502510" cy="246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br>
                  <a:rPr lang="de-DE" sz="1600" b="0" dirty="0"/>
                </a:br>
                <a:endParaRPr lang="de-DE" sz="1600" b="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45" y="1095699"/>
                <a:ext cx="502510" cy="246286"/>
              </a:xfrm>
              <a:prstGeom prst="rect">
                <a:avLst/>
              </a:prstGeom>
              <a:blipFill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r Verbinder 39"/>
          <p:cNvCxnSpPr/>
          <p:nvPr/>
        </p:nvCxnSpPr>
        <p:spPr>
          <a:xfrm>
            <a:off x="3659981" y="1428750"/>
            <a:ext cx="2504731" cy="283660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72133" y="1338885"/>
            <a:ext cx="165100" cy="16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3475488" y="2669460"/>
            <a:ext cx="1257823" cy="7202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54277" y="1899784"/>
            <a:ext cx="0" cy="7576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533544" y="4460262"/>
                <a:ext cx="14329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𝐶𝑎𝑚𝑒𝑟𝑎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𝐹𝑟𝑎𝑚𝑒</m:t>
                      </m:r>
                    </m:oMath>
                  </m:oMathPara>
                </a14:m>
                <a:endParaRPr lang="de-DE" sz="1600" b="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44" y="4460262"/>
                <a:ext cx="1432956" cy="246221"/>
              </a:xfrm>
              <a:prstGeom prst="rect">
                <a:avLst/>
              </a:prstGeom>
              <a:blipFill>
                <a:blip r:embed="rId10"/>
                <a:stretch>
                  <a:fillRect l="-4255" r="-426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V="1">
            <a:off x="4590938" y="2526601"/>
            <a:ext cx="1344327" cy="76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587763" y="3296402"/>
            <a:ext cx="0" cy="14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37694" y="455813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94" y="4558131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955598" y="240091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98" y="2400916"/>
                <a:ext cx="183320" cy="276999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7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63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6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03328" y="1702677"/>
            <a:ext cx="3168871" cy="3034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3482975" y="1101725"/>
            <a:ext cx="2644775" cy="15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3479800" y="2616201"/>
            <a:ext cx="0" cy="28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127750" y="885166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0" y="885166"/>
                <a:ext cx="19178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9800" y="5338491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0" y="5338491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V="1">
            <a:off x="6172199" y="3832072"/>
            <a:ext cx="756659" cy="4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6169024" y="4265357"/>
            <a:ext cx="0" cy="8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2731395" y="2166044"/>
            <a:ext cx="3433317" cy="209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936345" y="3663545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45" y="3663545"/>
                <a:ext cx="291682" cy="276999"/>
              </a:xfrm>
              <a:prstGeom prst="rect">
                <a:avLst/>
              </a:prstGeom>
              <a:blipFill>
                <a:blip r:embed="rId4"/>
                <a:stretch>
                  <a:fillRect l="-20833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207848" y="5061492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48" y="5061492"/>
                <a:ext cx="254300" cy="276999"/>
              </a:xfrm>
              <a:prstGeom prst="rect">
                <a:avLst/>
              </a:prstGeom>
              <a:blipFill>
                <a:blip r:embed="rId5"/>
                <a:stretch>
                  <a:fillRect l="-21429" r="-2381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608243" y="4100972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243" y="4100972"/>
                <a:ext cx="28225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869016" y="1692313"/>
                <a:ext cx="325858" cy="246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de-DE" sz="1600" b="0" dirty="0"/>
                </a:br>
                <a:endParaRPr lang="de-DE" sz="1600" b="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16" y="1692313"/>
                <a:ext cx="325858" cy="246286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r Verbinder 19"/>
          <p:cNvCxnSpPr/>
          <p:nvPr/>
        </p:nvCxnSpPr>
        <p:spPr>
          <a:xfrm>
            <a:off x="4283075" y="1882775"/>
            <a:ext cx="1881637" cy="238258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199186" y="1799901"/>
            <a:ext cx="165100" cy="16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533544" y="4460262"/>
                <a:ext cx="14329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𝐶𝑎𝑚𝑒𝑟𝑎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𝐹𝑟𝑎𝑚𝑒</m:t>
                      </m:r>
                    </m:oMath>
                  </m:oMathPara>
                </a14:m>
                <a:endParaRPr lang="de-DE" sz="1600" b="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44" y="4460262"/>
                <a:ext cx="1432956" cy="246221"/>
              </a:xfrm>
              <a:prstGeom prst="rect">
                <a:avLst/>
              </a:prstGeom>
              <a:blipFill>
                <a:blip r:embed="rId8"/>
                <a:stretch>
                  <a:fillRect l="-4255" r="-426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>
            <a:endCxn id="37" idx="1"/>
          </p:cNvCxnSpPr>
          <p:nvPr/>
        </p:nvCxnSpPr>
        <p:spPr>
          <a:xfrm>
            <a:off x="1357923" y="2313702"/>
            <a:ext cx="407687" cy="35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746649" y="2304319"/>
            <a:ext cx="611735" cy="5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216012" y="1899784"/>
            <a:ext cx="138062" cy="4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1765610" y="2530960"/>
                <a:ext cx="367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610" y="2530960"/>
                <a:ext cx="367024" cy="276999"/>
              </a:xfrm>
              <a:prstGeom prst="rect">
                <a:avLst/>
              </a:prstGeom>
              <a:blipFill>
                <a:blip r:embed="rId9"/>
                <a:stretch>
                  <a:fillRect l="-16667" r="-5000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13798" y="2518954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98" y="2518954"/>
                <a:ext cx="332399" cy="276999"/>
              </a:xfrm>
              <a:prstGeom prst="rect">
                <a:avLst/>
              </a:prstGeom>
              <a:blipFill>
                <a:blip r:embed="rId10"/>
                <a:stretch>
                  <a:fillRect l="-14545" r="-727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846197" y="2932607"/>
                <a:ext cx="12982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𝑊𝑜𝑟𝑙𝑑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𝐹𝑟𝑎𝑚𝑒</m:t>
                      </m:r>
                    </m:oMath>
                  </m:oMathPara>
                </a14:m>
                <a:endParaRPr lang="de-DE" sz="1600" b="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97" y="2932607"/>
                <a:ext cx="1298241" cy="246221"/>
              </a:xfrm>
              <a:prstGeom prst="rect">
                <a:avLst/>
              </a:prstGeom>
              <a:blipFill>
                <a:blip r:embed="rId11"/>
                <a:stretch>
                  <a:fillRect l="-5164" r="-469" b="-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855657" y="169554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" y="1695545"/>
                <a:ext cx="360355" cy="276999"/>
              </a:xfrm>
              <a:prstGeom prst="rect">
                <a:avLst/>
              </a:prstGeom>
              <a:blipFill>
                <a:blip r:embed="rId12"/>
                <a:stretch>
                  <a:fillRect l="-15254" r="-6780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2783026" y="2332552"/>
                <a:ext cx="360291" cy="246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de-DE" sz="1600" b="0" dirty="0"/>
                </a:br>
                <a:endParaRPr lang="de-DE" sz="1600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026" y="2332552"/>
                <a:ext cx="360291" cy="246286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r Verbinder 47"/>
          <p:cNvCxnSpPr/>
          <p:nvPr/>
        </p:nvCxnSpPr>
        <p:spPr>
          <a:xfrm>
            <a:off x="3143250" y="2619375"/>
            <a:ext cx="3032123" cy="164598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3061378" y="2533651"/>
            <a:ext cx="165100" cy="16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3699530" y="899858"/>
                <a:ext cx="478977" cy="246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de-DE" sz="1600" b="0" dirty="0"/>
                </a:br>
                <a:endParaRPr lang="de-DE" sz="1600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30" y="899858"/>
                <a:ext cx="478977" cy="246286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r Verbinder 50"/>
          <p:cNvCxnSpPr/>
          <p:nvPr/>
        </p:nvCxnSpPr>
        <p:spPr>
          <a:xfrm>
            <a:off x="4222431" y="1026057"/>
            <a:ext cx="1949768" cy="323270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134583" y="936192"/>
            <a:ext cx="165100" cy="16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382958" y="3764541"/>
                <a:ext cx="478977" cy="246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br>
                  <a:rPr lang="de-DE" sz="1600" b="0" dirty="0"/>
                </a:br>
                <a:endParaRPr lang="de-DE" sz="1600" b="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3764541"/>
                <a:ext cx="478977" cy="246286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r Verbinder 53"/>
          <p:cNvCxnSpPr/>
          <p:nvPr/>
        </p:nvCxnSpPr>
        <p:spPr>
          <a:xfrm>
            <a:off x="2886075" y="3914775"/>
            <a:ext cx="3289298" cy="35058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2800737" y="3832072"/>
            <a:ext cx="165100" cy="16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/>
          <p:nvPr/>
        </p:nvCxnSpPr>
        <p:spPr>
          <a:xfrm flipV="1">
            <a:off x="3477644" y="4093449"/>
            <a:ext cx="1053080" cy="6030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3481841" y="3061820"/>
            <a:ext cx="466809" cy="2673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530724" y="2014718"/>
            <a:ext cx="0" cy="2075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3488194" y="3309938"/>
            <a:ext cx="1906526" cy="10917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5129711" y="1702677"/>
            <a:ext cx="0" cy="8282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950741" y="2384422"/>
            <a:ext cx="0" cy="6679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3475488" y="2534096"/>
            <a:ext cx="1654223" cy="9472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396051" y="1533373"/>
            <a:ext cx="0" cy="17765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 rot="1803083">
            <a:off x="3886937" y="2957551"/>
            <a:ext cx="120626" cy="194448"/>
          </a:xfrm>
          <a:prstGeom prst="ellipse">
            <a:avLst/>
          </a:prstGeom>
          <a:solidFill>
            <a:srgbClr val="A9D18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 rot="1803083">
            <a:off x="4470412" y="3991043"/>
            <a:ext cx="120626" cy="194448"/>
          </a:xfrm>
          <a:prstGeom prst="ellipse">
            <a:avLst/>
          </a:prstGeom>
          <a:solidFill>
            <a:srgbClr val="A9D18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 rot="1803083">
            <a:off x="5334407" y="3216010"/>
            <a:ext cx="120626" cy="194448"/>
          </a:xfrm>
          <a:prstGeom prst="ellipse">
            <a:avLst/>
          </a:prstGeom>
          <a:solidFill>
            <a:srgbClr val="A9D18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 rot="1803083">
            <a:off x="5074659" y="2434694"/>
            <a:ext cx="120626" cy="194448"/>
          </a:xfrm>
          <a:prstGeom prst="ellipse">
            <a:avLst/>
          </a:prstGeom>
          <a:solidFill>
            <a:srgbClr val="A9D18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reihandform: Form 88"/>
          <p:cNvSpPr/>
          <p:nvPr/>
        </p:nvSpPr>
        <p:spPr>
          <a:xfrm>
            <a:off x="1447800" y="3329941"/>
            <a:ext cx="4419600" cy="2686841"/>
          </a:xfrm>
          <a:custGeom>
            <a:avLst/>
            <a:gdLst>
              <a:gd name="connsiteX0" fmla="*/ 0 w 4099560"/>
              <a:gd name="connsiteY0" fmla="*/ 0 h 2112345"/>
              <a:gd name="connsiteX1" fmla="*/ 1737360 w 4099560"/>
              <a:gd name="connsiteY1" fmla="*/ 2087880 h 2112345"/>
              <a:gd name="connsiteX2" fmla="*/ 4099560 w 4099560"/>
              <a:gd name="connsiteY2" fmla="*/ 1150620 h 2112345"/>
              <a:gd name="connsiteX0" fmla="*/ 0 w 4404360"/>
              <a:gd name="connsiteY0" fmla="*/ 0 h 2611810"/>
              <a:gd name="connsiteX1" fmla="*/ 2042160 w 4404360"/>
              <a:gd name="connsiteY1" fmla="*/ 2567940 h 2611810"/>
              <a:gd name="connsiteX2" fmla="*/ 4404360 w 4404360"/>
              <a:gd name="connsiteY2" fmla="*/ 1630680 h 2611810"/>
              <a:gd name="connsiteX0" fmla="*/ 0 w 4404360"/>
              <a:gd name="connsiteY0" fmla="*/ 0 h 2611810"/>
              <a:gd name="connsiteX1" fmla="*/ 2042160 w 4404360"/>
              <a:gd name="connsiteY1" fmla="*/ 2567940 h 2611810"/>
              <a:gd name="connsiteX2" fmla="*/ 4404360 w 4404360"/>
              <a:gd name="connsiteY2" fmla="*/ 1630680 h 2611810"/>
              <a:gd name="connsiteX0" fmla="*/ 0 w 4404360"/>
              <a:gd name="connsiteY0" fmla="*/ 0 h 2611810"/>
              <a:gd name="connsiteX1" fmla="*/ 2042160 w 4404360"/>
              <a:gd name="connsiteY1" fmla="*/ 2567940 h 2611810"/>
              <a:gd name="connsiteX2" fmla="*/ 4404360 w 4404360"/>
              <a:gd name="connsiteY2" fmla="*/ 1630680 h 2611810"/>
              <a:gd name="connsiteX0" fmla="*/ 0 w 4404360"/>
              <a:gd name="connsiteY0" fmla="*/ 0 h 2611810"/>
              <a:gd name="connsiteX1" fmla="*/ 2042160 w 4404360"/>
              <a:gd name="connsiteY1" fmla="*/ 2567940 h 2611810"/>
              <a:gd name="connsiteX2" fmla="*/ 4404360 w 4404360"/>
              <a:gd name="connsiteY2" fmla="*/ 1630680 h 2611810"/>
              <a:gd name="connsiteX0" fmla="*/ 0 w 4229100"/>
              <a:gd name="connsiteY0" fmla="*/ 0 h 2715294"/>
              <a:gd name="connsiteX1" fmla="*/ 1866900 w 4229100"/>
              <a:gd name="connsiteY1" fmla="*/ 2667000 h 2715294"/>
              <a:gd name="connsiteX2" fmla="*/ 4229100 w 4229100"/>
              <a:gd name="connsiteY2" fmla="*/ 1729740 h 2715294"/>
              <a:gd name="connsiteX0" fmla="*/ 0 w 4229100"/>
              <a:gd name="connsiteY0" fmla="*/ 0 h 2711524"/>
              <a:gd name="connsiteX1" fmla="*/ 1866900 w 4229100"/>
              <a:gd name="connsiteY1" fmla="*/ 2667000 h 2711524"/>
              <a:gd name="connsiteX2" fmla="*/ 4229100 w 4229100"/>
              <a:gd name="connsiteY2" fmla="*/ 1729740 h 2711524"/>
              <a:gd name="connsiteX0" fmla="*/ 0 w 4328160"/>
              <a:gd name="connsiteY0" fmla="*/ 0 h 2701338"/>
              <a:gd name="connsiteX1" fmla="*/ 1866900 w 4328160"/>
              <a:gd name="connsiteY1" fmla="*/ 2667000 h 2701338"/>
              <a:gd name="connsiteX2" fmla="*/ 4328160 w 4328160"/>
              <a:gd name="connsiteY2" fmla="*/ 1577340 h 2701338"/>
              <a:gd name="connsiteX0" fmla="*/ 0 w 4328160"/>
              <a:gd name="connsiteY0" fmla="*/ 0 h 2704433"/>
              <a:gd name="connsiteX1" fmla="*/ 1866900 w 4328160"/>
              <a:gd name="connsiteY1" fmla="*/ 2667000 h 2704433"/>
              <a:gd name="connsiteX2" fmla="*/ 4328160 w 4328160"/>
              <a:gd name="connsiteY2" fmla="*/ 1577340 h 2704433"/>
              <a:gd name="connsiteX0" fmla="*/ 0 w 4419600"/>
              <a:gd name="connsiteY0" fmla="*/ 0 h 2686479"/>
              <a:gd name="connsiteX1" fmla="*/ 1866900 w 4419600"/>
              <a:gd name="connsiteY1" fmla="*/ 2667000 h 2686479"/>
              <a:gd name="connsiteX2" fmla="*/ 4419600 w 4419600"/>
              <a:gd name="connsiteY2" fmla="*/ 1234440 h 2686479"/>
              <a:gd name="connsiteX0" fmla="*/ 0 w 4419600"/>
              <a:gd name="connsiteY0" fmla="*/ 0 h 2686841"/>
              <a:gd name="connsiteX1" fmla="*/ 1866900 w 4419600"/>
              <a:gd name="connsiteY1" fmla="*/ 2667000 h 2686841"/>
              <a:gd name="connsiteX2" fmla="*/ 4419600 w 4419600"/>
              <a:gd name="connsiteY2" fmla="*/ 1234440 h 26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2686841">
                <a:moveTo>
                  <a:pt x="0" y="0"/>
                </a:moveTo>
                <a:cubicBezTo>
                  <a:pt x="854710" y="757555"/>
                  <a:pt x="1130300" y="2461260"/>
                  <a:pt x="1866900" y="2667000"/>
                </a:cubicBezTo>
                <a:cubicBezTo>
                  <a:pt x="2603500" y="2872740"/>
                  <a:pt x="3379470" y="1414780"/>
                  <a:pt x="4419600" y="123444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/>
              <p:cNvSpPr txBox="1"/>
              <p:nvPr/>
            </p:nvSpPr>
            <p:spPr>
              <a:xfrm>
                <a:off x="1949122" y="5292324"/>
                <a:ext cx="716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22" y="5292324"/>
                <a:ext cx="716093" cy="369332"/>
              </a:xfrm>
              <a:prstGeom prst="rect">
                <a:avLst/>
              </a:prstGeom>
              <a:blipFill>
                <a:blip r:embed="rId1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6846704" y="3583417"/>
            <a:ext cx="532955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>
            <a:off x="6840474" y="3860557"/>
            <a:ext cx="4311" cy="49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6840474" y="3860560"/>
            <a:ext cx="685741" cy="24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377278" y="3432022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78" y="3432022"/>
                <a:ext cx="921150" cy="276999"/>
              </a:xfrm>
              <a:prstGeom prst="rect">
                <a:avLst/>
              </a:prstGeom>
              <a:blipFill>
                <a:blip r:embed="rId2"/>
                <a:stretch>
                  <a:fillRect l="-5298" r="-26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532577" y="3983467"/>
                <a:ext cx="846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77" y="3983467"/>
                <a:ext cx="846386" cy="276999"/>
              </a:xfrm>
              <a:prstGeom prst="rect">
                <a:avLst/>
              </a:prstGeom>
              <a:blipFill>
                <a:blip r:embed="rId3"/>
                <a:stretch>
                  <a:fillRect l="-6475" r="-2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6897815" y="2794637"/>
            <a:ext cx="1327672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600" b="0" dirty="0"/>
              <a:t>Body Frame</a:t>
            </a:r>
            <a:br>
              <a:rPr lang="de-DE" sz="1600" b="0" dirty="0"/>
            </a:br>
            <a:r>
              <a:rPr lang="de-DE" sz="1600" b="0" dirty="0"/>
              <a:t>≈ Marker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85314" y="4342811"/>
                <a:ext cx="902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14" y="4342811"/>
                <a:ext cx="902298" cy="276999"/>
              </a:xfrm>
              <a:prstGeom prst="rect">
                <a:avLst/>
              </a:prstGeom>
              <a:blipFill>
                <a:blip r:embed="rId4"/>
                <a:stretch>
                  <a:fillRect l="-6081" r="-202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4754685" y="4940772"/>
            <a:ext cx="532955" cy="30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750836" y="4936150"/>
            <a:ext cx="4312" cy="63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4404946" y="4940915"/>
            <a:ext cx="345890" cy="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287640" y="5142339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40" y="5142339"/>
                <a:ext cx="322524" cy="276999"/>
              </a:xfrm>
              <a:prstGeom prst="rect">
                <a:avLst/>
              </a:prstGeom>
              <a:blipFill>
                <a:blip r:embed="rId5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106066" y="5036587"/>
                <a:ext cx="285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66" y="5036587"/>
                <a:ext cx="28514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3429830" y="5449178"/>
            <a:ext cx="886973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600" b="0" dirty="0"/>
              <a:t>Navigation</a:t>
            </a:r>
          </a:p>
          <a:p>
            <a:pPr algn="ctr"/>
            <a:r>
              <a:rPr lang="de-DE" sz="1600" b="0" dirty="0"/>
              <a:t>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589574" y="5695400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74" y="5695400"/>
                <a:ext cx="313099" cy="276999"/>
              </a:xfrm>
              <a:prstGeom prst="rect">
                <a:avLst/>
              </a:prstGeom>
              <a:blipFill>
                <a:blip r:embed="rId7"/>
                <a:stretch>
                  <a:fillRect l="-17647" r="-784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954505" y="3709021"/>
                <a:ext cx="5868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𝐵𝑂</m:t>
                          </m:r>
                        </m:sub>
                      </m:sSub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505" y="3709021"/>
                <a:ext cx="586827" cy="369332"/>
              </a:xfrm>
              <a:prstGeom prst="rect">
                <a:avLst/>
              </a:prstGeom>
              <a:blipFill>
                <a:blip r:embed="rId8"/>
                <a:stretch>
                  <a:fillRect l="-17708"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/>
          <p:cNvSpPr/>
          <p:nvPr/>
        </p:nvSpPr>
        <p:spPr>
          <a:xfrm>
            <a:off x="4765431" y="3877224"/>
            <a:ext cx="1661746" cy="756322"/>
          </a:xfrm>
          <a:custGeom>
            <a:avLst/>
            <a:gdLst>
              <a:gd name="connsiteX0" fmla="*/ 0 w 1661746"/>
              <a:gd name="connsiteY0" fmla="*/ 756322 h 756322"/>
              <a:gd name="connsiteX1" fmla="*/ 633046 w 1661746"/>
              <a:gd name="connsiteY1" fmla="*/ 255161 h 756322"/>
              <a:gd name="connsiteX2" fmla="*/ 1661746 w 1661746"/>
              <a:gd name="connsiteY2" fmla="*/ 184 h 7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1746" h="756322">
                <a:moveTo>
                  <a:pt x="0" y="756322"/>
                </a:moveTo>
                <a:cubicBezTo>
                  <a:pt x="178044" y="568753"/>
                  <a:pt x="356088" y="381184"/>
                  <a:pt x="633046" y="255161"/>
                </a:cubicBezTo>
                <a:cubicBezTo>
                  <a:pt x="910004" y="129138"/>
                  <a:pt x="1478573" y="-5677"/>
                  <a:pt x="1661746" y="18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1473851" y="1747476"/>
            <a:ext cx="461898" cy="31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940511" y="1751503"/>
            <a:ext cx="394213" cy="34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1612129" y="1747476"/>
            <a:ext cx="328100" cy="5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26249" y="2360701"/>
                <a:ext cx="31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49" y="2360701"/>
                <a:ext cx="311367" cy="276999"/>
              </a:xfrm>
              <a:prstGeom prst="rect">
                <a:avLst/>
              </a:prstGeom>
              <a:blipFill>
                <a:blip r:embed="rId9"/>
                <a:stretch>
                  <a:fillRect l="-17647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52263" y="2016181"/>
                <a:ext cx="273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63" y="2016181"/>
                <a:ext cx="273986" cy="276999"/>
              </a:xfrm>
              <a:prstGeom prst="rect">
                <a:avLst/>
              </a:prstGeom>
              <a:blipFill>
                <a:blip r:embed="rId10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943360" y="1160153"/>
            <a:ext cx="638573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600" dirty="0" err="1"/>
              <a:t>Camera</a:t>
            </a:r>
            <a:endParaRPr lang="de-DE" sz="1600" b="0" dirty="0"/>
          </a:p>
          <a:p>
            <a:pPr algn="ctr"/>
            <a:r>
              <a:rPr lang="de-DE" sz="1600" b="0" dirty="0"/>
              <a:t>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2346578" y="1962453"/>
                <a:ext cx="301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78" y="1962453"/>
                <a:ext cx="301941" cy="276999"/>
              </a:xfrm>
              <a:prstGeom prst="rect">
                <a:avLst/>
              </a:prstGeom>
              <a:blipFill>
                <a:blip r:embed="rId11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/>
          <p:nvPr/>
        </p:nvCxnSpPr>
        <p:spPr>
          <a:xfrm>
            <a:off x="2055019" y="1797844"/>
            <a:ext cx="4738687" cy="204549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: Form 44"/>
          <p:cNvSpPr/>
          <p:nvPr/>
        </p:nvSpPr>
        <p:spPr>
          <a:xfrm>
            <a:off x="2162908" y="1661762"/>
            <a:ext cx="4580792" cy="1951876"/>
          </a:xfrm>
          <a:custGeom>
            <a:avLst/>
            <a:gdLst>
              <a:gd name="connsiteX0" fmla="*/ 0 w 4510454"/>
              <a:gd name="connsiteY0" fmla="*/ 0 h 1899138"/>
              <a:gd name="connsiteX1" fmla="*/ 2822330 w 4510454"/>
              <a:gd name="connsiteY1" fmla="*/ 430823 h 1899138"/>
              <a:gd name="connsiteX2" fmla="*/ 4510454 w 4510454"/>
              <a:gd name="connsiteY2" fmla="*/ 1899138 h 1899138"/>
              <a:gd name="connsiteX0" fmla="*/ 0 w 4510454"/>
              <a:gd name="connsiteY0" fmla="*/ 58411 h 1957549"/>
              <a:gd name="connsiteX1" fmla="*/ 2822330 w 4510454"/>
              <a:gd name="connsiteY1" fmla="*/ 489234 h 1957549"/>
              <a:gd name="connsiteX2" fmla="*/ 4510454 w 4510454"/>
              <a:gd name="connsiteY2" fmla="*/ 1957549 h 1957549"/>
              <a:gd name="connsiteX0" fmla="*/ 0 w 4510454"/>
              <a:gd name="connsiteY0" fmla="*/ 68625 h 1879840"/>
              <a:gd name="connsiteX1" fmla="*/ 2822330 w 4510454"/>
              <a:gd name="connsiteY1" fmla="*/ 411525 h 1879840"/>
              <a:gd name="connsiteX2" fmla="*/ 4510454 w 4510454"/>
              <a:gd name="connsiteY2" fmla="*/ 1879840 h 1879840"/>
              <a:gd name="connsiteX0" fmla="*/ 0 w 4510454"/>
              <a:gd name="connsiteY0" fmla="*/ 68625 h 1879840"/>
              <a:gd name="connsiteX1" fmla="*/ 2822330 w 4510454"/>
              <a:gd name="connsiteY1" fmla="*/ 411525 h 1879840"/>
              <a:gd name="connsiteX2" fmla="*/ 4510454 w 4510454"/>
              <a:gd name="connsiteY2" fmla="*/ 1879840 h 1879840"/>
              <a:gd name="connsiteX0" fmla="*/ 0 w 4510454"/>
              <a:gd name="connsiteY0" fmla="*/ 68625 h 1879840"/>
              <a:gd name="connsiteX1" fmla="*/ 2822330 w 4510454"/>
              <a:gd name="connsiteY1" fmla="*/ 411525 h 1879840"/>
              <a:gd name="connsiteX2" fmla="*/ 4510454 w 4510454"/>
              <a:gd name="connsiteY2" fmla="*/ 1879840 h 1879840"/>
              <a:gd name="connsiteX0" fmla="*/ 0 w 4580792"/>
              <a:gd name="connsiteY0" fmla="*/ 70323 h 1951876"/>
              <a:gd name="connsiteX1" fmla="*/ 2822330 w 4580792"/>
              <a:gd name="connsiteY1" fmla="*/ 413223 h 1951876"/>
              <a:gd name="connsiteX2" fmla="*/ 4580792 w 4580792"/>
              <a:gd name="connsiteY2" fmla="*/ 1951876 h 195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0792" h="1951876">
                <a:moveTo>
                  <a:pt x="0" y="70323"/>
                </a:moveTo>
                <a:cubicBezTo>
                  <a:pt x="1035294" y="-118712"/>
                  <a:pt x="2058865" y="99631"/>
                  <a:pt x="2822330" y="413223"/>
                </a:cubicBezTo>
                <a:cubicBezTo>
                  <a:pt x="3585795" y="726815"/>
                  <a:pt x="4190999" y="1370118"/>
                  <a:pt x="4580792" y="1951876"/>
                </a:cubicBezTo>
              </a:path>
            </a:pathLst>
          </a:custGeom>
          <a:noFill/>
          <a:ln w="127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4900504" y="1646849"/>
                <a:ext cx="610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04" y="1646849"/>
                <a:ext cx="610873" cy="369332"/>
              </a:xfrm>
              <a:prstGeom prst="rect">
                <a:avLst/>
              </a:prstGeom>
              <a:blipFill>
                <a:blip r:embed="rId12"/>
                <a:stretch>
                  <a:fillRect l="-17000"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135330" y="2336238"/>
                <a:ext cx="721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𝑇𝑣𝑒𝑐</m:t>
                      </m:r>
                    </m:oMath>
                  </m:oMathPara>
                </a14:m>
                <a:endParaRPr lang="de-DE" sz="24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330" y="2336238"/>
                <a:ext cx="721480" cy="369332"/>
              </a:xfrm>
              <a:prstGeom prst="rect">
                <a:avLst/>
              </a:prstGeom>
              <a:blipFill>
                <a:blip r:embed="rId13"/>
                <a:stretch>
                  <a:fillRect l="-14286" r="-420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/>
          <p:nvPr/>
        </p:nvCxnSpPr>
        <p:spPr>
          <a:xfrm>
            <a:off x="2026444" y="1857375"/>
            <a:ext cx="2707481" cy="305319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: Form 49"/>
          <p:cNvSpPr/>
          <p:nvPr/>
        </p:nvSpPr>
        <p:spPr>
          <a:xfrm>
            <a:off x="1875210" y="2074985"/>
            <a:ext cx="2644035" cy="2769577"/>
          </a:xfrm>
          <a:custGeom>
            <a:avLst/>
            <a:gdLst>
              <a:gd name="connsiteX0" fmla="*/ 0 w 2628900"/>
              <a:gd name="connsiteY0" fmla="*/ 0 h 2769577"/>
              <a:gd name="connsiteX1" fmla="*/ 896816 w 2628900"/>
              <a:gd name="connsiteY1" fmla="*/ 1784838 h 2769577"/>
              <a:gd name="connsiteX2" fmla="*/ 2628900 w 2628900"/>
              <a:gd name="connsiteY2" fmla="*/ 2769577 h 2769577"/>
              <a:gd name="connsiteX0" fmla="*/ 18611 w 2647511"/>
              <a:gd name="connsiteY0" fmla="*/ 0 h 2769577"/>
              <a:gd name="connsiteX1" fmla="*/ 915427 w 2647511"/>
              <a:gd name="connsiteY1" fmla="*/ 1784838 h 2769577"/>
              <a:gd name="connsiteX2" fmla="*/ 2647511 w 2647511"/>
              <a:gd name="connsiteY2" fmla="*/ 2769577 h 2769577"/>
              <a:gd name="connsiteX0" fmla="*/ 15135 w 2644035"/>
              <a:gd name="connsiteY0" fmla="*/ 0 h 2769577"/>
              <a:gd name="connsiteX1" fmla="*/ 911951 w 2644035"/>
              <a:gd name="connsiteY1" fmla="*/ 1784838 h 2769577"/>
              <a:gd name="connsiteX2" fmla="*/ 2644035 w 2644035"/>
              <a:gd name="connsiteY2" fmla="*/ 2769577 h 276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035" h="2769577">
                <a:moveTo>
                  <a:pt x="15135" y="0"/>
                </a:moveTo>
                <a:cubicBezTo>
                  <a:pt x="-116017" y="828675"/>
                  <a:pt x="640855" y="1551842"/>
                  <a:pt x="911951" y="1784838"/>
                </a:cubicBezTo>
                <a:cubicBezTo>
                  <a:pt x="1183047" y="2017834"/>
                  <a:pt x="1997068" y="2508005"/>
                  <a:pt x="2644035" y="27695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847296" y="3652154"/>
                <a:ext cx="623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6" y="3652154"/>
                <a:ext cx="623761" cy="369332"/>
              </a:xfrm>
              <a:prstGeom prst="rect">
                <a:avLst/>
              </a:prstGeom>
              <a:blipFill>
                <a:blip r:embed="rId14"/>
                <a:stretch>
                  <a:fillRect l="-16667"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617128" y="3265169"/>
                <a:ext cx="113370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𝑇𝑣𝑒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28" y="3265169"/>
                <a:ext cx="1133708" cy="398955"/>
              </a:xfrm>
              <a:prstGeom prst="rect">
                <a:avLst/>
              </a:prstGeom>
              <a:blipFill>
                <a:blip r:embed="rId15"/>
                <a:stretch>
                  <a:fillRect l="-9140" r="-161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V="1">
            <a:off x="4808973" y="3910013"/>
            <a:ext cx="1984733" cy="1000558"/>
          </a:xfrm>
          <a:prstGeom prst="straightConnector1">
            <a:avLst/>
          </a:prstGeom>
          <a:ln w="12700">
            <a:solidFill>
              <a:srgbClr val="EB3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660064" y="4448271"/>
                <a:ext cx="640625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sup>
                      </m:sSup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64" y="4448271"/>
                <a:ext cx="640625" cy="370551"/>
              </a:xfrm>
              <a:prstGeom prst="rect">
                <a:avLst/>
              </a:prstGeom>
              <a:blipFill>
                <a:blip r:embed="rId16"/>
                <a:stretch>
                  <a:fillRect l="-16038" t="-333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40" y="863441"/>
            <a:ext cx="5001007" cy="5445288"/>
          </a:xfrm>
          <a:prstGeom prst="rect">
            <a:avLst/>
          </a:prstGeom>
        </p:spPr>
      </p:pic>
      <p:cxnSp>
        <p:nvCxnSpPr>
          <p:cNvPr id="4" name="Gerader Verbinder 3"/>
          <p:cNvCxnSpPr>
            <a:endCxn id="6" idx="3"/>
          </p:cNvCxnSpPr>
          <p:nvPr/>
        </p:nvCxnSpPr>
        <p:spPr>
          <a:xfrm flipH="1" flipV="1">
            <a:off x="1793150" y="1207524"/>
            <a:ext cx="665964" cy="116645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425742" y="9459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8" name="Gerader Verbinder 7"/>
          <p:cNvCxnSpPr>
            <a:endCxn id="9" idx="3"/>
          </p:cNvCxnSpPr>
          <p:nvPr/>
        </p:nvCxnSpPr>
        <p:spPr>
          <a:xfrm flipH="1">
            <a:off x="1793150" y="1636327"/>
            <a:ext cx="589198" cy="51917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425742" y="14266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" name="Gerader Verbinder 9"/>
          <p:cNvCxnSpPr>
            <a:endCxn id="11" idx="3"/>
          </p:cNvCxnSpPr>
          <p:nvPr/>
        </p:nvCxnSpPr>
        <p:spPr>
          <a:xfrm flipH="1" flipV="1">
            <a:off x="1793150" y="475211"/>
            <a:ext cx="498154" cy="586539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25742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2" name="Gerader Verbinder 11"/>
          <p:cNvCxnSpPr>
            <a:endCxn id="13" idx="2"/>
          </p:cNvCxnSpPr>
          <p:nvPr/>
        </p:nvCxnSpPr>
        <p:spPr>
          <a:xfrm flipH="1" flipV="1">
            <a:off x="3019770" y="736821"/>
            <a:ext cx="167556" cy="1203364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836066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" name="Gerader Verbinder 13"/>
          <p:cNvCxnSpPr>
            <a:endCxn id="15" idx="2"/>
          </p:cNvCxnSpPr>
          <p:nvPr/>
        </p:nvCxnSpPr>
        <p:spPr>
          <a:xfrm flipV="1">
            <a:off x="3250482" y="736821"/>
            <a:ext cx="70974" cy="899506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37752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6" name="Gerader Verbinder 15"/>
          <p:cNvCxnSpPr>
            <a:endCxn id="17" idx="2"/>
          </p:cNvCxnSpPr>
          <p:nvPr/>
        </p:nvCxnSpPr>
        <p:spPr>
          <a:xfrm flipH="1" flipV="1">
            <a:off x="3623142" y="736821"/>
            <a:ext cx="30343" cy="646811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39438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7</a:t>
            </a:r>
          </a:p>
        </p:txBody>
      </p:sp>
      <p:cxnSp>
        <p:nvCxnSpPr>
          <p:cNvPr id="18" name="Gerader Verbinder 17"/>
          <p:cNvCxnSpPr>
            <a:endCxn id="19" idx="2"/>
          </p:cNvCxnSpPr>
          <p:nvPr/>
        </p:nvCxnSpPr>
        <p:spPr>
          <a:xfrm flipV="1">
            <a:off x="3870835" y="736821"/>
            <a:ext cx="53483" cy="646811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40614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8</a:t>
            </a:r>
          </a:p>
        </p:txBody>
      </p:sp>
      <p:cxnSp>
        <p:nvCxnSpPr>
          <p:cNvPr id="20" name="Gerader Verbinder 19"/>
          <p:cNvCxnSpPr>
            <a:endCxn id="21" idx="2"/>
          </p:cNvCxnSpPr>
          <p:nvPr/>
        </p:nvCxnSpPr>
        <p:spPr>
          <a:xfrm flipV="1">
            <a:off x="4051269" y="736821"/>
            <a:ext cx="179027" cy="945175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46592" y="2136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9</a:t>
            </a:r>
          </a:p>
        </p:txBody>
      </p:sp>
      <p:cxnSp>
        <p:nvCxnSpPr>
          <p:cNvPr id="22" name="Gerader Verbinder 21"/>
          <p:cNvCxnSpPr>
            <a:endCxn id="23" idx="2"/>
          </p:cNvCxnSpPr>
          <p:nvPr/>
        </p:nvCxnSpPr>
        <p:spPr>
          <a:xfrm flipV="1">
            <a:off x="4185400" y="736821"/>
            <a:ext cx="437444" cy="1146122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347768" y="213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10</a:t>
            </a:r>
          </a:p>
        </p:txBody>
      </p:sp>
      <p:cxnSp>
        <p:nvCxnSpPr>
          <p:cNvPr id="24" name="Gerader Verbinder 23"/>
          <p:cNvCxnSpPr>
            <a:endCxn id="25" idx="3"/>
          </p:cNvCxnSpPr>
          <p:nvPr/>
        </p:nvCxnSpPr>
        <p:spPr>
          <a:xfrm flipH="1" flipV="1">
            <a:off x="1975893" y="4966560"/>
            <a:ext cx="665041" cy="129400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425742" y="47049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16</a:t>
            </a:r>
          </a:p>
        </p:txBody>
      </p:sp>
      <p:cxnSp>
        <p:nvCxnSpPr>
          <p:cNvPr id="26" name="Gerader Verbinder 25"/>
          <p:cNvCxnSpPr>
            <a:endCxn id="27" idx="3"/>
          </p:cNvCxnSpPr>
          <p:nvPr/>
        </p:nvCxnSpPr>
        <p:spPr>
          <a:xfrm flipH="1" flipV="1">
            <a:off x="1975893" y="4574210"/>
            <a:ext cx="2371877" cy="214358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25742" y="43126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17</a:t>
            </a:r>
          </a:p>
        </p:txBody>
      </p:sp>
      <p:cxnSp>
        <p:nvCxnSpPr>
          <p:cNvPr id="28" name="Gerader Verbinder 27"/>
          <p:cNvCxnSpPr>
            <a:endCxn id="29" idx="3"/>
          </p:cNvCxnSpPr>
          <p:nvPr/>
        </p:nvCxnSpPr>
        <p:spPr>
          <a:xfrm flipH="1">
            <a:off x="1975893" y="3557938"/>
            <a:ext cx="1529269" cy="0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425742" y="32963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2"/>
                </a:solidFill>
              </a:rPr>
              <a:t>18</a:t>
            </a:r>
            <a:endParaRPr lang="de-DE" sz="2800" dirty="0">
              <a:solidFill>
                <a:schemeClr val="accent2"/>
              </a:solidFill>
            </a:endParaRPr>
          </a:p>
        </p:txBody>
      </p:sp>
      <p:cxnSp>
        <p:nvCxnSpPr>
          <p:cNvPr id="52" name="Gerader Verbinder 51"/>
          <p:cNvCxnSpPr>
            <a:endCxn id="53" idx="2"/>
          </p:cNvCxnSpPr>
          <p:nvPr/>
        </p:nvCxnSpPr>
        <p:spPr>
          <a:xfrm flipH="1" flipV="1">
            <a:off x="5081888" y="736821"/>
            <a:ext cx="26100" cy="604696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806812" y="213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11</a:t>
            </a:r>
          </a:p>
        </p:txBody>
      </p:sp>
      <p:cxnSp>
        <p:nvCxnSpPr>
          <p:cNvPr id="54" name="Gerader Verbinder 53"/>
          <p:cNvCxnSpPr>
            <a:endCxn id="55" idx="2"/>
          </p:cNvCxnSpPr>
          <p:nvPr/>
        </p:nvCxnSpPr>
        <p:spPr>
          <a:xfrm flipV="1">
            <a:off x="5288251" y="736821"/>
            <a:ext cx="231073" cy="995726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5244248" y="213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12</a:t>
            </a:r>
          </a:p>
        </p:txBody>
      </p:sp>
      <p:cxnSp>
        <p:nvCxnSpPr>
          <p:cNvPr id="69" name="Gerader Verbinder 68"/>
          <p:cNvCxnSpPr>
            <a:endCxn id="70" idx="2"/>
          </p:cNvCxnSpPr>
          <p:nvPr/>
        </p:nvCxnSpPr>
        <p:spPr>
          <a:xfrm flipH="1" flipV="1">
            <a:off x="6120568" y="736821"/>
            <a:ext cx="153618" cy="689814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845492" y="213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71" name="Gerader Verbinder 70"/>
          <p:cNvCxnSpPr>
            <a:endCxn id="72" idx="2"/>
          </p:cNvCxnSpPr>
          <p:nvPr/>
        </p:nvCxnSpPr>
        <p:spPr>
          <a:xfrm flipH="1" flipV="1">
            <a:off x="6875429" y="736821"/>
            <a:ext cx="233604" cy="732314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6600353" y="213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14</a:t>
            </a:r>
          </a:p>
        </p:txBody>
      </p:sp>
      <p:cxnSp>
        <p:nvCxnSpPr>
          <p:cNvPr id="73" name="Gerader Verbinder 72"/>
          <p:cNvCxnSpPr>
            <a:endCxn id="74" idx="3"/>
          </p:cNvCxnSpPr>
          <p:nvPr/>
        </p:nvCxnSpPr>
        <p:spPr>
          <a:xfrm flipH="1">
            <a:off x="1981467" y="5748125"/>
            <a:ext cx="605322" cy="47578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1425742" y="5534093"/>
            <a:ext cx="5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38" name="Gerader Verbinder 37"/>
          <p:cNvCxnSpPr>
            <a:endCxn id="39" idx="2"/>
          </p:cNvCxnSpPr>
          <p:nvPr/>
        </p:nvCxnSpPr>
        <p:spPr>
          <a:xfrm flipH="1" flipV="1">
            <a:off x="2539572" y="713939"/>
            <a:ext cx="231223" cy="347811"/>
          </a:xfrm>
          <a:prstGeom prst="line">
            <a:avLst/>
          </a:prstGeom>
          <a:ln>
            <a:solidFill>
              <a:schemeClr val="accent2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355868" y="1907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827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85750" y="676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81200" y="676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95700" y="676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1150" y="676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123950" y="1533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838450" y="1533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552950" y="1533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248400" y="1533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85750" y="2390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981200" y="2390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695700" y="2390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391150" y="2390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143000" y="32480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838450" y="32480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552950" y="32480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6248400" y="32480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285750" y="4105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981200" y="4105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695700" y="4105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391150" y="4105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105650" y="676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7962900" y="1533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105650" y="2390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962900" y="32480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105650" y="41052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123950" y="4962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838450" y="4962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4552950" y="4962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6248400" y="4962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285750" y="5819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1981200" y="5819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3695700" y="5819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5391150" y="5819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962900" y="496252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105650" y="5819775"/>
            <a:ext cx="85725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33575" y="1123950"/>
            <a:ext cx="2228850" cy="2228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162425" y="3352800"/>
            <a:ext cx="2228850" cy="2228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950242" y="647700"/>
            <a:ext cx="220027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150519" y="428625"/>
            <a:ext cx="0" cy="733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1950242" y="438150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822618" y="-547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485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83068" y="2017544"/>
            <a:ext cx="4429453" cy="3114459"/>
            <a:chOff x="285750" y="676275"/>
            <a:chExt cx="8534400" cy="6000750"/>
          </a:xfrm>
          <a:scene3d>
            <a:camera prst="perspectiveContrastingRightFacing" fov="3000000">
              <a:rot lat="20052168" lon="18218718" rev="4079237"/>
            </a:camera>
            <a:lightRig rig="threePt" dir="t"/>
          </a:scene3d>
        </p:grpSpPr>
        <p:sp>
          <p:nvSpPr>
            <p:cNvPr id="3" name="Rechteck 2"/>
            <p:cNvSpPr/>
            <p:nvPr/>
          </p:nvSpPr>
          <p:spPr>
            <a:xfrm>
              <a:off x="285750" y="676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981200" y="676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695700" y="676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391150" y="676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123950" y="1533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2838450" y="1533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552950" y="1533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8400" y="1533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85750" y="2390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981200" y="2390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695700" y="2390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391150" y="2390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43000" y="32480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2838450" y="32480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552950" y="32480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248400" y="32480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285750" y="4105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981200" y="4105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695700" y="4105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391150" y="4105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7105650" y="676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7962900" y="1533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7105650" y="2390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962900" y="32480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05650" y="41052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1123950" y="4962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838450" y="4962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4552950" y="4962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6248400" y="4962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285750" y="5819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1981200" y="5819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3695700" y="5819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5391150" y="5819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5" name="Rechteck 94"/>
            <p:cNvSpPr/>
            <p:nvPr/>
          </p:nvSpPr>
          <p:spPr>
            <a:xfrm>
              <a:off x="7962900" y="496252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7105650" y="5819775"/>
              <a:ext cx="857250" cy="857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1965142" y="2418285"/>
            <a:ext cx="5050274" cy="2844783"/>
          </a:xfrm>
          <a:custGeom>
            <a:avLst/>
            <a:gdLst>
              <a:gd name="connsiteX0" fmla="*/ 0 w 4844374"/>
              <a:gd name="connsiteY0" fmla="*/ 0 h 2694561"/>
              <a:gd name="connsiteX1" fmla="*/ 4844374 w 4844374"/>
              <a:gd name="connsiteY1" fmla="*/ 0 h 2694561"/>
              <a:gd name="connsiteX2" fmla="*/ 4844374 w 4844374"/>
              <a:gd name="connsiteY2" fmla="*/ 2694561 h 2694561"/>
              <a:gd name="connsiteX3" fmla="*/ 0 w 4844374"/>
              <a:gd name="connsiteY3" fmla="*/ 2694561 h 2694561"/>
              <a:gd name="connsiteX4" fmla="*/ 0 w 4844374"/>
              <a:gd name="connsiteY4" fmla="*/ 0 h 2694561"/>
              <a:gd name="connsiteX0" fmla="*/ 0 w 4844374"/>
              <a:gd name="connsiteY0" fmla="*/ 0 h 4075889"/>
              <a:gd name="connsiteX1" fmla="*/ 4844374 w 4844374"/>
              <a:gd name="connsiteY1" fmla="*/ 0 h 4075889"/>
              <a:gd name="connsiteX2" fmla="*/ 4844374 w 4844374"/>
              <a:gd name="connsiteY2" fmla="*/ 2694561 h 4075889"/>
              <a:gd name="connsiteX3" fmla="*/ 2821022 w 4844374"/>
              <a:gd name="connsiteY3" fmla="*/ 4075889 h 4075889"/>
              <a:gd name="connsiteX4" fmla="*/ 0 w 4844374"/>
              <a:gd name="connsiteY4" fmla="*/ 0 h 4075889"/>
              <a:gd name="connsiteX0" fmla="*/ 0 w 5000017"/>
              <a:gd name="connsiteY0" fmla="*/ 0 h 4075889"/>
              <a:gd name="connsiteX1" fmla="*/ 4844374 w 5000017"/>
              <a:gd name="connsiteY1" fmla="*/ 0 h 4075889"/>
              <a:gd name="connsiteX2" fmla="*/ 5000017 w 5000017"/>
              <a:gd name="connsiteY2" fmla="*/ 2120629 h 4075889"/>
              <a:gd name="connsiteX3" fmla="*/ 2821022 w 5000017"/>
              <a:gd name="connsiteY3" fmla="*/ 4075889 h 4075889"/>
              <a:gd name="connsiteX4" fmla="*/ 0 w 5000017"/>
              <a:gd name="connsiteY4" fmla="*/ 0 h 4075889"/>
              <a:gd name="connsiteX0" fmla="*/ 0 w 5024080"/>
              <a:gd name="connsiteY0" fmla="*/ 2695074 h 4075889"/>
              <a:gd name="connsiteX1" fmla="*/ 4868437 w 5024080"/>
              <a:gd name="connsiteY1" fmla="*/ 0 h 4075889"/>
              <a:gd name="connsiteX2" fmla="*/ 5024080 w 5024080"/>
              <a:gd name="connsiteY2" fmla="*/ 2120629 h 4075889"/>
              <a:gd name="connsiteX3" fmla="*/ 2845085 w 5024080"/>
              <a:gd name="connsiteY3" fmla="*/ 4075889 h 4075889"/>
              <a:gd name="connsiteX4" fmla="*/ 0 w 5024080"/>
              <a:gd name="connsiteY4" fmla="*/ 2695074 h 4075889"/>
              <a:gd name="connsiteX0" fmla="*/ 0 w 4924068"/>
              <a:gd name="connsiteY0" fmla="*/ 2697455 h 4075889"/>
              <a:gd name="connsiteX1" fmla="*/ 4768425 w 4924068"/>
              <a:gd name="connsiteY1" fmla="*/ 0 h 4075889"/>
              <a:gd name="connsiteX2" fmla="*/ 4924068 w 4924068"/>
              <a:gd name="connsiteY2" fmla="*/ 2120629 h 4075889"/>
              <a:gd name="connsiteX3" fmla="*/ 2745073 w 4924068"/>
              <a:gd name="connsiteY3" fmla="*/ 4075889 h 4075889"/>
              <a:gd name="connsiteX4" fmla="*/ 0 w 4924068"/>
              <a:gd name="connsiteY4" fmla="*/ 2697455 h 4075889"/>
              <a:gd name="connsiteX0" fmla="*/ 0 w 5019318"/>
              <a:gd name="connsiteY0" fmla="*/ 2704599 h 4075889"/>
              <a:gd name="connsiteX1" fmla="*/ 4863675 w 5019318"/>
              <a:gd name="connsiteY1" fmla="*/ 0 h 4075889"/>
              <a:gd name="connsiteX2" fmla="*/ 5019318 w 5019318"/>
              <a:gd name="connsiteY2" fmla="*/ 2120629 h 4075889"/>
              <a:gd name="connsiteX3" fmla="*/ 2840323 w 5019318"/>
              <a:gd name="connsiteY3" fmla="*/ 4075889 h 4075889"/>
              <a:gd name="connsiteX4" fmla="*/ 0 w 5019318"/>
              <a:gd name="connsiteY4" fmla="*/ 2704599 h 4075889"/>
              <a:gd name="connsiteX0" fmla="*/ 0 w 5019318"/>
              <a:gd name="connsiteY0" fmla="*/ 2704599 h 4061602"/>
              <a:gd name="connsiteX1" fmla="*/ 4863675 w 5019318"/>
              <a:gd name="connsiteY1" fmla="*/ 0 h 4061602"/>
              <a:gd name="connsiteX2" fmla="*/ 5019318 w 5019318"/>
              <a:gd name="connsiteY2" fmla="*/ 2120629 h 4061602"/>
              <a:gd name="connsiteX3" fmla="*/ 2866516 w 5019318"/>
              <a:gd name="connsiteY3" fmla="*/ 4061602 h 4061602"/>
              <a:gd name="connsiteX4" fmla="*/ 0 w 5019318"/>
              <a:gd name="connsiteY4" fmla="*/ 2704599 h 4061602"/>
              <a:gd name="connsiteX0" fmla="*/ 0 w 5019318"/>
              <a:gd name="connsiteY0" fmla="*/ 2704599 h 4059221"/>
              <a:gd name="connsiteX1" fmla="*/ 4863675 w 5019318"/>
              <a:gd name="connsiteY1" fmla="*/ 0 h 4059221"/>
              <a:gd name="connsiteX2" fmla="*/ 5019318 w 5019318"/>
              <a:gd name="connsiteY2" fmla="*/ 2120629 h 4059221"/>
              <a:gd name="connsiteX3" fmla="*/ 2852229 w 5019318"/>
              <a:gd name="connsiteY3" fmla="*/ 4059221 h 4059221"/>
              <a:gd name="connsiteX4" fmla="*/ 0 w 5019318"/>
              <a:gd name="connsiteY4" fmla="*/ 2704599 h 4059221"/>
              <a:gd name="connsiteX0" fmla="*/ 0 w 5019318"/>
              <a:gd name="connsiteY0" fmla="*/ 2704599 h 4056839"/>
              <a:gd name="connsiteX1" fmla="*/ 4863675 w 5019318"/>
              <a:gd name="connsiteY1" fmla="*/ 0 h 4056839"/>
              <a:gd name="connsiteX2" fmla="*/ 5019318 w 5019318"/>
              <a:gd name="connsiteY2" fmla="*/ 2120629 h 4056839"/>
              <a:gd name="connsiteX3" fmla="*/ 2852229 w 5019318"/>
              <a:gd name="connsiteY3" fmla="*/ 4056839 h 4056839"/>
              <a:gd name="connsiteX4" fmla="*/ 0 w 5019318"/>
              <a:gd name="connsiteY4" fmla="*/ 2704599 h 4056839"/>
              <a:gd name="connsiteX0" fmla="*/ 0 w 5019318"/>
              <a:gd name="connsiteY0" fmla="*/ 1492543 h 2844783"/>
              <a:gd name="connsiteX1" fmla="*/ 2661019 w 5019318"/>
              <a:gd name="connsiteY1" fmla="*/ 0 h 2844783"/>
              <a:gd name="connsiteX2" fmla="*/ 5019318 w 5019318"/>
              <a:gd name="connsiteY2" fmla="*/ 908573 h 2844783"/>
              <a:gd name="connsiteX3" fmla="*/ 2852229 w 5019318"/>
              <a:gd name="connsiteY3" fmla="*/ 2844783 h 2844783"/>
              <a:gd name="connsiteX4" fmla="*/ 0 w 5019318"/>
              <a:gd name="connsiteY4" fmla="*/ 1492543 h 2844783"/>
              <a:gd name="connsiteX0" fmla="*/ 0 w 5059799"/>
              <a:gd name="connsiteY0" fmla="*/ 1492543 h 2844783"/>
              <a:gd name="connsiteX1" fmla="*/ 2661019 w 5059799"/>
              <a:gd name="connsiteY1" fmla="*/ 0 h 2844783"/>
              <a:gd name="connsiteX2" fmla="*/ 5059799 w 5059799"/>
              <a:gd name="connsiteY2" fmla="*/ 870473 h 2844783"/>
              <a:gd name="connsiteX3" fmla="*/ 2852229 w 5059799"/>
              <a:gd name="connsiteY3" fmla="*/ 2844783 h 2844783"/>
              <a:gd name="connsiteX4" fmla="*/ 0 w 5059799"/>
              <a:gd name="connsiteY4" fmla="*/ 1492543 h 2844783"/>
              <a:gd name="connsiteX0" fmla="*/ 0 w 5050274"/>
              <a:gd name="connsiteY0" fmla="*/ 1492543 h 2844783"/>
              <a:gd name="connsiteX1" fmla="*/ 2661019 w 5050274"/>
              <a:gd name="connsiteY1" fmla="*/ 0 h 2844783"/>
              <a:gd name="connsiteX2" fmla="*/ 5050274 w 5050274"/>
              <a:gd name="connsiteY2" fmla="*/ 872854 h 2844783"/>
              <a:gd name="connsiteX3" fmla="*/ 2852229 w 5050274"/>
              <a:gd name="connsiteY3" fmla="*/ 2844783 h 2844783"/>
              <a:gd name="connsiteX4" fmla="*/ 0 w 5050274"/>
              <a:gd name="connsiteY4" fmla="*/ 1492543 h 28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274" h="2844783">
                <a:moveTo>
                  <a:pt x="0" y="1492543"/>
                </a:moveTo>
                <a:lnTo>
                  <a:pt x="2661019" y="0"/>
                </a:lnTo>
                <a:lnTo>
                  <a:pt x="5050274" y="872854"/>
                </a:lnTo>
                <a:lnTo>
                  <a:pt x="2852229" y="2844783"/>
                </a:lnTo>
                <a:lnTo>
                  <a:pt x="0" y="149254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69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1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2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Bildschirmpräsentation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Wachter</dc:creator>
  <cp:lastModifiedBy>Florian Wachter</cp:lastModifiedBy>
  <cp:revision>60</cp:revision>
  <dcterms:created xsi:type="dcterms:W3CDTF">2017-03-04T12:02:38Z</dcterms:created>
  <dcterms:modified xsi:type="dcterms:W3CDTF">2017-04-02T14:17:59Z</dcterms:modified>
</cp:coreProperties>
</file>