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184c9a3a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184c9a3a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3b2471be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3b2471be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3b2471be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3b2471be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3b2471be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3b2471be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3b2471be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3b2471be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3b2471be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3b2471be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3b2471be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3b2471be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af2a7204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af2a7204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af2a72041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af2a72041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af2a72041_1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af2a72041_1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af2a72041_1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af2a72041_1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af2a72041_1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af2a72041_1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f2a72041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f2a72041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b2471b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3b2471b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3b2471b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3b2471b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3b2471be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3b2471be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7500" y="0"/>
            <a:ext cx="9132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" name="Google Shape;52;p13"/>
          <p:cNvCxnSpPr/>
          <p:nvPr/>
        </p:nvCxnSpPr>
        <p:spPr>
          <a:xfrm>
            <a:off x="841350" y="460903"/>
            <a:ext cx="0" cy="4261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" name="Google Shape;53;p13"/>
          <p:cNvCxnSpPr/>
          <p:nvPr/>
        </p:nvCxnSpPr>
        <p:spPr>
          <a:xfrm>
            <a:off x="8337675" y="460903"/>
            <a:ext cx="0" cy="4261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3"/>
          <p:cNvSpPr/>
          <p:nvPr/>
        </p:nvSpPr>
        <p:spPr>
          <a:xfrm rot="-5400000">
            <a:off x="4327200" y="853550"/>
            <a:ext cx="483000" cy="427200"/>
          </a:xfrm>
          <a:prstGeom prst="hexagon">
            <a:avLst>
              <a:gd fmla="val 28666" name="adj"/>
              <a:gd fmla="val 115470" name="vf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1883125" y="1447250"/>
            <a:ext cx="5400900" cy="1971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429850" y="3493650"/>
            <a:ext cx="4287600" cy="78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LordUbuntu/GitHub-Workshop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1883125" y="1447250"/>
            <a:ext cx="5400900" cy="19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Git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2429850" y="3493650"/>
            <a:ext cx="42876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Adventure in Time Travel and Collaborative Storytelling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Branches and Changes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 start, we’ll create a new branch (name it after yourself)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Switch to that branch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Click “Show In Explorer” to open up the physical directory of the local repo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Open story.txt and </a:t>
            </a:r>
            <a:r>
              <a:rPr lang="en" u="sng"/>
              <a:t>add your own part to the story!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 and commit those changes to the current branch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See the difference! This is how </a:t>
            </a:r>
            <a:r>
              <a:rPr lang="en"/>
              <a:t>you do parallel timelines!</a:t>
            </a:r>
            <a:endParaRPr/>
          </a:p>
          <a:p>
            <a:pPr indent="-310832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Note how this isn’t in the remote repo yet, that’s because we haven’t pushed our changes!</a:t>
            </a:r>
            <a:endParaRPr/>
          </a:p>
          <a:p>
            <a:pPr indent="-310832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You can publish a branch to a repository, this can be useful for some collab processes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500" y="50300"/>
            <a:ext cx="3780750" cy="12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Timelines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We’ve made our changes on the new branch, but they’re not on the main one yet!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do that, we need to merge the new branch back into the main 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Switch your current branch back to the main branch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to menu bar, select branch &gt; merge into current branch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Now we select a branch we want merged into the current branch (main)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Select the branch you had been working on, and click “create a merge commit” to merge the branches and their changes 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the branches are merged, and your changes from the branch are now on the main branch instead.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Pushing Changes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remote repo is behind our local repo currently, we can update it by pushing a change we’ve </a:t>
            </a:r>
            <a:r>
              <a:rPr lang="en"/>
              <a:t>committed</a:t>
            </a:r>
            <a:r>
              <a:rPr lang="en"/>
              <a:t> from our local main branch to the remote main branch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(inside of) GitHub Desktop will auto-detect this, and you’ll see this button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Press it to push the changes on your local main branch to your remote main branch (this will sync up the remote with your local changes)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400" y="2509325"/>
            <a:ext cx="2720339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Collaboration with Pull Requests	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that we’re back to our main branch, and it has our latest changes, we can contribute our changes to the repo we </a:t>
            </a:r>
            <a:r>
              <a:rPr lang="en"/>
              <a:t>forked from.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the repo we forked from may have already had changes we do not have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 before we can submit anything to it, we need to get ourselves up to speed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do this, branch &gt; rebase current branch &gt; (rebase / create merge commit)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Commit and push to your remote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submit a pull request directly go to branch &gt; (compare on GitHub / Create Pull Request)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You’ll be taken to github and given the option to submit a pull request from your remote main to the upstream 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it and then submit the PR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Collaboration with Pull Requests (Continued)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the other end, repo owners like me can look at your PR’s, review changes, </a:t>
            </a:r>
            <a:r>
              <a:rPr lang="en"/>
              <a:t>resolve conflicts, and merge those changes into the main branch.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I’ll show that just now with the changes you’ve all added!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It!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as many changes as you would like!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 this knowledge, you can contribute to any open source projects on GitHub! Give it a shot, it’s great practice and looks good on a resume!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(check out graph tree)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200" y="3092900"/>
            <a:ext cx="651510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Thanks 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Herbert Tsang &amp; Alyssa La Mar (support, organization)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Sodexo (food supplies and setup)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700"/>
              <a:t>You</a:t>
            </a:r>
            <a:r>
              <a:rPr lang="en"/>
              <a:t> (for attending)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Setup (GitHub Desktop, GitHub Account) ~15m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Introduction to Git ~10m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Exercise: A Collaborative Story ~30m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Thanks ~5m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Feel free to grab food anytime you feel hungry!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(This is probably a good time to grab some food)</a:t>
            </a:r>
            <a:endParaRPr sz="15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Git? Why does it matter.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 is a selective time machine (construction yard eg)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 is a Version Control System (a way to manage the history of a project)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Without Git: Troubles of Project Collaboration (multiple files, unclear latest, manual management, big mess…)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 makes collaboration and project management a breeze.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GitHub?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Library of Alexandria (largest git repository site in the world).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8400" y="3287900"/>
            <a:ext cx="1543900" cy="15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6252" y="146170"/>
            <a:ext cx="4040299" cy="8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is for </a:t>
            </a:r>
            <a:r>
              <a:rPr lang="en" u="sng"/>
              <a:t>everyone</a:t>
            </a:r>
            <a:endParaRPr u="sng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and tools like it aren’t just for developers.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popular among developers because of how good it is at managing the “construction” of large projects, but it can (and has) been used by other groups as well.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is great for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Accounting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600" u="sng"/>
              <a:t>Anything</a:t>
            </a:r>
            <a:r>
              <a:rPr lang="en"/>
              <a:t> that has multiple versions or iterations will benefit from this awesomesauce.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975" y="2201325"/>
            <a:ext cx="2970051" cy="155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ctrTitle"/>
          </p:nvPr>
        </p:nvSpPr>
        <p:spPr>
          <a:xfrm>
            <a:off x="1883125" y="1447250"/>
            <a:ext cx="5400900" cy="19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Exercise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2429850" y="3493650"/>
            <a:ext cx="42876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Collaborative Storytelling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Collaborative Storytelling with Git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time is limited we’ll go over the basics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 is a very robust tool, with lots of special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won’t cover </a:t>
            </a:r>
            <a:r>
              <a:rPr i="1" lang="en"/>
              <a:t>everything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has 4 “stages”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can do/undo actions across stages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There’s lots of atomic operations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We’ll mainly cover rightwards operations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226" y="1797647"/>
            <a:ext cx="3637775" cy="320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Overview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Add, Remove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Commit, Reset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Commit, Reset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 Request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enough talking, let’s get hacking!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by Forking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Assuming you already have your account and GitHub Desktop set up, we can begin by going to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https://github.com/LordUbuntu/GitHub-Workshop</a:t>
            </a:r>
            <a:r>
              <a:rPr lang="en"/>
              <a:t> and creating a fork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that’s done, you will have a local version of of the fork that you have the rights to edit and play with as you please (forks vs clones)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see it, click on “View On GitHub”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open GitHub Desktop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 in to your account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Click on Add &gt; Clone Repository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Select your remote twin of GitHub-Workshop (Username/GitHub-Workshop)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now have a local clone of your online repo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edit locally, and then push changes remotely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9225" y="1894400"/>
            <a:ext cx="78077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6625" y="2890850"/>
            <a:ext cx="466750" cy="4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