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57" r:id="rId10"/>
    <p:sldId id="267" r:id="rId11"/>
    <p:sldId id="274" r:id="rId12"/>
    <p:sldId id="268" r:id="rId13"/>
    <p:sldId id="275" r:id="rId14"/>
    <p:sldId id="276" r:id="rId15"/>
    <p:sldId id="269" r:id="rId16"/>
    <p:sldId id="270" r:id="rId17"/>
    <p:sldId id="271" r:id="rId18"/>
    <p:sldId id="272" r:id="rId19"/>
    <p:sldId id="273" r:id="rId20"/>
    <p:sldId id="263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3" autoAdjust="0"/>
    <p:restoredTop sz="94660"/>
  </p:normalViewPr>
  <p:slideViewPr>
    <p:cSldViewPr>
      <p:cViewPr varScale="1">
        <p:scale>
          <a:sx n="72" d="100"/>
          <a:sy n="72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2DDAD4-EF34-4F9A-A6AA-EA6864BA6105}" type="datetimeFigureOut">
              <a:rPr lang="sk-SK" smtClean="0"/>
              <a:pPr/>
              <a:t>20. 11. 2012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D85B47-C570-4C66-9949-9F2885965A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4016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Mgr. Zuzana </a:t>
            </a:r>
            <a:r>
              <a:rPr lang="sk-SK" dirty="0" err="1" smtClean="0"/>
              <a:t>Haladová</a:t>
            </a:r>
            <a:r>
              <a:rPr lang="sk-SK" dirty="0" smtClean="0"/>
              <a:t> </a:t>
            </a:r>
            <a:br>
              <a:rPr lang="sk-SK" dirty="0" smtClean="0"/>
            </a:br>
            <a:endParaRPr lang="sk-SK" sz="1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Patrik</a:t>
            </a:r>
            <a:r>
              <a:rPr lang="en-US" sz="2800" dirty="0" smtClean="0"/>
              <a:t> </a:t>
            </a:r>
            <a:r>
              <a:rPr lang="en-US" sz="2800" dirty="0" err="1" smtClean="0"/>
              <a:t>Bal</a:t>
            </a:r>
            <a:r>
              <a:rPr lang="sk-SK" sz="2800" dirty="0" err="1" smtClean="0"/>
              <a:t>áž</a:t>
            </a:r>
            <a:r>
              <a:rPr lang="sk-SK" sz="2800" dirty="0" smtClean="0"/>
              <a:t>, Richard </a:t>
            </a:r>
            <a:r>
              <a:rPr lang="sk-SK" sz="2800" dirty="0" err="1" smtClean="0"/>
              <a:t>Halčin</a:t>
            </a:r>
            <a:r>
              <a:rPr lang="sk-SK" sz="2800" dirty="0" smtClean="0"/>
              <a:t>, Martin </a:t>
            </a:r>
            <a:r>
              <a:rPr lang="sk-SK" sz="2800" dirty="0" err="1" smtClean="0"/>
              <a:t>Ludwig</a:t>
            </a:r>
            <a:r>
              <a:rPr lang="sk-SK" sz="2800" dirty="0" smtClean="0"/>
              <a:t>, Erik </a:t>
            </a:r>
            <a:r>
              <a:rPr lang="sk-SK" sz="2800" dirty="0" err="1" smtClean="0"/>
              <a:t>Rapčík</a:t>
            </a:r>
            <a:r>
              <a:rPr lang="sk-SK" sz="2800" dirty="0" smtClean="0"/>
              <a:t>, Tomáš </a:t>
            </a:r>
            <a:r>
              <a:rPr lang="sk-SK" sz="2800" dirty="0" err="1" smtClean="0"/>
              <a:t>Zamba</a:t>
            </a:r>
            <a:endParaRPr lang="sk-SK" sz="2800" dirty="0"/>
          </a:p>
        </p:txBody>
      </p:sp>
    </p:spTree>
    <p:extLst>
      <p:ext uri="{BB962C8B-B14F-4D97-AF65-F5344CB8AC3E}">
        <p14:creationId xmlns="" xmlns:p14="http://schemas.microsoft.com/office/powerpoint/2010/main" val="29723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k-SK" b="1" dirty="0" smtClean="0"/>
              <a:t>CBIR pre Medicínske dáta</a:t>
            </a:r>
          </a:p>
          <a:p>
            <a:pPr>
              <a:buNone/>
            </a:pPr>
            <a:r>
              <a:rPr lang="sk-SK" dirty="0" smtClean="0"/>
              <a:t>   (</a:t>
            </a:r>
            <a:r>
              <a:rPr lang="sk-SK" dirty="0" err="1" smtClean="0"/>
              <a:t>Content</a:t>
            </a:r>
            <a:r>
              <a:rPr lang="sk-SK" dirty="0" smtClean="0"/>
              <a:t> </a:t>
            </a:r>
            <a:r>
              <a:rPr lang="sk-SK" dirty="0" err="1" smtClean="0"/>
              <a:t>based</a:t>
            </a:r>
            <a:r>
              <a:rPr lang="sk-SK" dirty="0" smtClean="0"/>
              <a:t> </a:t>
            </a:r>
            <a:r>
              <a:rPr lang="sk-SK" dirty="0" err="1" smtClean="0"/>
              <a:t>image</a:t>
            </a:r>
            <a:r>
              <a:rPr lang="sk-SK" dirty="0" smtClean="0"/>
              <a:t> </a:t>
            </a:r>
            <a:r>
              <a:rPr lang="sk-SK" dirty="0" err="1" smtClean="0"/>
              <a:t>retrival</a:t>
            </a:r>
            <a:r>
              <a:rPr lang="sk-SK" dirty="0" smtClean="0"/>
              <a:t> - vyhľadávanie   obrázkov na základe obsahu)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Diplomové práce</a:t>
            </a:r>
            <a:endParaRPr lang="sk-SK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190868"/>
            <a:ext cx="5500694" cy="331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softvér, ktorý na základe snímku medicínskeho charakteru na vstupe vyhľadá v databáze podobné snímky.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Bude teda treba navrhnúť </a:t>
            </a:r>
            <a:r>
              <a:rPr lang="sk-SK" dirty="0" err="1" smtClean="0"/>
              <a:t>klasifikátor</a:t>
            </a:r>
            <a:r>
              <a:rPr lang="sk-SK" dirty="0" smtClean="0"/>
              <a:t> a efektívny vyhľadávací algoritmus.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CBIR pre Medicínske dáta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CBIR pre Medicínske dáta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spolupráca z Lekárskou fakultou 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	Univerzity Komenského</a:t>
            </a:r>
            <a:endParaRPr lang="sk-SK" dirty="0"/>
          </a:p>
        </p:txBody>
      </p:sp>
      <p:pic>
        <p:nvPicPr>
          <p:cNvPr id="2052" name="Picture 4" descr="C:\Users\scamp\Desktop\temporary\proseminár\logo fakul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714620"/>
            <a:ext cx="3567117" cy="3898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Histológia preparáty</a:t>
            </a:r>
            <a:endParaRPr lang="sk-SK" dirty="0"/>
          </a:p>
        </p:txBody>
      </p:sp>
      <p:pic>
        <p:nvPicPr>
          <p:cNvPr id="4" name="Picture 3" descr="C:\Users\scamp\Desktop\temporary\proseminár\Melanofory-oko-macka 1 (HE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47" y="1428736"/>
            <a:ext cx="3976715" cy="2982537"/>
          </a:xfrm>
          <a:prstGeom prst="rect">
            <a:avLst/>
          </a:prstGeom>
          <a:noFill/>
        </p:spPr>
      </p:pic>
      <p:pic>
        <p:nvPicPr>
          <p:cNvPr id="5" name="Picture 2" descr="C:\Users\scamp\Desktop\temporary\proseminár\ductus epididymidis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4430" y="2714620"/>
            <a:ext cx="3925778" cy="37195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Histológia preparáty</a:t>
            </a:r>
            <a:endParaRPr lang="sk-SK" dirty="0"/>
          </a:p>
        </p:txBody>
      </p:sp>
      <p:pic>
        <p:nvPicPr>
          <p:cNvPr id="3074" name="Picture 2" descr="C:\Users\scamp\Desktop\temporary\proseminár\glykogen 2 (PAS-H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4572032" cy="3429024"/>
          </a:xfrm>
          <a:prstGeom prst="rect">
            <a:avLst/>
          </a:prstGeom>
          <a:noFill/>
        </p:spPr>
      </p:pic>
      <p:pic>
        <p:nvPicPr>
          <p:cNvPr id="3075" name="Picture 3" descr="C:\Users\scamp\Desktop\temporary\proseminár\chondrion - ren 1 (ZH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24" y="4321950"/>
            <a:ext cx="3190928" cy="2393197"/>
          </a:xfrm>
          <a:prstGeom prst="rect">
            <a:avLst/>
          </a:prstGeom>
          <a:noFill/>
        </p:spPr>
      </p:pic>
      <p:pic>
        <p:nvPicPr>
          <p:cNvPr id="3076" name="Picture 4" descr="C:\Users\scamp\Desktop\temporary\proseminár\chondrion - ren 2 (ZH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3" y="1421558"/>
            <a:ext cx="3643338" cy="2732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Preštudovať existujúce metódy na klasifikáciu obrazových dát z mikroskopov,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preštudovať existujúce CBIR systémy pre medicínske dáta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Ciele 1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V spolupráci z LFUK zadefinovať kategórie obrazových </a:t>
            </a:r>
            <a:r>
              <a:rPr lang="sk-SK" dirty="0" smtClean="0"/>
              <a:t>dát,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vytvorenie</a:t>
            </a:r>
            <a:r>
              <a:rPr lang="sk-SK" b="1" dirty="0" smtClean="0"/>
              <a:t>/</a:t>
            </a:r>
            <a:r>
              <a:rPr lang="sk-SK" dirty="0" smtClean="0"/>
              <a:t>zvolenie </a:t>
            </a:r>
            <a:r>
              <a:rPr lang="sk-SK" dirty="0" smtClean="0"/>
              <a:t>vhodných príznakov lokálnych</a:t>
            </a:r>
            <a:r>
              <a:rPr lang="sk-SK" b="1" dirty="0" smtClean="0"/>
              <a:t>/</a:t>
            </a:r>
            <a:r>
              <a:rPr lang="sk-SK" dirty="0" smtClean="0"/>
              <a:t>globálnych na popísanie jednotlivých kategórií.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2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Natrénovať </a:t>
            </a:r>
            <a:r>
              <a:rPr lang="sk-SK" dirty="0" err="1" smtClean="0"/>
              <a:t>klasifikátor</a:t>
            </a:r>
            <a:r>
              <a:rPr lang="sk-SK" dirty="0" smtClean="0"/>
              <a:t>, vytvoriť CBIR systém hľadajúci obrázky na základe podobnosti.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3</a:t>
            </a:r>
            <a:endParaRPr lang="sk-SK" dirty="0"/>
          </a:p>
        </p:txBody>
      </p:sp>
      <p:pic>
        <p:nvPicPr>
          <p:cNvPr id="1026" name="Picture 2" descr="C:\Users\scamp\Desktop\temporary\proseminár\training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643182"/>
            <a:ext cx="4795846" cy="3914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Otestovanie riešenia na databáze, 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user</a:t>
            </a:r>
            <a:r>
              <a:rPr lang="sk-SK" dirty="0" smtClean="0"/>
              <a:t> study CBIR systému v spolupráci s lekárskou fakultou.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4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Systematická samostatná práca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Dodržiavanie termínov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Kreativita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Účasť na konferenciách </a:t>
            </a:r>
          </a:p>
          <a:p>
            <a:pPr>
              <a:buNone/>
            </a:pPr>
            <a:r>
              <a:rPr lang="sk-SK" dirty="0" smtClean="0"/>
              <a:t>   (SVK pripadne CESCG)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Požiadavky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sk-SK" dirty="0" smtClean="0"/>
              <a:t>Narodila sa 25.03.1987 v Trnave</a:t>
            </a:r>
          </a:p>
          <a:p>
            <a:pPr>
              <a:lnSpc>
                <a:spcPct val="160000"/>
              </a:lnSpc>
            </a:pPr>
            <a:r>
              <a:rPr lang="sk-SK" dirty="0" smtClean="0"/>
              <a:t>Najskôr sa rozhodla pre informatiku</a:t>
            </a:r>
          </a:p>
          <a:p>
            <a:pPr>
              <a:lnSpc>
                <a:spcPct val="160000"/>
              </a:lnSpc>
            </a:pPr>
            <a:r>
              <a:rPr lang="sk-SK" dirty="0" smtClean="0"/>
              <a:t>Štúdium na FMFI – Aplikovaná Informatika</a:t>
            </a:r>
          </a:p>
          <a:p>
            <a:pPr lvl="1">
              <a:lnSpc>
                <a:spcPct val="160000"/>
              </a:lnSpc>
            </a:pPr>
            <a:r>
              <a:rPr lang="sk-SK" dirty="0" smtClean="0"/>
              <a:t>BP – </a:t>
            </a:r>
            <a:r>
              <a:rPr lang="sk-SK" dirty="0"/>
              <a:t>Tvorba vizuálnych efektov v spolupráci so študentmi FTF VŠMU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Pár základných informácií o Zuzke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6515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Ďakujeme za pozornosť...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6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sk-SK" dirty="0"/>
              <a:t>Neskôr grafika a počítačové </a:t>
            </a:r>
            <a:r>
              <a:rPr lang="sk-SK" dirty="0" smtClean="0"/>
              <a:t>videnie</a:t>
            </a:r>
          </a:p>
          <a:p>
            <a:pPr>
              <a:lnSpc>
                <a:spcPct val="160000"/>
              </a:lnSpc>
            </a:pPr>
            <a:r>
              <a:rPr lang="sk-SK" dirty="0"/>
              <a:t>Druhý stupeň tiež </a:t>
            </a:r>
            <a:r>
              <a:rPr lang="sk-SK" dirty="0" smtClean="0"/>
              <a:t>FMFI</a:t>
            </a:r>
          </a:p>
          <a:p>
            <a:pPr lvl="1"/>
            <a:r>
              <a:rPr lang="sk-SK" dirty="0" smtClean="0"/>
              <a:t>DP – </a:t>
            </a:r>
            <a:r>
              <a:rPr lang="sk-SK" sz="2400" dirty="0"/>
              <a:t>Rozpoznávanie a klasifikácia maliarskych plátien na fotografiách</a:t>
            </a:r>
          </a:p>
          <a:p>
            <a:pPr>
              <a:lnSpc>
                <a:spcPct val="160000"/>
              </a:lnSpc>
            </a:pPr>
            <a:r>
              <a:rPr lang="sk-SK" dirty="0" smtClean="0"/>
              <a:t>1</a:t>
            </a:r>
            <a:r>
              <a:rPr lang="sk-SK" dirty="0"/>
              <a:t>. ročník </a:t>
            </a:r>
            <a:r>
              <a:rPr lang="sk-SK" dirty="0" err="1"/>
              <a:t>mgr</a:t>
            </a:r>
            <a:r>
              <a:rPr lang="sk-SK" dirty="0"/>
              <a:t> štúdia (zima) - </a:t>
            </a:r>
            <a:r>
              <a:rPr lang="sk-SK" dirty="0" err="1"/>
              <a:t>Erasmus</a:t>
            </a:r>
            <a:endParaRPr lang="sk-SK" dirty="0"/>
          </a:p>
          <a:p>
            <a:pPr lvl="1">
              <a:lnSpc>
                <a:spcPct val="160000"/>
              </a:lnSpc>
            </a:pPr>
            <a:r>
              <a:rPr lang="sk-SK" dirty="0"/>
              <a:t>Viedeň</a:t>
            </a:r>
          </a:p>
          <a:p>
            <a:pPr lvl="1">
              <a:lnSpc>
                <a:spcPct val="160000"/>
              </a:lnSpc>
            </a:pPr>
            <a:r>
              <a:rPr lang="sk-SK" dirty="0"/>
              <a:t>Š</a:t>
            </a:r>
            <a:r>
              <a:rPr lang="sk-SK" dirty="0" smtClean="0"/>
              <a:t>túdium </a:t>
            </a:r>
            <a:r>
              <a:rPr lang="sk-SK" dirty="0"/>
              <a:t>a p</a:t>
            </a:r>
            <a:r>
              <a:rPr lang="sk-SK" dirty="0" smtClean="0"/>
              <a:t>rojekty </a:t>
            </a:r>
            <a:r>
              <a:rPr lang="sk-SK" dirty="0"/>
              <a:t>týkajúce sa PG a </a:t>
            </a:r>
            <a:r>
              <a:rPr lang="sk-SK" dirty="0" smtClean="0"/>
              <a:t>PV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 bakalárskom štúdiu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6515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Od 2010 doposiaľ - doktorandské štúdium na FMFI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Dizertačná práca – Rozšírená realita v aplikáciách kultúrneho dedičstva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Teraz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65152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Zimný semester</a:t>
            </a:r>
            <a:endParaRPr lang="sk-SK" dirty="0"/>
          </a:p>
          <a:p>
            <a:pPr lvl="1">
              <a:lnSpc>
                <a:spcPct val="150000"/>
              </a:lnSpc>
            </a:pPr>
            <a:r>
              <a:rPr lang="sk-SK" dirty="0" smtClean="0"/>
              <a:t>Počítačové </a:t>
            </a:r>
            <a:r>
              <a:rPr lang="sk-SK" dirty="0"/>
              <a:t>videnie (1) 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Letný semester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Počítačové videnie (2) 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dirty="0" smtClean="0"/>
              <a:t>Rozpoznávanie </a:t>
            </a:r>
            <a:r>
              <a:rPr lang="sk-SK" dirty="0"/>
              <a:t>obrazcov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Výučba na FMFI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9157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Leto 2008: tvorca </a:t>
            </a:r>
            <a:r>
              <a:rPr lang="sk-SK" dirty="0" err="1"/>
              <a:t>E-learningových</a:t>
            </a:r>
            <a:r>
              <a:rPr lang="sk-SK" dirty="0"/>
              <a:t> kurzov v spoločnosti </a:t>
            </a:r>
            <a:r>
              <a:rPr lang="sk-SK" dirty="0" err="1" smtClean="0"/>
              <a:t>Kontis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Jeseň 2008: tvorba plagátov a letákov – inštitúcia pre medzinárodnú spoluprácu – Sila rozvoja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Leto 2009: lektorka letných kurzov HTML v spoločnosti </a:t>
            </a:r>
            <a:r>
              <a:rPr lang="sk-SK" dirty="0" err="1" smtClean="0"/>
              <a:t>Macrosoft</a:t>
            </a: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3187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2010</a:t>
            </a:r>
            <a:r>
              <a:rPr lang="sk-SK" dirty="0"/>
              <a:t>: tvorba vizuálnych efektov vo videách pre spoločnosť CREAS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2011 - teraz: </a:t>
            </a:r>
            <a:r>
              <a:rPr lang="sk-SK" dirty="0"/>
              <a:t>tvorba algoritmov pre strojové videnie v spoločnosti </a:t>
            </a:r>
            <a:r>
              <a:rPr lang="sk-SK" dirty="0" err="1"/>
              <a:t>Me-Inspection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40221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knihy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filmy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turistika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geo-caching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err="1" smtClean="0"/>
              <a:t>snowboarding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Záujmy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11185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informácii nájdete na Zuzkinej domovskej stránke </a:t>
            </a:r>
          </a:p>
          <a:p>
            <a:endParaRPr lang="sk-SK" dirty="0"/>
          </a:p>
          <a:p>
            <a:endParaRPr lang="sk-SK" dirty="0" smtClean="0"/>
          </a:p>
          <a:p>
            <a:pPr marL="109728" indent="0" algn="ctr">
              <a:buNone/>
            </a:pPr>
            <a:r>
              <a:rPr lang="sk-SK" dirty="0" smtClean="0"/>
              <a:t>http</a:t>
            </a:r>
            <a:r>
              <a:rPr lang="sk-SK" dirty="0"/>
              <a:t>://www.sccg.sk/~haladova/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Domovská stránka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63141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334</Words>
  <Application>Microsoft Office PowerPoint</Application>
  <PresentationFormat>Předvádění na obrazovce (4:3)</PresentationFormat>
  <Paragraphs>70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Hala</vt:lpstr>
      <vt:lpstr>Mgr. Zuzana Haladová  </vt:lpstr>
      <vt:lpstr>Pár základných informácií o Zuzke</vt:lpstr>
      <vt:lpstr>Po bakalárskom štúdiu</vt:lpstr>
      <vt:lpstr>Teraz</vt:lpstr>
      <vt:lpstr>Výučba na FMFI</vt:lpstr>
      <vt:lpstr>Práca</vt:lpstr>
      <vt:lpstr>Práca</vt:lpstr>
      <vt:lpstr>Záujmy</vt:lpstr>
      <vt:lpstr>Domovská stránka</vt:lpstr>
      <vt:lpstr>Diplomové práce</vt:lpstr>
      <vt:lpstr>CBIR pre Medicínske dáta</vt:lpstr>
      <vt:lpstr>CBIR pre Medicínske dáta</vt:lpstr>
      <vt:lpstr>Histológia preparáty</vt:lpstr>
      <vt:lpstr>Histológia preparáty</vt:lpstr>
      <vt:lpstr>Ciele 1</vt:lpstr>
      <vt:lpstr>Ciele 2</vt:lpstr>
      <vt:lpstr>Ciele 3</vt:lpstr>
      <vt:lpstr>Ciele 4</vt:lpstr>
      <vt:lpstr>Požiadavky</vt:lpstr>
      <vt:lpstr>Ďakujeme za pozornosť...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Mgr. Zuzana Haladová  a jej diplomové témy</dc:title>
  <dc:creator>Patrik</dc:creator>
  <cp:lastModifiedBy>scamp</cp:lastModifiedBy>
  <cp:revision>15</cp:revision>
  <dcterms:created xsi:type="dcterms:W3CDTF">2012-11-20T19:34:52Z</dcterms:created>
  <dcterms:modified xsi:type="dcterms:W3CDTF">2012-11-20T23:10:42Z</dcterms:modified>
</cp:coreProperties>
</file>