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6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Experience (UX) Analysis for FlexTrade Online Shopping 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UX Analysis Solution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 b="1"/>
            </a:pPr>
            <a:r>
              <a:t>Case 1: Identify Duplicate Entries</a:t>
            </a:r>
          </a:p>
          <a:p>
            <a:pPr lvl="1">
              <a:defRPr sz="1600"/>
            </a:pPr>
            <a:r>
              <a:t>Check for duplicate entries in datasets</a:t>
            </a:r>
          </a:p>
          <a:p>
            <a:pPr lvl="1">
              <a:defRPr sz="1600"/>
            </a:pPr>
            <a:r>
              <a:t>Clean duplicates and document assumptions</a:t>
            </a:r>
          </a:p>
          <a:p>
            <a:pPr>
              <a:defRPr sz="1800" b="1"/>
            </a:pPr>
            <a:r>
              <a:t>Case 2: Analyze Session Duration</a:t>
            </a:r>
          </a:p>
          <a:p>
            <a:pPr lvl="1">
              <a:defRPr sz="1600"/>
            </a:pPr>
            <a:r>
              <a:t>Analyze session duration statistics</a:t>
            </a:r>
          </a:p>
          <a:p>
            <a:pPr lvl="1">
              <a:defRPr sz="1600"/>
            </a:pPr>
            <a:r>
              <a:t>Correlate session duration with bounce rates</a:t>
            </a:r>
          </a:p>
          <a:p>
            <a:pPr>
              <a:defRPr sz="1800" b="1"/>
            </a:pPr>
            <a:r>
              <a:t>Case 3: Investigate Bounce and Conversion Rates</a:t>
            </a:r>
          </a:p>
          <a:p>
            <a:pPr lvl="1">
              <a:defRPr sz="1600"/>
            </a:pPr>
            <a:r>
              <a:t>Examine correlation between bounce and conversion rates</a:t>
            </a:r>
          </a:p>
          <a:p>
            <a:pPr lvl="1">
              <a:defRPr sz="1600"/>
            </a:pPr>
            <a:r>
              <a:t>Segment analysis based on user characteristics</a:t>
            </a:r>
          </a:p>
          <a:p>
            <a:pPr>
              <a:defRPr sz="1800" b="1"/>
            </a:pPr>
            <a:r>
              <a:t>Case 4: Understand Cart Behavior</a:t>
            </a:r>
          </a:p>
          <a:p>
            <a:pPr lvl="1">
              <a:defRPr sz="1600"/>
            </a:pPr>
            <a:r>
              <a:t>Analyze sessions with cart additions</a:t>
            </a:r>
          </a:p>
          <a:p>
            <a:pPr lvl="1">
              <a:defRPr sz="1600"/>
            </a:pPr>
            <a:r>
              <a:t>Investigate checkout progress and drop-off points</a:t>
            </a:r>
          </a:p>
          <a:p>
            <a:pPr>
              <a:defRPr sz="1800" b="1"/>
            </a:pPr>
            <a:r>
              <a:t>Case 5: Feedback Analysis</a:t>
            </a:r>
          </a:p>
          <a:p>
            <a:pPr lvl="1">
              <a:defRPr sz="1600"/>
            </a:pPr>
            <a:r>
              <a:t>Perform text and sentiment analysis on feedback</a:t>
            </a:r>
          </a:p>
          <a:p>
            <a:pPr lvl="1">
              <a:defRPr sz="1600"/>
            </a:pPr>
            <a:r>
              <a:t>Identify common themes and user concerns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Data Preprocessing: Load and clean datasets</a:t>
            </a:r>
          </a:p>
          <a:p>
            <a:pPr>
              <a:defRPr sz="1800"/>
            </a:pPr>
            <a:r>
              <a:t>Exploratory Data Analysis (EDA): Analyze session duration, bounce rates, etc.</a:t>
            </a:r>
          </a:p>
          <a:p>
            <a:pPr>
              <a:defRPr sz="1800"/>
            </a:pPr>
            <a:r>
              <a:t>Text and Sentiment Analysis: Analyze user feedback for themes</a:t>
            </a:r>
          </a:p>
          <a:p>
            <a:pPr>
              <a:defRPr sz="1800"/>
            </a:pPr>
            <a:r>
              <a:t>Recommendations: Provide actionable strategies to enhance UX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User Experience (UX) Analysis for FlexTrade Online Shopping App</vt:lpstr>
      <vt:lpstr>UX Analysis Solution Approach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Solomon Gabriel</dc:creator>
  <cp:keywords/>
  <dc:description>generated using python-pptx</dc:description>
  <cp:lastModifiedBy>Solomon Gabriel</cp:lastModifiedBy>
  <cp:revision>1</cp:revision>
  <dcterms:created xsi:type="dcterms:W3CDTF">2013-01-27T09:14:16Z</dcterms:created>
  <dcterms:modified xsi:type="dcterms:W3CDTF">2024-08-11T04:29:44Z</dcterms:modified>
  <cp:category/>
</cp:coreProperties>
</file>