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1B89F-D0B0-0000-834B-29A604677115}" v="91" dt="2021-03-26T19:09:08.830"/>
    <p1510:client id="{43F12CC2-AA82-E941-D526-241CC8576ED3}" v="732" dt="2021-03-26T18:56:11.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 Schmidlin" userId="S::fsch211@mywhitecliffe.com::c894ea76-b850-42e8-9e22-5a80ce1e866d" providerId="AD" clId="Web-{4121B89F-D0B0-0000-834B-29A604677115}"/>
    <pc:docChg chg="modSld">
      <pc:chgData name="Francesca Schmidlin" userId="S::fsch211@mywhitecliffe.com::c894ea76-b850-42e8-9e22-5a80ce1e866d" providerId="AD" clId="Web-{4121B89F-D0B0-0000-834B-29A604677115}" dt="2021-03-26T19:09:07.268" v="83" actId="20577"/>
      <pc:docMkLst>
        <pc:docMk/>
      </pc:docMkLst>
      <pc:sldChg chg="modSp">
        <pc:chgData name="Francesca Schmidlin" userId="S::fsch211@mywhitecliffe.com::c894ea76-b850-42e8-9e22-5a80ce1e866d" providerId="AD" clId="Web-{4121B89F-D0B0-0000-834B-29A604677115}" dt="2021-03-26T19:09:07.268" v="83" actId="20577"/>
        <pc:sldMkLst>
          <pc:docMk/>
          <pc:sldMk cId="0" sldId="256"/>
        </pc:sldMkLst>
        <pc:spChg chg="mod">
          <ac:chgData name="Francesca Schmidlin" userId="S::fsch211@mywhitecliffe.com::c894ea76-b850-42e8-9e22-5a80ce1e866d" providerId="AD" clId="Web-{4121B89F-D0B0-0000-834B-29A604677115}" dt="2021-03-26T19:08:57.174" v="75" actId="20577"/>
          <ac:spMkLst>
            <pc:docMk/>
            <pc:sldMk cId="0" sldId="256"/>
            <ac:spMk id="90" creationId="{00000000-0000-0000-0000-000000000000}"/>
          </ac:spMkLst>
        </pc:spChg>
        <pc:spChg chg="mod">
          <ac:chgData name="Francesca Schmidlin" userId="S::fsch211@mywhitecliffe.com::c894ea76-b850-42e8-9e22-5a80ce1e866d" providerId="AD" clId="Web-{4121B89F-D0B0-0000-834B-29A604677115}" dt="2021-03-26T19:09:07.268" v="83" actId="20577"/>
          <ac:spMkLst>
            <pc:docMk/>
            <pc:sldMk cId="0" sldId="256"/>
            <ac:spMk id="91" creationId="{00000000-0000-0000-0000-000000000000}"/>
          </ac:spMkLst>
        </pc:spChg>
        <pc:spChg chg="mod">
          <ac:chgData name="Francesca Schmidlin" userId="S::fsch211@mywhitecliffe.com::c894ea76-b850-42e8-9e22-5a80ce1e866d" providerId="AD" clId="Web-{4121B89F-D0B0-0000-834B-29A604677115}" dt="2021-03-26T19:02:06.207" v="61" actId="20577"/>
          <ac:spMkLst>
            <pc:docMk/>
            <pc:sldMk cId="0" sldId="256"/>
            <ac:spMk id="93" creationId="{00000000-0000-0000-0000-000000000000}"/>
          </ac:spMkLst>
        </pc:spChg>
        <pc:spChg chg="mod">
          <ac:chgData name="Francesca Schmidlin" userId="S::fsch211@mywhitecliffe.com::c894ea76-b850-42e8-9e22-5a80ce1e866d" providerId="AD" clId="Web-{4121B89F-D0B0-0000-834B-29A604677115}" dt="2021-03-26T18:59:49.236" v="8" actId="20577"/>
          <ac:spMkLst>
            <pc:docMk/>
            <pc:sldMk cId="0" sldId="256"/>
            <ac:spMk id="94" creationId="{00000000-0000-0000-0000-000000000000}"/>
          </ac:spMkLst>
        </pc:spChg>
        <pc:spChg chg="mod">
          <ac:chgData name="Francesca Schmidlin" userId="S::fsch211@mywhitecliffe.com::c894ea76-b850-42e8-9e22-5a80ce1e866d" providerId="AD" clId="Web-{4121B89F-D0B0-0000-834B-29A604677115}" dt="2021-03-26T19:00:06.923" v="10" actId="20577"/>
          <ac:spMkLst>
            <pc:docMk/>
            <pc:sldMk cId="0" sldId="256"/>
            <ac:spMk id="95" creationId="{00000000-0000-0000-0000-000000000000}"/>
          </ac:spMkLst>
        </pc:spChg>
        <pc:spChg chg="mod">
          <ac:chgData name="Francesca Schmidlin" userId="S::fsch211@mywhitecliffe.com::c894ea76-b850-42e8-9e22-5a80ce1e866d" providerId="AD" clId="Web-{4121B89F-D0B0-0000-834B-29A604677115}" dt="2021-03-26T19:03:00.786" v="65" actId="14100"/>
          <ac:spMkLst>
            <pc:docMk/>
            <pc:sldMk cId="0" sldId="256"/>
            <ac:spMk id="96" creationId="{00000000-0000-0000-0000-000000000000}"/>
          </ac:spMkLst>
        </pc:spChg>
        <pc:spChg chg="mod">
          <ac:chgData name="Francesca Schmidlin" userId="S::fsch211@mywhitecliffe.com::c894ea76-b850-42e8-9e22-5a80ce1e866d" providerId="AD" clId="Web-{4121B89F-D0B0-0000-834B-29A604677115}" dt="2021-03-26T19:02:54.302" v="64" actId="14100"/>
          <ac:spMkLst>
            <pc:docMk/>
            <pc:sldMk cId="0" sldId="256"/>
            <ac:spMk id="97" creationId="{00000000-0000-0000-0000-000000000000}"/>
          </ac:spMkLst>
        </pc:spChg>
        <pc:spChg chg="mod">
          <ac:chgData name="Francesca Schmidlin" userId="S::fsch211@mywhitecliffe.com::c894ea76-b850-42e8-9e22-5a80ce1e866d" providerId="AD" clId="Web-{4121B89F-D0B0-0000-834B-29A604677115}" dt="2021-03-26T19:01:45.019" v="57" actId="20577"/>
          <ac:spMkLst>
            <pc:docMk/>
            <pc:sldMk cId="0" sldId="256"/>
            <ac:spMk id="105" creationId="{00000000-0000-0000-0000-000000000000}"/>
          </ac:spMkLst>
        </pc:spChg>
      </pc:sldChg>
      <pc:sldChg chg="modSp">
        <pc:chgData name="Francesca Schmidlin" userId="S::fsch211@mywhitecliffe.com::c894ea76-b850-42e8-9e22-5a80ce1e866d" providerId="AD" clId="Web-{4121B89F-D0B0-0000-834B-29A604677115}" dt="2021-03-26T19:01:52.222" v="59" actId="1076"/>
        <pc:sldMkLst>
          <pc:docMk/>
          <pc:sldMk cId="0" sldId="257"/>
        </pc:sldMkLst>
        <pc:spChg chg="mod">
          <ac:chgData name="Francesca Schmidlin" userId="S::fsch211@mywhitecliffe.com::c894ea76-b850-42e8-9e22-5a80ce1e866d" providerId="AD" clId="Web-{4121B89F-D0B0-0000-834B-29A604677115}" dt="2021-03-26T19:01:52.222" v="59" actId="1076"/>
          <ac:spMkLst>
            <pc:docMk/>
            <pc:sldMk cId="0" sldId="257"/>
            <ac:spMk id="116" creationId="{00000000-0000-0000-0000-000000000000}"/>
          </ac:spMkLst>
        </pc:spChg>
      </pc:sldChg>
    </pc:docChg>
  </pc:docChgLst>
  <pc:docChgLst>
    <pc:chgData name="Francesca Schmidlin" userId="S::fsch211@mywhitecliffe.com::c894ea76-b850-42e8-9e22-5a80ce1e866d" providerId="AD" clId="Web-{43F12CC2-AA82-E941-D526-241CC8576ED3}"/>
    <pc:docChg chg="modSld">
      <pc:chgData name="Francesca Schmidlin" userId="S::fsch211@mywhitecliffe.com::c894ea76-b850-42e8-9e22-5a80ce1e866d" providerId="AD" clId="Web-{43F12CC2-AA82-E941-D526-241CC8576ED3}" dt="2021-03-26T18:56:11.536" v="725" actId="20577"/>
      <pc:docMkLst>
        <pc:docMk/>
      </pc:docMkLst>
      <pc:sldChg chg="modSp">
        <pc:chgData name="Francesca Schmidlin" userId="S::fsch211@mywhitecliffe.com::c894ea76-b850-42e8-9e22-5a80ce1e866d" providerId="AD" clId="Web-{43F12CC2-AA82-E941-D526-241CC8576ED3}" dt="2021-03-26T18:56:11.536" v="725" actId="20577"/>
        <pc:sldMkLst>
          <pc:docMk/>
          <pc:sldMk cId="0" sldId="256"/>
        </pc:sldMkLst>
        <pc:spChg chg="mod">
          <ac:chgData name="Francesca Schmidlin" userId="S::fsch211@mywhitecliffe.com::c894ea76-b850-42e8-9e22-5a80ce1e866d" providerId="AD" clId="Web-{43F12CC2-AA82-E941-D526-241CC8576ED3}" dt="2021-03-26T18:48:49.400" v="485" actId="20577"/>
          <ac:spMkLst>
            <pc:docMk/>
            <pc:sldMk cId="0" sldId="256"/>
            <ac:spMk id="93" creationId="{00000000-0000-0000-0000-000000000000}"/>
          </ac:spMkLst>
        </pc:spChg>
        <pc:spChg chg="mod">
          <ac:chgData name="Francesca Schmidlin" userId="S::fsch211@mywhitecliffe.com::c894ea76-b850-42e8-9e22-5a80ce1e866d" providerId="AD" clId="Web-{43F12CC2-AA82-E941-D526-241CC8576ED3}" dt="2021-03-26T18:47:50.430" v="483" actId="20577"/>
          <ac:spMkLst>
            <pc:docMk/>
            <pc:sldMk cId="0" sldId="256"/>
            <ac:spMk id="94" creationId="{00000000-0000-0000-0000-000000000000}"/>
          </ac:spMkLst>
        </pc:spChg>
        <pc:spChg chg="mod">
          <ac:chgData name="Francesca Schmidlin" userId="S::fsch211@mywhitecliffe.com::c894ea76-b850-42e8-9e22-5a80ce1e866d" providerId="AD" clId="Web-{43F12CC2-AA82-E941-D526-241CC8576ED3}" dt="2021-03-26T18:46:25.865" v="429" actId="20577"/>
          <ac:spMkLst>
            <pc:docMk/>
            <pc:sldMk cId="0" sldId="256"/>
            <ac:spMk id="95" creationId="{00000000-0000-0000-0000-000000000000}"/>
          </ac:spMkLst>
        </pc:spChg>
        <pc:spChg chg="mod">
          <ac:chgData name="Francesca Schmidlin" userId="S::fsch211@mywhitecliffe.com::c894ea76-b850-42e8-9e22-5a80ce1e866d" providerId="AD" clId="Web-{43F12CC2-AA82-E941-D526-241CC8576ED3}" dt="2021-03-26T18:47:03.241" v="453" actId="20577"/>
          <ac:spMkLst>
            <pc:docMk/>
            <pc:sldMk cId="0" sldId="256"/>
            <ac:spMk id="96" creationId="{00000000-0000-0000-0000-000000000000}"/>
          </ac:spMkLst>
        </pc:spChg>
        <pc:spChg chg="mod">
          <ac:chgData name="Francesca Schmidlin" userId="S::fsch211@mywhitecliffe.com::c894ea76-b850-42e8-9e22-5a80ce1e866d" providerId="AD" clId="Web-{43F12CC2-AA82-E941-D526-241CC8576ED3}" dt="2021-03-26T18:56:11.536" v="725" actId="20577"/>
          <ac:spMkLst>
            <pc:docMk/>
            <pc:sldMk cId="0" sldId="256"/>
            <ac:spMk id="97" creationId="{00000000-0000-0000-0000-000000000000}"/>
          </ac:spMkLst>
        </pc:spChg>
        <pc:spChg chg="mod">
          <ac:chgData name="Francesca Schmidlin" userId="S::fsch211@mywhitecliffe.com::c894ea76-b850-42e8-9e22-5a80ce1e866d" providerId="AD" clId="Web-{43F12CC2-AA82-E941-D526-241CC8576ED3}" dt="2021-03-26T18:38:45.948" v="197" actId="20577"/>
          <ac:spMkLst>
            <pc:docMk/>
            <pc:sldMk cId="0" sldId="256"/>
            <ac:spMk id="98" creationId="{00000000-0000-0000-0000-000000000000}"/>
          </ac:spMkLst>
        </pc:spChg>
        <pc:spChg chg="mod">
          <ac:chgData name="Francesca Schmidlin" userId="S::fsch211@mywhitecliffe.com::c894ea76-b850-42e8-9e22-5a80ce1e866d" providerId="AD" clId="Web-{43F12CC2-AA82-E941-D526-241CC8576ED3}" dt="2021-03-26T18:50:13.043" v="635" actId="20577"/>
          <ac:spMkLst>
            <pc:docMk/>
            <pc:sldMk cId="0" sldId="256"/>
            <ac:spMk id="99" creationId="{00000000-0000-0000-0000-000000000000}"/>
          </ac:spMkLst>
        </pc:spChg>
        <pc:spChg chg="mod">
          <ac:chgData name="Francesca Schmidlin" userId="S::fsch211@mywhitecliffe.com::c894ea76-b850-42e8-9e22-5a80ce1e866d" providerId="AD" clId="Web-{43F12CC2-AA82-E941-D526-241CC8576ED3}" dt="2021-03-26T18:43:10.830" v="355" actId="20577"/>
          <ac:spMkLst>
            <pc:docMk/>
            <pc:sldMk cId="0" sldId="256"/>
            <ac:spMk id="100" creationId="{00000000-0000-0000-0000-000000000000}"/>
          </ac:spMkLst>
        </pc:spChg>
        <pc:spChg chg="mod">
          <ac:chgData name="Francesca Schmidlin" userId="S::fsch211@mywhitecliffe.com::c894ea76-b850-42e8-9e22-5a80ce1e866d" providerId="AD" clId="Web-{43F12CC2-AA82-E941-D526-241CC8576ED3}" dt="2021-03-26T18:50:22.340" v="636" actId="20577"/>
          <ac:spMkLst>
            <pc:docMk/>
            <pc:sldMk cId="0" sldId="256"/>
            <ac:spMk id="101" creationId="{00000000-0000-0000-0000-000000000000}"/>
          </ac:spMkLst>
        </pc:spChg>
        <pc:spChg chg="mod">
          <ac:chgData name="Francesca Schmidlin" userId="S::fsch211@mywhitecliffe.com::c894ea76-b850-42e8-9e22-5a80ce1e866d" providerId="AD" clId="Web-{43F12CC2-AA82-E941-D526-241CC8576ED3}" dt="2021-03-26T18:40:50.576" v="313" actId="20577"/>
          <ac:spMkLst>
            <pc:docMk/>
            <pc:sldMk cId="0" sldId="256"/>
            <ac:spMk id="1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sz="1200" b="0" i="0" u="none" strike="noStrike" cap="none"/>
          </a:p>
          <a:p>
            <a:pPr marL="0" lvl="1" indent="-88900" algn="l" rtl="0">
              <a:spcBef>
                <a:spcPts val="0"/>
              </a:spcBef>
              <a:spcAft>
                <a:spcPts val="0"/>
              </a:spcAft>
              <a:buSzPts val="1400"/>
              <a:buChar char="○"/>
            </a:pPr>
            <a:endParaRPr/>
          </a:p>
          <a:p>
            <a:pPr marL="0" lvl="2" indent="-88900" algn="l" rtl="0">
              <a:spcBef>
                <a:spcPts val="0"/>
              </a:spcBef>
              <a:spcAft>
                <a:spcPts val="0"/>
              </a:spcAft>
              <a:buSzPts val="1400"/>
              <a:buChar char="■"/>
            </a:pPr>
            <a:endParaRPr/>
          </a:p>
          <a:p>
            <a:pPr marL="0" lvl="3" indent="-88900" algn="l" rtl="0">
              <a:spcBef>
                <a:spcPts val="0"/>
              </a:spcBef>
              <a:spcAft>
                <a:spcPts val="0"/>
              </a:spcAft>
              <a:buSzPts val="1400"/>
              <a:buChar char="●"/>
            </a:pPr>
            <a:endParaRPr/>
          </a:p>
          <a:p>
            <a:pPr marL="0" lvl="4" indent="-88900" algn="l" rtl="0">
              <a:spcBef>
                <a:spcPts val="0"/>
              </a:spcBef>
              <a:spcAft>
                <a:spcPts val="0"/>
              </a:spcAft>
              <a:buSzPts val="1400"/>
              <a:buChar char="○"/>
            </a:pPr>
            <a:endParaRPr/>
          </a:p>
          <a:p>
            <a:pPr marL="0" lvl="5" indent="-88900" algn="l" rtl="0">
              <a:spcBef>
                <a:spcPts val="0"/>
              </a:spcBef>
              <a:spcAft>
                <a:spcPts val="0"/>
              </a:spcAft>
              <a:buSzPts val="1400"/>
              <a:buChar char="■"/>
            </a:pPr>
            <a:endParaRPr/>
          </a:p>
          <a:p>
            <a:pPr marL="0" lvl="6" indent="-88900" algn="l" rtl="0">
              <a:spcBef>
                <a:spcPts val="0"/>
              </a:spcBef>
              <a:spcAft>
                <a:spcPts val="0"/>
              </a:spcAft>
              <a:buSzPts val="1400"/>
              <a:buChar char="●"/>
            </a:pPr>
            <a:endParaRPr/>
          </a:p>
          <a:p>
            <a:pPr marL="0" lvl="7" indent="-88900" algn="l" rtl="0">
              <a:spcBef>
                <a:spcPts val="0"/>
              </a:spcBef>
              <a:spcAft>
                <a:spcPts val="0"/>
              </a:spcAft>
              <a:buSzPts val="1400"/>
              <a:buChar char="○"/>
            </a:pPr>
            <a:endParaRPr/>
          </a:p>
          <a:p>
            <a:pPr marL="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To edit, you can create a copy under </a:t>
            </a:r>
            <a:r>
              <a:rPr lang="en-US" b="1"/>
              <a:t>File &gt; Make a copy...</a:t>
            </a:r>
            <a:endParaRPr b="1"/>
          </a:p>
        </p:txBody>
      </p:sp>
      <p:sp>
        <p:nvSpPr>
          <p:cNvPr id="86" name="Google Shape;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216bd24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To edit, you can create a copy under </a:t>
            </a:r>
            <a:r>
              <a:rPr lang="en-US" b="1"/>
              <a:t>File &gt; Make a copy...</a:t>
            </a:r>
            <a:endParaRPr b="1"/>
          </a:p>
        </p:txBody>
      </p:sp>
      <p:sp>
        <p:nvSpPr>
          <p:cNvPr id="109" name="Google Shape;109;gc8216bd24_2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560"/>
              </a:spcBef>
              <a:spcAft>
                <a:spcPts val="0"/>
              </a:spcAft>
              <a:buClr>
                <a:srgbClr val="888888"/>
              </a:buClr>
              <a:buSzPts val="1400"/>
              <a:buFont typeface="Calibri"/>
              <a:buNone/>
              <a:defRPr sz="1800">
                <a:solidFill>
                  <a:srgbClr val="888888"/>
                </a:solidFill>
              </a:defRPr>
            </a:lvl2pPr>
            <a:lvl3pPr marL="1371600" lvl="2" indent="-228600" rtl="0">
              <a:spcBef>
                <a:spcPts val="480"/>
              </a:spcBef>
              <a:spcAft>
                <a:spcPts val="0"/>
              </a:spcAft>
              <a:buClr>
                <a:srgbClr val="888888"/>
              </a:buClr>
              <a:buSzPts val="1400"/>
              <a:buFont typeface="Calibri"/>
              <a:buNone/>
              <a:defRPr sz="1600">
                <a:solidFill>
                  <a:srgbClr val="888888"/>
                </a:solidFill>
              </a:defRPr>
            </a:lvl3pPr>
            <a:lvl4pPr marL="1828800" lvl="3" indent="-228600" rtl="0">
              <a:spcBef>
                <a:spcPts val="400"/>
              </a:spcBef>
              <a:spcAft>
                <a:spcPts val="0"/>
              </a:spcAft>
              <a:buClr>
                <a:srgbClr val="888888"/>
              </a:buClr>
              <a:buSzPts val="1400"/>
              <a:buFont typeface="Calibri"/>
              <a:buNone/>
              <a:defRPr sz="1400">
                <a:solidFill>
                  <a:srgbClr val="888888"/>
                </a:solidFill>
              </a:defRPr>
            </a:lvl4pPr>
            <a:lvl5pPr marL="2286000" lvl="4" indent="-228600" rtl="0">
              <a:spcBef>
                <a:spcPts val="400"/>
              </a:spcBef>
              <a:spcAft>
                <a:spcPts val="0"/>
              </a:spcAft>
              <a:buClr>
                <a:srgbClr val="888888"/>
              </a:buClr>
              <a:buSzPts val="1400"/>
              <a:buFont typeface="Calibri"/>
              <a:buNone/>
              <a:defRPr sz="1400">
                <a:solidFill>
                  <a:srgbClr val="888888"/>
                </a:solidFill>
              </a:defRPr>
            </a:lvl5pPr>
            <a:lvl6pPr marL="2743200" lvl="5" indent="-228600" rtl="0">
              <a:spcBef>
                <a:spcPts val="400"/>
              </a:spcBef>
              <a:spcAft>
                <a:spcPts val="0"/>
              </a:spcAft>
              <a:buClr>
                <a:srgbClr val="888888"/>
              </a:buClr>
              <a:buSzPts val="1400"/>
              <a:buFont typeface="Calibri"/>
              <a:buNone/>
              <a:defRPr sz="1400">
                <a:solidFill>
                  <a:srgbClr val="888888"/>
                </a:solidFill>
              </a:defRPr>
            </a:lvl6pPr>
            <a:lvl7pPr marL="3200400" lvl="6" indent="-228600" rtl="0">
              <a:spcBef>
                <a:spcPts val="400"/>
              </a:spcBef>
              <a:spcAft>
                <a:spcPts val="0"/>
              </a:spcAft>
              <a:buClr>
                <a:srgbClr val="888888"/>
              </a:buClr>
              <a:buSzPts val="1400"/>
              <a:buFont typeface="Calibri"/>
              <a:buNone/>
              <a:defRPr sz="1400">
                <a:solidFill>
                  <a:srgbClr val="888888"/>
                </a:solidFill>
              </a:defRPr>
            </a:lvl7pPr>
            <a:lvl8pPr marL="3657600" lvl="7" indent="-228600" rtl="0">
              <a:spcBef>
                <a:spcPts val="400"/>
              </a:spcBef>
              <a:spcAft>
                <a:spcPts val="0"/>
              </a:spcAft>
              <a:buClr>
                <a:srgbClr val="888888"/>
              </a:buClr>
              <a:buSzPts val="1400"/>
              <a:buFont typeface="Calibri"/>
              <a:buNone/>
              <a:defRPr sz="1400">
                <a:solidFill>
                  <a:srgbClr val="888888"/>
                </a:solidFill>
              </a:defRPr>
            </a:lvl8pPr>
            <a:lvl9pPr marL="4114800" lvl="8" indent="-228600" rtl="0">
              <a:spcBef>
                <a:spcPts val="400"/>
              </a:spcBef>
              <a:spcAft>
                <a:spcPts val="0"/>
              </a:spcAft>
              <a:buClr>
                <a:srgbClr val="888888"/>
              </a:buClr>
              <a:buSzPts val="1400"/>
              <a:buFont typeface="Calibri"/>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560"/>
              </a:spcBef>
              <a:spcAft>
                <a:spcPts val="0"/>
              </a:spcAft>
              <a:buSzPts val="1400"/>
              <a:buChar char="–"/>
              <a:defRPr sz="2400"/>
            </a:lvl2pPr>
            <a:lvl3pPr marL="1371600" lvl="2" indent="-317500" rtl="0">
              <a:spcBef>
                <a:spcPts val="480"/>
              </a:spcBef>
              <a:spcAft>
                <a:spcPts val="0"/>
              </a:spcAft>
              <a:buSzPts val="1400"/>
              <a:buChar char="•"/>
              <a:defRPr sz="2000"/>
            </a:lvl3pPr>
            <a:lvl4pPr marL="1828800" lvl="3" indent="-317500" rtl="0">
              <a:spcBef>
                <a:spcPts val="400"/>
              </a:spcBef>
              <a:spcAft>
                <a:spcPts val="0"/>
              </a:spcAft>
              <a:buSzPts val="1400"/>
              <a:buChar char="–"/>
              <a:defRPr sz="1800"/>
            </a:lvl4pPr>
            <a:lvl5pPr marL="2286000" lvl="4" indent="-317500" rtl="0">
              <a:spcBef>
                <a:spcPts val="400"/>
              </a:spcBef>
              <a:spcAft>
                <a:spcPts val="0"/>
              </a:spcAft>
              <a:buSzPts val="1400"/>
              <a:buChar char="»"/>
              <a:defRPr sz="1800"/>
            </a:lvl5pPr>
            <a:lvl6pPr marL="2743200" lvl="5" indent="-317500" rtl="0">
              <a:spcBef>
                <a:spcPts val="400"/>
              </a:spcBef>
              <a:spcAft>
                <a:spcPts val="0"/>
              </a:spcAft>
              <a:buSzPts val="1400"/>
              <a:buChar char="•"/>
              <a:defRPr sz="1800"/>
            </a:lvl6pPr>
            <a:lvl7pPr marL="3200400" lvl="6" indent="-317500" rtl="0">
              <a:spcBef>
                <a:spcPts val="400"/>
              </a:spcBef>
              <a:spcAft>
                <a:spcPts val="0"/>
              </a:spcAft>
              <a:buSzPts val="1400"/>
              <a:buChar char="•"/>
              <a:defRPr sz="1800"/>
            </a:lvl7pPr>
            <a:lvl8pPr marL="3657600" lvl="7" indent="-317500" rtl="0">
              <a:spcBef>
                <a:spcPts val="400"/>
              </a:spcBef>
              <a:spcAft>
                <a:spcPts val="0"/>
              </a:spcAft>
              <a:buSzPts val="1400"/>
              <a:buChar char="•"/>
              <a:defRPr sz="1800"/>
            </a:lvl8pPr>
            <a:lvl9pPr marL="4114800" lvl="8" indent="-317500" rtl="0">
              <a:spcBef>
                <a:spcPts val="400"/>
              </a:spcBef>
              <a:spcAft>
                <a:spcPts val="0"/>
              </a:spcAft>
              <a:buSzPts val="14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560"/>
              </a:spcBef>
              <a:spcAft>
                <a:spcPts val="0"/>
              </a:spcAft>
              <a:buSzPts val="1400"/>
              <a:buChar char="–"/>
              <a:defRPr sz="2400"/>
            </a:lvl2pPr>
            <a:lvl3pPr marL="1371600" lvl="2" indent="-317500" rtl="0">
              <a:spcBef>
                <a:spcPts val="480"/>
              </a:spcBef>
              <a:spcAft>
                <a:spcPts val="0"/>
              </a:spcAft>
              <a:buSzPts val="1400"/>
              <a:buChar char="•"/>
              <a:defRPr sz="2000"/>
            </a:lvl3pPr>
            <a:lvl4pPr marL="1828800" lvl="3" indent="-317500" rtl="0">
              <a:spcBef>
                <a:spcPts val="400"/>
              </a:spcBef>
              <a:spcAft>
                <a:spcPts val="0"/>
              </a:spcAft>
              <a:buSzPts val="1400"/>
              <a:buChar char="–"/>
              <a:defRPr sz="1800"/>
            </a:lvl4pPr>
            <a:lvl5pPr marL="2286000" lvl="4" indent="-317500" rtl="0">
              <a:spcBef>
                <a:spcPts val="400"/>
              </a:spcBef>
              <a:spcAft>
                <a:spcPts val="0"/>
              </a:spcAft>
              <a:buSzPts val="1400"/>
              <a:buChar char="»"/>
              <a:defRPr sz="1800"/>
            </a:lvl5pPr>
            <a:lvl6pPr marL="2743200" lvl="5" indent="-317500" rtl="0">
              <a:spcBef>
                <a:spcPts val="400"/>
              </a:spcBef>
              <a:spcAft>
                <a:spcPts val="0"/>
              </a:spcAft>
              <a:buSzPts val="1400"/>
              <a:buChar char="•"/>
              <a:defRPr sz="1800"/>
            </a:lvl6pPr>
            <a:lvl7pPr marL="3200400" lvl="6" indent="-317500" rtl="0">
              <a:spcBef>
                <a:spcPts val="400"/>
              </a:spcBef>
              <a:spcAft>
                <a:spcPts val="0"/>
              </a:spcAft>
              <a:buSzPts val="1400"/>
              <a:buChar char="•"/>
              <a:defRPr sz="1800"/>
            </a:lvl7pPr>
            <a:lvl8pPr marL="3657600" lvl="7" indent="-317500" rtl="0">
              <a:spcBef>
                <a:spcPts val="400"/>
              </a:spcBef>
              <a:spcAft>
                <a:spcPts val="0"/>
              </a:spcAft>
              <a:buSzPts val="1400"/>
              <a:buChar char="•"/>
              <a:defRPr sz="1800"/>
            </a:lvl8pPr>
            <a:lvl9pPr marL="4114800" lvl="8" indent="-317500" rtl="0">
              <a:spcBef>
                <a:spcPts val="400"/>
              </a:spcBef>
              <a:spcAft>
                <a:spcPts val="0"/>
              </a:spcAft>
              <a:buSzPts val="14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560"/>
              </a:spcBef>
              <a:spcAft>
                <a:spcPts val="0"/>
              </a:spcAft>
              <a:buSzPts val="1400"/>
              <a:buFont typeface="Calibri"/>
              <a:buNone/>
              <a:defRPr sz="2000" b="1"/>
            </a:lvl2pPr>
            <a:lvl3pPr marL="1371600" lvl="2" indent="-228600" rtl="0">
              <a:spcBef>
                <a:spcPts val="480"/>
              </a:spcBef>
              <a:spcAft>
                <a:spcPts val="0"/>
              </a:spcAft>
              <a:buSzPts val="1400"/>
              <a:buFont typeface="Calibri"/>
              <a:buNone/>
              <a:defRPr sz="1800" b="1"/>
            </a:lvl3pPr>
            <a:lvl4pPr marL="1828800" lvl="3" indent="-228600" rtl="0">
              <a:spcBef>
                <a:spcPts val="400"/>
              </a:spcBef>
              <a:spcAft>
                <a:spcPts val="0"/>
              </a:spcAft>
              <a:buSzPts val="1400"/>
              <a:buFont typeface="Calibri"/>
              <a:buNone/>
              <a:defRPr sz="1600" b="1"/>
            </a:lvl4pPr>
            <a:lvl5pPr marL="2286000" lvl="4" indent="-228600" rtl="0">
              <a:spcBef>
                <a:spcPts val="400"/>
              </a:spcBef>
              <a:spcAft>
                <a:spcPts val="0"/>
              </a:spcAft>
              <a:buSzPts val="1400"/>
              <a:buFont typeface="Calibri"/>
              <a:buNone/>
              <a:defRPr sz="1600" b="1"/>
            </a:lvl5pPr>
            <a:lvl6pPr marL="2743200" lvl="5" indent="-228600" rtl="0">
              <a:spcBef>
                <a:spcPts val="400"/>
              </a:spcBef>
              <a:spcAft>
                <a:spcPts val="0"/>
              </a:spcAft>
              <a:buSzPts val="1400"/>
              <a:buFont typeface="Calibri"/>
              <a:buNone/>
              <a:defRPr sz="1600" b="1"/>
            </a:lvl6pPr>
            <a:lvl7pPr marL="3200400" lvl="6" indent="-228600" rtl="0">
              <a:spcBef>
                <a:spcPts val="400"/>
              </a:spcBef>
              <a:spcAft>
                <a:spcPts val="0"/>
              </a:spcAft>
              <a:buSzPts val="1400"/>
              <a:buFont typeface="Calibri"/>
              <a:buNone/>
              <a:defRPr sz="1600" b="1"/>
            </a:lvl7pPr>
            <a:lvl8pPr marL="3657600" lvl="7" indent="-228600" rtl="0">
              <a:spcBef>
                <a:spcPts val="400"/>
              </a:spcBef>
              <a:spcAft>
                <a:spcPts val="0"/>
              </a:spcAft>
              <a:buSzPts val="1400"/>
              <a:buFont typeface="Calibri"/>
              <a:buNone/>
              <a:defRPr sz="1600" b="1"/>
            </a:lvl8pPr>
            <a:lvl9pPr marL="4114800" lvl="8" indent="-228600" rtl="0">
              <a:spcBef>
                <a:spcPts val="400"/>
              </a:spcBef>
              <a:spcAft>
                <a:spcPts val="0"/>
              </a:spcAft>
              <a:buSzPts val="1400"/>
              <a:buFont typeface="Calibri"/>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560"/>
              </a:spcBef>
              <a:spcAft>
                <a:spcPts val="0"/>
              </a:spcAft>
              <a:buSzPts val="1400"/>
              <a:buChar char="–"/>
              <a:defRPr sz="2000"/>
            </a:lvl2pPr>
            <a:lvl3pPr marL="1371600" lvl="2" indent="-317500" rtl="0">
              <a:spcBef>
                <a:spcPts val="480"/>
              </a:spcBef>
              <a:spcAft>
                <a:spcPts val="0"/>
              </a:spcAft>
              <a:buSzPts val="1400"/>
              <a:buChar char="•"/>
              <a:defRPr sz="1800"/>
            </a:lvl3pPr>
            <a:lvl4pPr marL="1828800" lvl="3" indent="-317500" rtl="0">
              <a:spcBef>
                <a:spcPts val="400"/>
              </a:spcBef>
              <a:spcAft>
                <a:spcPts val="0"/>
              </a:spcAft>
              <a:buSzPts val="1400"/>
              <a:buChar char="–"/>
              <a:defRPr sz="1600"/>
            </a:lvl4pPr>
            <a:lvl5pPr marL="2286000" lvl="4" indent="-317500" rtl="0">
              <a:spcBef>
                <a:spcPts val="400"/>
              </a:spcBef>
              <a:spcAft>
                <a:spcPts val="0"/>
              </a:spcAft>
              <a:buSzPts val="1400"/>
              <a:buChar char="»"/>
              <a:defRPr sz="1600"/>
            </a:lvl5pPr>
            <a:lvl6pPr marL="2743200" lvl="5" indent="-317500" rtl="0">
              <a:spcBef>
                <a:spcPts val="400"/>
              </a:spcBef>
              <a:spcAft>
                <a:spcPts val="0"/>
              </a:spcAft>
              <a:buSzPts val="1400"/>
              <a:buChar char="•"/>
              <a:defRPr sz="1600"/>
            </a:lvl6pPr>
            <a:lvl7pPr marL="3200400" lvl="6" indent="-317500" rtl="0">
              <a:spcBef>
                <a:spcPts val="400"/>
              </a:spcBef>
              <a:spcAft>
                <a:spcPts val="0"/>
              </a:spcAft>
              <a:buSzPts val="1400"/>
              <a:buChar char="•"/>
              <a:defRPr sz="1600"/>
            </a:lvl7pPr>
            <a:lvl8pPr marL="3657600" lvl="7" indent="-317500" rtl="0">
              <a:spcBef>
                <a:spcPts val="400"/>
              </a:spcBef>
              <a:spcAft>
                <a:spcPts val="0"/>
              </a:spcAft>
              <a:buSzPts val="1400"/>
              <a:buChar char="•"/>
              <a:defRPr sz="1600"/>
            </a:lvl8pPr>
            <a:lvl9pPr marL="4114800" lvl="8" indent="-317500" rtl="0">
              <a:spcBef>
                <a:spcPts val="400"/>
              </a:spcBef>
              <a:spcAft>
                <a:spcPts val="0"/>
              </a:spcAft>
              <a:buSzPts val="14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560"/>
              </a:spcBef>
              <a:spcAft>
                <a:spcPts val="0"/>
              </a:spcAft>
              <a:buSzPts val="1400"/>
              <a:buFont typeface="Calibri"/>
              <a:buNone/>
              <a:defRPr sz="2000" b="1"/>
            </a:lvl2pPr>
            <a:lvl3pPr marL="1371600" lvl="2" indent="-228600" rtl="0">
              <a:spcBef>
                <a:spcPts val="480"/>
              </a:spcBef>
              <a:spcAft>
                <a:spcPts val="0"/>
              </a:spcAft>
              <a:buSzPts val="1400"/>
              <a:buFont typeface="Calibri"/>
              <a:buNone/>
              <a:defRPr sz="1800" b="1"/>
            </a:lvl3pPr>
            <a:lvl4pPr marL="1828800" lvl="3" indent="-228600" rtl="0">
              <a:spcBef>
                <a:spcPts val="400"/>
              </a:spcBef>
              <a:spcAft>
                <a:spcPts val="0"/>
              </a:spcAft>
              <a:buSzPts val="1400"/>
              <a:buFont typeface="Calibri"/>
              <a:buNone/>
              <a:defRPr sz="1600" b="1"/>
            </a:lvl4pPr>
            <a:lvl5pPr marL="2286000" lvl="4" indent="-228600" rtl="0">
              <a:spcBef>
                <a:spcPts val="400"/>
              </a:spcBef>
              <a:spcAft>
                <a:spcPts val="0"/>
              </a:spcAft>
              <a:buSzPts val="1400"/>
              <a:buFont typeface="Calibri"/>
              <a:buNone/>
              <a:defRPr sz="1600" b="1"/>
            </a:lvl5pPr>
            <a:lvl6pPr marL="2743200" lvl="5" indent="-228600" rtl="0">
              <a:spcBef>
                <a:spcPts val="400"/>
              </a:spcBef>
              <a:spcAft>
                <a:spcPts val="0"/>
              </a:spcAft>
              <a:buSzPts val="1400"/>
              <a:buFont typeface="Calibri"/>
              <a:buNone/>
              <a:defRPr sz="1600" b="1"/>
            </a:lvl6pPr>
            <a:lvl7pPr marL="3200400" lvl="6" indent="-228600" rtl="0">
              <a:spcBef>
                <a:spcPts val="400"/>
              </a:spcBef>
              <a:spcAft>
                <a:spcPts val="0"/>
              </a:spcAft>
              <a:buSzPts val="1400"/>
              <a:buFont typeface="Calibri"/>
              <a:buNone/>
              <a:defRPr sz="1600" b="1"/>
            </a:lvl7pPr>
            <a:lvl8pPr marL="3657600" lvl="7" indent="-228600" rtl="0">
              <a:spcBef>
                <a:spcPts val="400"/>
              </a:spcBef>
              <a:spcAft>
                <a:spcPts val="0"/>
              </a:spcAft>
              <a:buSzPts val="1400"/>
              <a:buFont typeface="Calibri"/>
              <a:buNone/>
              <a:defRPr sz="1600" b="1"/>
            </a:lvl8pPr>
            <a:lvl9pPr marL="4114800" lvl="8" indent="-228600" rtl="0">
              <a:spcBef>
                <a:spcPts val="400"/>
              </a:spcBef>
              <a:spcAft>
                <a:spcPts val="0"/>
              </a:spcAft>
              <a:buSzPts val="1400"/>
              <a:buFont typeface="Calibri"/>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560"/>
              </a:spcBef>
              <a:spcAft>
                <a:spcPts val="0"/>
              </a:spcAft>
              <a:buSzPts val="1400"/>
              <a:buChar char="–"/>
              <a:defRPr sz="2000"/>
            </a:lvl2pPr>
            <a:lvl3pPr marL="1371600" lvl="2" indent="-317500" rtl="0">
              <a:spcBef>
                <a:spcPts val="480"/>
              </a:spcBef>
              <a:spcAft>
                <a:spcPts val="0"/>
              </a:spcAft>
              <a:buSzPts val="1400"/>
              <a:buChar char="•"/>
              <a:defRPr sz="1800"/>
            </a:lvl3pPr>
            <a:lvl4pPr marL="1828800" lvl="3" indent="-317500" rtl="0">
              <a:spcBef>
                <a:spcPts val="400"/>
              </a:spcBef>
              <a:spcAft>
                <a:spcPts val="0"/>
              </a:spcAft>
              <a:buSzPts val="1400"/>
              <a:buChar char="–"/>
              <a:defRPr sz="1600"/>
            </a:lvl4pPr>
            <a:lvl5pPr marL="2286000" lvl="4" indent="-317500" rtl="0">
              <a:spcBef>
                <a:spcPts val="400"/>
              </a:spcBef>
              <a:spcAft>
                <a:spcPts val="0"/>
              </a:spcAft>
              <a:buSzPts val="1400"/>
              <a:buChar char="»"/>
              <a:defRPr sz="1600"/>
            </a:lvl5pPr>
            <a:lvl6pPr marL="2743200" lvl="5" indent="-317500" rtl="0">
              <a:spcBef>
                <a:spcPts val="400"/>
              </a:spcBef>
              <a:spcAft>
                <a:spcPts val="0"/>
              </a:spcAft>
              <a:buSzPts val="1400"/>
              <a:buChar char="•"/>
              <a:defRPr sz="1600"/>
            </a:lvl6pPr>
            <a:lvl7pPr marL="3200400" lvl="6" indent="-317500" rtl="0">
              <a:spcBef>
                <a:spcPts val="400"/>
              </a:spcBef>
              <a:spcAft>
                <a:spcPts val="0"/>
              </a:spcAft>
              <a:buSzPts val="1400"/>
              <a:buChar char="•"/>
              <a:defRPr sz="1600"/>
            </a:lvl7pPr>
            <a:lvl8pPr marL="3657600" lvl="7" indent="-317500" rtl="0">
              <a:spcBef>
                <a:spcPts val="400"/>
              </a:spcBef>
              <a:spcAft>
                <a:spcPts val="0"/>
              </a:spcAft>
              <a:buSzPts val="1400"/>
              <a:buChar char="•"/>
              <a:defRPr sz="1600"/>
            </a:lvl8pPr>
            <a:lvl9pPr marL="4114800" lvl="8" indent="-317500" rtl="0">
              <a:spcBef>
                <a:spcPts val="400"/>
              </a:spcBef>
              <a:spcAft>
                <a:spcPts val="0"/>
              </a:spcAft>
              <a:buSzPts val="14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560"/>
              </a:spcBef>
              <a:spcAft>
                <a:spcPts val="0"/>
              </a:spcAft>
              <a:buSzPts val="1400"/>
              <a:buChar char="–"/>
              <a:defRPr sz="2800"/>
            </a:lvl2pPr>
            <a:lvl3pPr marL="1371600" lvl="2" indent="-317500" rtl="0">
              <a:spcBef>
                <a:spcPts val="480"/>
              </a:spcBef>
              <a:spcAft>
                <a:spcPts val="0"/>
              </a:spcAft>
              <a:buSzPts val="1400"/>
              <a:buChar char="•"/>
              <a:defRPr sz="2400"/>
            </a:lvl3pPr>
            <a:lvl4pPr marL="1828800" lvl="3" indent="-317500" rtl="0">
              <a:spcBef>
                <a:spcPts val="400"/>
              </a:spcBef>
              <a:spcAft>
                <a:spcPts val="0"/>
              </a:spcAft>
              <a:buSzPts val="1400"/>
              <a:buChar char="–"/>
              <a:defRPr sz="2000"/>
            </a:lvl4pPr>
            <a:lvl5pPr marL="2286000" lvl="4" indent="-317500" rtl="0">
              <a:spcBef>
                <a:spcPts val="400"/>
              </a:spcBef>
              <a:spcAft>
                <a:spcPts val="0"/>
              </a:spcAft>
              <a:buSzPts val="1400"/>
              <a:buChar char="»"/>
              <a:defRPr sz="2000"/>
            </a:lvl5pPr>
            <a:lvl6pPr marL="2743200" lvl="5" indent="-317500" rtl="0">
              <a:spcBef>
                <a:spcPts val="400"/>
              </a:spcBef>
              <a:spcAft>
                <a:spcPts val="0"/>
              </a:spcAft>
              <a:buSzPts val="1400"/>
              <a:buChar char="•"/>
              <a:defRPr sz="2000"/>
            </a:lvl6pPr>
            <a:lvl7pPr marL="3200400" lvl="6" indent="-317500" rtl="0">
              <a:spcBef>
                <a:spcPts val="400"/>
              </a:spcBef>
              <a:spcAft>
                <a:spcPts val="0"/>
              </a:spcAft>
              <a:buSzPts val="1400"/>
              <a:buChar char="•"/>
              <a:defRPr sz="2000"/>
            </a:lvl7pPr>
            <a:lvl8pPr marL="3657600" lvl="7" indent="-317500" rtl="0">
              <a:spcBef>
                <a:spcPts val="400"/>
              </a:spcBef>
              <a:spcAft>
                <a:spcPts val="0"/>
              </a:spcAft>
              <a:buSzPts val="1400"/>
              <a:buChar char="•"/>
              <a:defRPr sz="2000"/>
            </a:lvl8pPr>
            <a:lvl9pPr marL="4114800" lvl="8" indent="-317500" rtl="0">
              <a:spcBef>
                <a:spcPts val="400"/>
              </a:spcBef>
              <a:spcAft>
                <a:spcPts val="0"/>
              </a:spcAft>
              <a:buSzPts val="14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560"/>
              </a:spcBef>
              <a:spcAft>
                <a:spcPts val="0"/>
              </a:spcAft>
              <a:buSzPts val="1400"/>
              <a:buFont typeface="Calibri"/>
              <a:buNone/>
              <a:defRPr sz="1200"/>
            </a:lvl2pPr>
            <a:lvl3pPr marL="1371600" lvl="2" indent="-228600" rtl="0">
              <a:spcBef>
                <a:spcPts val="480"/>
              </a:spcBef>
              <a:spcAft>
                <a:spcPts val="0"/>
              </a:spcAft>
              <a:buSzPts val="1400"/>
              <a:buFont typeface="Calibri"/>
              <a:buNone/>
              <a:defRPr sz="1000"/>
            </a:lvl3pPr>
            <a:lvl4pPr marL="1828800" lvl="3" indent="-228600" rtl="0">
              <a:spcBef>
                <a:spcPts val="400"/>
              </a:spcBef>
              <a:spcAft>
                <a:spcPts val="0"/>
              </a:spcAft>
              <a:buSzPts val="1400"/>
              <a:buFont typeface="Calibri"/>
              <a:buNone/>
              <a:defRPr sz="900"/>
            </a:lvl4pPr>
            <a:lvl5pPr marL="2286000" lvl="4" indent="-228600" rtl="0">
              <a:spcBef>
                <a:spcPts val="400"/>
              </a:spcBef>
              <a:spcAft>
                <a:spcPts val="0"/>
              </a:spcAft>
              <a:buSzPts val="1400"/>
              <a:buFont typeface="Calibri"/>
              <a:buNone/>
              <a:defRPr sz="900"/>
            </a:lvl5pPr>
            <a:lvl6pPr marL="2743200" lvl="5" indent="-228600" rtl="0">
              <a:spcBef>
                <a:spcPts val="400"/>
              </a:spcBef>
              <a:spcAft>
                <a:spcPts val="0"/>
              </a:spcAft>
              <a:buSzPts val="1400"/>
              <a:buFont typeface="Calibri"/>
              <a:buNone/>
              <a:defRPr sz="900"/>
            </a:lvl6pPr>
            <a:lvl7pPr marL="3200400" lvl="6" indent="-228600" rtl="0">
              <a:spcBef>
                <a:spcPts val="400"/>
              </a:spcBef>
              <a:spcAft>
                <a:spcPts val="0"/>
              </a:spcAft>
              <a:buSzPts val="1400"/>
              <a:buFont typeface="Calibri"/>
              <a:buNone/>
              <a:defRPr sz="900"/>
            </a:lvl7pPr>
            <a:lvl8pPr marL="3657600" lvl="7" indent="-228600" rtl="0">
              <a:spcBef>
                <a:spcPts val="400"/>
              </a:spcBef>
              <a:spcAft>
                <a:spcPts val="0"/>
              </a:spcAft>
              <a:buSzPts val="1400"/>
              <a:buFont typeface="Calibri"/>
              <a:buNone/>
              <a:defRPr sz="900"/>
            </a:lvl8pPr>
            <a:lvl9pPr marL="4114800" lvl="8" indent="-228600" rtl="0">
              <a:spcBef>
                <a:spcPts val="400"/>
              </a:spcBef>
              <a:spcAft>
                <a:spcPts val="0"/>
              </a:spcAft>
              <a:buSzPts val="1400"/>
              <a:buFont typeface="Calibri"/>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Clr>
                <a:schemeClr val="dk1"/>
              </a:buClr>
              <a:buSzPts val="1400"/>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560"/>
              </a:spcBef>
              <a:spcAft>
                <a:spcPts val="0"/>
              </a:spcAft>
              <a:buSzPts val="1400"/>
              <a:buFont typeface="Calibri"/>
              <a:buNone/>
              <a:defRPr sz="1200"/>
            </a:lvl2pPr>
            <a:lvl3pPr marL="1371600" lvl="2" indent="-228600" rtl="0">
              <a:spcBef>
                <a:spcPts val="480"/>
              </a:spcBef>
              <a:spcAft>
                <a:spcPts val="0"/>
              </a:spcAft>
              <a:buSzPts val="1400"/>
              <a:buFont typeface="Calibri"/>
              <a:buNone/>
              <a:defRPr sz="1000"/>
            </a:lvl3pPr>
            <a:lvl4pPr marL="1828800" lvl="3" indent="-228600" rtl="0">
              <a:spcBef>
                <a:spcPts val="400"/>
              </a:spcBef>
              <a:spcAft>
                <a:spcPts val="0"/>
              </a:spcAft>
              <a:buSzPts val="1400"/>
              <a:buFont typeface="Calibri"/>
              <a:buNone/>
              <a:defRPr sz="900"/>
            </a:lvl4pPr>
            <a:lvl5pPr marL="2286000" lvl="4" indent="-228600" rtl="0">
              <a:spcBef>
                <a:spcPts val="400"/>
              </a:spcBef>
              <a:spcAft>
                <a:spcPts val="0"/>
              </a:spcAft>
              <a:buSzPts val="1400"/>
              <a:buFont typeface="Calibri"/>
              <a:buNone/>
              <a:defRPr sz="900"/>
            </a:lvl5pPr>
            <a:lvl6pPr marL="2743200" lvl="5" indent="-228600" rtl="0">
              <a:spcBef>
                <a:spcPts val="400"/>
              </a:spcBef>
              <a:spcAft>
                <a:spcPts val="0"/>
              </a:spcAft>
              <a:buSzPts val="1400"/>
              <a:buFont typeface="Calibri"/>
              <a:buNone/>
              <a:defRPr sz="900"/>
            </a:lvl6pPr>
            <a:lvl7pPr marL="3200400" lvl="6" indent="-228600" rtl="0">
              <a:spcBef>
                <a:spcPts val="400"/>
              </a:spcBef>
              <a:spcAft>
                <a:spcPts val="0"/>
              </a:spcAft>
              <a:buSzPts val="1400"/>
              <a:buFont typeface="Calibri"/>
              <a:buNone/>
              <a:defRPr sz="900"/>
            </a:lvl7pPr>
            <a:lvl8pPr marL="3657600" lvl="7" indent="-228600" rtl="0">
              <a:spcBef>
                <a:spcPts val="400"/>
              </a:spcBef>
              <a:spcAft>
                <a:spcPts val="0"/>
              </a:spcAft>
              <a:buSzPts val="1400"/>
              <a:buFont typeface="Calibri"/>
              <a:buNone/>
              <a:defRPr sz="900"/>
            </a:lvl8pPr>
            <a:lvl9pPr marL="4114800" lvl="8" indent="-228600" rtl="0">
              <a:spcBef>
                <a:spcPts val="400"/>
              </a:spcBef>
              <a:spcAft>
                <a:spcPts val="0"/>
              </a:spcAft>
              <a:buSzPts val="1400"/>
              <a:buFont typeface="Calibri"/>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56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48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222819" y="114685"/>
            <a:ext cx="175676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595959"/>
                </a:solidFill>
                <a:latin typeface="Calibri"/>
                <a:ea typeface="Calibri"/>
                <a:cs typeface="Calibri"/>
                <a:sym typeface="Calibri"/>
              </a:rPr>
              <a:t>Lean Canvas</a:t>
            </a:r>
            <a:endParaRPr sz="2400" b="1" i="0" u="none" strike="noStrike" cap="none">
              <a:solidFill>
                <a:srgbClr val="595959"/>
              </a:solidFill>
              <a:latin typeface="Calibri"/>
              <a:ea typeface="Calibri"/>
              <a:cs typeface="Calibri"/>
              <a:sym typeface="Calibri"/>
            </a:endParaRPr>
          </a:p>
        </p:txBody>
      </p:sp>
      <p:sp>
        <p:nvSpPr>
          <p:cNvPr id="89" name="Google Shape;89;p13"/>
          <p:cNvSpPr/>
          <p:nvPr/>
        </p:nvSpPr>
        <p:spPr>
          <a:xfrm>
            <a:off x="152450" y="892725"/>
            <a:ext cx="8796000" cy="5314200"/>
          </a:xfrm>
          <a:prstGeom prst="roundRect">
            <a:avLst>
              <a:gd name="adj" fmla="val 0"/>
            </a:avLst>
          </a:prstGeom>
          <a:noFill/>
          <a:ln w="381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3"/>
          <p:cNvSpPr txBox="1"/>
          <p:nvPr/>
        </p:nvSpPr>
        <p:spPr>
          <a:xfrm>
            <a:off x="3810000" y="114684"/>
            <a:ext cx="3276600" cy="461666"/>
          </a:xfrm>
          <a:prstGeom prst="rect">
            <a:avLst/>
          </a:prstGeom>
          <a:solidFill>
            <a:srgbClr val="F2F2F2"/>
          </a:solidFill>
          <a:ln>
            <a:noFill/>
          </a:ln>
        </p:spPr>
        <p:txBody>
          <a:bodyPr spcFirstLastPara="1" wrap="square" lIns="91425" tIns="45700" rIns="91425" bIns="45700" anchor="ctr" anchorCtr="0">
            <a:noAutofit/>
          </a:bodyPr>
          <a:lstStyle/>
          <a:p>
            <a:pPr algn="ctr"/>
            <a:r>
              <a:rPr lang="en-US" sz="1800">
                <a:solidFill>
                  <a:srgbClr val="3F3F3F"/>
                </a:solidFill>
                <a:latin typeface="Calibri"/>
                <a:ea typeface="Calibri"/>
                <a:cs typeface="Calibri"/>
              </a:rPr>
              <a:t>Smart home Hub</a:t>
            </a:r>
            <a:endParaRPr lang="en-US" sz="1800" b="0" i="0" u="none" strike="noStrike" cap="none">
              <a:solidFill>
                <a:srgbClr val="3F3F3F"/>
              </a:solidFill>
              <a:latin typeface="Calibri"/>
              <a:ea typeface="Calibri"/>
              <a:cs typeface="Calibri"/>
            </a:endParaRPr>
          </a:p>
        </p:txBody>
      </p:sp>
      <p:sp>
        <p:nvSpPr>
          <p:cNvPr id="91" name="Google Shape;91;p13"/>
          <p:cNvSpPr txBox="1"/>
          <p:nvPr/>
        </p:nvSpPr>
        <p:spPr>
          <a:xfrm>
            <a:off x="7239000" y="114684"/>
            <a:ext cx="1752600" cy="201168"/>
          </a:xfrm>
          <a:prstGeom prst="rect">
            <a:avLst/>
          </a:prstGeom>
          <a:solidFill>
            <a:srgbClr val="F2F2F2"/>
          </a:solidFill>
          <a:ln>
            <a:noFill/>
          </a:ln>
        </p:spPr>
        <p:txBody>
          <a:bodyPr spcFirstLastPara="1" wrap="square" lIns="91425" tIns="45700" rIns="91425" bIns="45700" anchor="ctr" anchorCtr="0">
            <a:noAutofit/>
          </a:bodyPr>
          <a:lstStyle/>
          <a:p>
            <a:pPr algn="ctr"/>
            <a:r>
              <a:rPr lang="en-US" sz="1200">
                <a:solidFill>
                  <a:schemeClr val="dk1"/>
                </a:solidFill>
                <a:latin typeface="Calibri"/>
                <a:ea typeface="Calibri"/>
                <a:cs typeface="Calibri"/>
              </a:rPr>
              <a:t>27 Mar 20201</a:t>
            </a:r>
            <a:endParaRPr lang="en-US" sz="1200" b="0" i="0" u="none" strike="noStrike" cap="none">
              <a:solidFill>
                <a:schemeClr val="dk1"/>
              </a:solidFill>
              <a:latin typeface="Calibri"/>
              <a:ea typeface="Calibri"/>
              <a:cs typeface="Calibri"/>
            </a:endParaRPr>
          </a:p>
        </p:txBody>
      </p:sp>
      <p:sp>
        <p:nvSpPr>
          <p:cNvPr id="92" name="Google Shape;92;p13"/>
          <p:cNvSpPr txBox="1"/>
          <p:nvPr/>
        </p:nvSpPr>
        <p:spPr>
          <a:xfrm>
            <a:off x="7239000" y="375182"/>
            <a:ext cx="1752600" cy="20116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Iteration #x</a:t>
            </a:r>
            <a:endParaRPr sz="1200" b="0" i="0" u="none" strike="noStrike" cap="none">
              <a:solidFill>
                <a:schemeClr val="dk1"/>
              </a:solidFill>
              <a:latin typeface="Calibri"/>
              <a:ea typeface="Calibri"/>
              <a:cs typeface="Calibri"/>
              <a:sym typeface="Calibri"/>
            </a:endParaRPr>
          </a:p>
        </p:txBody>
      </p:sp>
      <p:sp>
        <p:nvSpPr>
          <p:cNvPr id="93" name="Google Shape;93;p13"/>
          <p:cNvSpPr/>
          <p:nvPr/>
        </p:nvSpPr>
        <p:spPr>
          <a:xfrm>
            <a:off x="152400" y="4868585"/>
            <a:ext cx="4398000" cy="13383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Cost Structure</a:t>
            </a:r>
            <a:endParaRPr sz="1800" b="0" i="0" u="none" strike="noStrike" cap="none">
              <a:solidFill>
                <a:schemeClr val="dk1"/>
              </a:solidFill>
              <a:latin typeface="Calibri"/>
              <a:ea typeface="Calibri"/>
              <a:cs typeface="Calibri"/>
              <a:sym typeface="Calibri"/>
            </a:endParaRPr>
          </a:p>
          <a:p>
            <a:r>
              <a:rPr lang="en-US" i="1">
                <a:solidFill>
                  <a:schemeClr val="dk1"/>
                </a:solidFill>
              </a:rPr>
              <a:t>Customer Acquisition costs</a:t>
            </a:r>
            <a:endParaRPr lang="en-US"/>
          </a:p>
          <a:p>
            <a:r>
              <a:rPr lang="en-US" i="1">
                <a:solidFill>
                  <a:schemeClr val="dk1"/>
                </a:solidFill>
              </a:rPr>
              <a:t>Distribution costs</a:t>
            </a:r>
            <a:endParaRPr lang="en-US"/>
          </a:p>
          <a:p>
            <a:r>
              <a:rPr lang="en-US" i="1">
                <a:solidFill>
                  <a:schemeClr val="dk1"/>
                </a:solidFill>
              </a:rPr>
              <a:t>Hosting</a:t>
            </a:r>
            <a:endParaRPr lang="en-US"/>
          </a:p>
          <a:p>
            <a:r>
              <a:rPr lang="en-US" i="1">
                <a:solidFill>
                  <a:schemeClr val="dk1"/>
                </a:solidFill>
              </a:rPr>
              <a:t>People, etc.</a:t>
            </a:r>
            <a:endParaRPr lang="en-US"/>
          </a:p>
          <a:p>
            <a:pPr marL="0" marR="0" lvl="0" indent="0" algn="l" rtl="0">
              <a:spcBef>
                <a:spcPts val="0"/>
              </a:spcBef>
              <a:spcAft>
                <a:spcPts val="0"/>
              </a:spcAft>
              <a:buNone/>
            </a:pPr>
            <a:endParaRPr lang="en-US" sz="1200" b="0" i="0" u="none" strike="noStrike" cap="none">
              <a:solidFill>
                <a:schemeClr val="dk1"/>
              </a:solidFill>
              <a:latin typeface="Arial"/>
              <a:ea typeface="Arial"/>
              <a:cs typeface="Arial"/>
            </a:endParaRPr>
          </a:p>
          <a:p>
            <a:endParaRPr lang="en-US" sz="1200">
              <a:solidFill>
                <a:schemeClr val="dk1"/>
              </a:solidFill>
            </a:endParaRPr>
          </a:p>
        </p:txBody>
      </p:sp>
      <p:sp>
        <p:nvSpPr>
          <p:cNvPr id="94" name="Google Shape;94;p13"/>
          <p:cNvSpPr/>
          <p:nvPr/>
        </p:nvSpPr>
        <p:spPr>
          <a:xfrm>
            <a:off x="4550441" y="4868585"/>
            <a:ext cx="4398000" cy="13383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Revenue Streams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r>
              <a:rPr lang="en-US" sz="1200">
                <a:solidFill>
                  <a:schemeClr val="dk1"/>
                </a:solidFill>
              </a:rPr>
              <a:t>Home </a:t>
            </a:r>
            <a:r>
              <a:rPr lang="en-US" sz="1200" err="1">
                <a:solidFill>
                  <a:schemeClr val="dk1"/>
                </a:solidFill>
              </a:rPr>
              <a:t>ome</a:t>
            </a:r>
            <a:r>
              <a:rPr lang="en-US" sz="1200">
                <a:solidFill>
                  <a:schemeClr val="dk1"/>
                </a:solidFill>
              </a:rPr>
              <a:t> owners </a:t>
            </a:r>
          </a:p>
          <a:p>
            <a:r>
              <a:rPr lang="en-US" sz="1200">
                <a:solidFill>
                  <a:schemeClr val="dk1"/>
                </a:solidFill>
              </a:rPr>
              <a:t>Adverts from app usage </a:t>
            </a:r>
          </a:p>
          <a:p>
            <a:r>
              <a:rPr lang="en-US" sz="1200">
                <a:solidFill>
                  <a:schemeClr val="dk1"/>
                </a:solidFill>
              </a:rPr>
              <a:t>Subscription for app</a:t>
            </a:r>
          </a:p>
        </p:txBody>
      </p:sp>
      <p:sp>
        <p:nvSpPr>
          <p:cNvPr id="95" name="Google Shape;95;p13"/>
          <p:cNvSpPr/>
          <p:nvPr/>
        </p:nvSpPr>
        <p:spPr>
          <a:xfrm>
            <a:off x="152400"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Problem</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r>
              <a:rPr lang="en-US" sz="1200">
                <a:solidFill>
                  <a:schemeClr val="dk1"/>
                </a:solidFill>
              </a:rPr>
              <a:t>- No central hub for all smart home devices  to connect.  </a:t>
            </a:r>
          </a:p>
          <a:p>
            <a:r>
              <a:rPr lang="en-US" sz="1200">
                <a:solidFill>
                  <a:schemeClr val="dk1"/>
                </a:solidFill>
              </a:rPr>
              <a:t>-Privacy problems </a:t>
            </a:r>
          </a:p>
          <a:p>
            <a:r>
              <a:rPr lang="en-US" sz="1200">
                <a:solidFill>
                  <a:schemeClr val="dk1"/>
                </a:solidFill>
              </a:rPr>
              <a:t>-Dependency on the internet </a:t>
            </a:r>
          </a:p>
        </p:txBody>
      </p:sp>
      <p:sp>
        <p:nvSpPr>
          <p:cNvPr id="96" name="Google Shape;96;p13"/>
          <p:cNvSpPr/>
          <p:nvPr/>
        </p:nvSpPr>
        <p:spPr>
          <a:xfrm>
            <a:off x="1917192" y="892725"/>
            <a:ext cx="1764900" cy="2332615"/>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Solution</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r>
              <a:rPr lang="en-US" sz="1200">
                <a:solidFill>
                  <a:schemeClr val="dk1"/>
                </a:solidFill>
              </a:rPr>
              <a:t>-Creating a central hub where smart devices will talk to each other for home owners to take advantage of multiple devices. </a:t>
            </a:r>
          </a:p>
          <a:p>
            <a:r>
              <a:rPr lang="en-US" sz="1200">
                <a:solidFill>
                  <a:schemeClr val="dk1"/>
                </a:solidFill>
              </a:rPr>
              <a:t>- Creating a multi layer security process </a:t>
            </a:r>
          </a:p>
          <a:p>
            <a:r>
              <a:rPr lang="en-US" sz="1200">
                <a:solidFill>
                  <a:schemeClr val="dk1"/>
                </a:solidFill>
              </a:rPr>
              <a:t>- An offline option for basic functions </a:t>
            </a:r>
          </a:p>
        </p:txBody>
      </p:sp>
      <p:sp>
        <p:nvSpPr>
          <p:cNvPr id="97" name="Google Shape;97;p13"/>
          <p:cNvSpPr/>
          <p:nvPr/>
        </p:nvSpPr>
        <p:spPr>
          <a:xfrm>
            <a:off x="1917192" y="3225469"/>
            <a:ext cx="1815983" cy="1642985"/>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Key Metrics</a:t>
            </a:r>
          </a:p>
          <a:p>
            <a:endParaRPr lang="en-US" sz="1100">
              <a:solidFill>
                <a:schemeClr val="dk1"/>
              </a:solidFill>
            </a:endParaRPr>
          </a:p>
          <a:p>
            <a:r>
              <a:rPr lang="en-US" sz="1100">
                <a:solidFill>
                  <a:schemeClr val="dk1"/>
                </a:solidFill>
              </a:rPr>
              <a:t>-Whether devices are connected correctly and are withstanding their connection. </a:t>
            </a:r>
          </a:p>
          <a:p>
            <a:r>
              <a:rPr lang="en-US" sz="1100">
                <a:solidFill>
                  <a:schemeClr val="dk1"/>
                </a:solidFill>
              </a:rPr>
              <a:t>-How many users are using what specific home device </a:t>
            </a:r>
          </a:p>
        </p:txBody>
      </p:sp>
      <p:sp>
        <p:nvSpPr>
          <p:cNvPr id="98" name="Google Shape;98;p13"/>
          <p:cNvSpPr/>
          <p:nvPr/>
        </p:nvSpPr>
        <p:spPr>
          <a:xfrm>
            <a:off x="3654106"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Unique Value Proposition</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r>
              <a:rPr lang="en-US" sz="1200">
                <a:solidFill>
                  <a:schemeClr val="dk1"/>
                </a:solidFill>
              </a:rPr>
              <a:t>An app or a hub that allows for all home devices to sync with each other, has policies in place to allow new devices to also be added to the system, has one app that controls all home devices. </a:t>
            </a:r>
            <a:endParaRPr lang="en-US" sz="1200" b="0" i="0" u="none" strike="noStrike" cap="none">
              <a:solidFill>
                <a:schemeClr val="dk1"/>
              </a:solidFill>
              <a:latin typeface="Arial"/>
              <a:ea typeface="Arial"/>
              <a:cs typeface="Arial"/>
            </a:endParaRPr>
          </a:p>
        </p:txBody>
      </p:sp>
      <p:sp>
        <p:nvSpPr>
          <p:cNvPr id="99" name="Google Shape;99;p13"/>
          <p:cNvSpPr/>
          <p:nvPr/>
        </p:nvSpPr>
        <p:spPr>
          <a:xfrm>
            <a:off x="5418898" y="892725"/>
            <a:ext cx="1764900" cy="19878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Unfair Advantage</a:t>
            </a:r>
            <a:endParaRPr sz="1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endParaRPr>
          </a:p>
          <a:p>
            <a:r>
              <a:rPr lang="en-US" sz="1200">
                <a:solidFill>
                  <a:schemeClr val="dk1"/>
                </a:solidFill>
              </a:rPr>
              <a:t>Companies don't want to communicate/work with each other to create playing field within the market and therefore legally a central hub may not be able to exist. </a:t>
            </a:r>
            <a:endParaRPr lang="en-US" sz="1200" b="0" i="0" u="none" strike="noStrike" cap="none">
              <a:solidFill>
                <a:schemeClr val="dk1"/>
              </a:solidFill>
              <a:latin typeface="Arial"/>
              <a:ea typeface="Arial"/>
              <a:cs typeface="Arial"/>
            </a:endParaRPr>
          </a:p>
        </p:txBody>
      </p:sp>
      <p:sp>
        <p:nvSpPr>
          <p:cNvPr id="100" name="Google Shape;100;p13"/>
          <p:cNvSpPr/>
          <p:nvPr/>
        </p:nvSpPr>
        <p:spPr>
          <a:xfrm>
            <a:off x="5418898" y="2880654"/>
            <a:ext cx="1764900" cy="19878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Channels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r>
              <a:rPr lang="en-US" sz="1200">
                <a:solidFill>
                  <a:schemeClr val="dk1"/>
                </a:solidFill>
              </a:rPr>
              <a:t>- An all in one app </a:t>
            </a:r>
          </a:p>
          <a:p>
            <a:r>
              <a:rPr lang="en-US" sz="1200">
                <a:solidFill>
                  <a:schemeClr val="dk1"/>
                </a:solidFill>
              </a:rPr>
              <a:t>- Technology stores </a:t>
            </a:r>
          </a:p>
          <a:p>
            <a:r>
              <a:rPr lang="en-US" sz="1200">
                <a:solidFill>
                  <a:schemeClr val="dk1"/>
                </a:solidFill>
              </a:rPr>
              <a:t>-Homeware stores</a:t>
            </a:r>
          </a:p>
          <a:p>
            <a:r>
              <a:rPr lang="en-US" sz="1200">
                <a:solidFill>
                  <a:schemeClr val="dk1"/>
                </a:solidFill>
              </a:rPr>
              <a:t>-online shopping</a:t>
            </a:r>
          </a:p>
        </p:txBody>
      </p:sp>
      <p:sp>
        <p:nvSpPr>
          <p:cNvPr id="101" name="Google Shape;101;p13"/>
          <p:cNvSpPr/>
          <p:nvPr/>
        </p:nvSpPr>
        <p:spPr>
          <a:xfrm>
            <a:off x="7183690"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r>
              <a:rPr lang="en-US" sz="1400" b="0" i="0" u="none" strike="noStrike" cap="none">
                <a:solidFill>
                  <a:schemeClr val="dk1"/>
                </a:solidFill>
                <a:latin typeface="Arial"/>
                <a:ea typeface="Arial"/>
                <a:cs typeface="Arial"/>
                <a:sym typeface="Arial"/>
              </a:rPr>
              <a:t>Customer </a:t>
            </a:r>
            <a:r>
              <a:rPr lang="en-US">
                <a:solidFill>
                  <a:schemeClr val="dk1"/>
                </a:solidFill>
              </a:rPr>
              <a:t>Segments</a:t>
            </a:r>
            <a:endParaRPr lang="en-US" sz="1800">
              <a:solidFill>
                <a:schemeClr val="dk1"/>
              </a:solidFill>
              <a:latin typeface="Calibri"/>
              <a:cs typeface="Calibri"/>
            </a:endParaRPr>
          </a:p>
          <a:p>
            <a:endParaRPr lang="en-US">
              <a:solidFill>
                <a:schemeClr val="dk1"/>
              </a:solidFill>
            </a:endParaRPr>
          </a:p>
          <a:p>
            <a:r>
              <a:rPr lang="en-US">
                <a:solidFill>
                  <a:schemeClr val="dk1"/>
                </a:solidFill>
                <a:ea typeface="Calibri"/>
              </a:rPr>
              <a:t>- Home owners</a:t>
            </a:r>
          </a:p>
          <a:p>
            <a:r>
              <a:rPr lang="en-US">
                <a:solidFill>
                  <a:schemeClr val="dk1"/>
                </a:solidFill>
                <a:ea typeface="Calibri"/>
              </a:rPr>
              <a:t>- People that already own at least one smart home device </a:t>
            </a:r>
          </a:p>
          <a:p>
            <a:r>
              <a:rPr lang="en-US">
                <a:solidFill>
                  <a:schemeClr val="dk1"/>
                </a:solidFill>
                <a:ea typeface="Calibri"/>
              </a:rPr>
              <a:t>-Anyone and everyone who wants to connect their house to have automotive functions </a:t>
            </a:r>
            <a:endParaRPr lang="en-US" b="0" i="0" u="none" strike="noStrike" cap="none">
              <a:solidFill>
                <a:schemeClr val="dk1"/>
              </a:solidFill>
              <a:ea typeface="Calibri"/>
            </a:endParaRPr>
          </a:p>
        </p:txBody>
      </p:sp>
      <p:sp>
        <p:nvSpPr>
          <p:cNvPr id="102" name="Google Shape;102;p13"/>
          <p:cNvSpPr/>
          <p:nvPr/>
        </p:nvSpPr>
        <p:spPr>
          <a:xfrm>
            <a:off x="1753341" y="6257596"/>
            <a:ext cx="11961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PRODUCT</a:t>
            </a:r>
            <a:endParaRPr sz="2000" b="0" i="0" u="none" strike="noStrike" cap="none">
              <a:solidFill>
                <a:srgbClr val="007DDA"/>
              </a:solidFill>
              <a:latin typeface="Calibri"/>
              <a:ea typeface="Calibri"/>
              <a:cs typeface="Calibri"/>
              <a:sym typeface="Calibri"/>
            </a:endParaRPr>
          </a:p>
        </p:txBody>
      </p:sp>
      <p:sp>
        <p:nvSpPr>
          <p:cNvPr id="103" name="Google Shape;103;p13"/>
          <p:cNvSpPr/>
          <p:nvPr/>
        </p:nvSpPr>
        <p:spPr>
          <a:xfrm>
            <a:off x="6230730" y="6257596"/>
            <a:ext cx="10374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MARKET</a:t>
            </a:r>
            <a:endParaRPr sz="2000" b="0" i="0" u="none" strike="noStrike" cap="none">
              <a:solidFill>
                <a:srgbClr val="007DDA"/>
              </a:solidFill>
              <a:latin typeface="Calibri"/>
              <a:ea typeface="Calibri"/>
              <a:cs typeface="Calibri"/>
              <a:sym typeface="Calibri"/>
            </a:endParaRPr>
          </a:p>
        </p:txBody>
      </p:sp>
      <p:cxnSp>
        <p:nvCxnSpPr>
          <p:cNvPr id="104" name="Google Shape;104;p13"/>
          <p:cNvCxnSpPr/>
          <p:nvPr/>
        </p:nvCxnSpPr>
        <p:spPr>
          <a:xfrm rot="10800000">
            <a:off x="4550441" y="788450"/>
            <a:ext cx="0" cy="5731500"/>
          </a:xfrm>
          <a:prstGeom prst="straightConnector1">
            <a:avLst/>
          </a:prstGeom>
          <a:noFill/>
          <a:ln w="19050" cap="rnd" cmpd="sng">
            <a:solidFill>
              <a:srgbClr val="007DDA">
                <a:alpha val="49803"/>
              </a:srgbClr>
            </a:solidFill>
            <a:prstDash val="dash"/>
            <a:round/>
            <a:headEnd type="none" w="sm" len="sm"/>
            <a:tailEnd type="none" w="sm" len="sm"/>
          </a:ln>
        </p:spPr>
      </p:cxnSp>
      <p:sp>
        <p:nvSpPr>
          <p:cNvPr id="105" name="Google Shape;105;p13"/>
          <p:cNvSpPr/>
          <p:nvPr/>
        </p:nvSpPr>
        <p:spPr>
          <a:xfrm>
            <a:off x="152400" y="3995150"/>
            <a:ext cx="1764900" cy="873300"/>
          </a:xfrm>
          <a:prstGeom prst="roundRect">
            <a:avLst>
              <a:gd name="adj"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rPr>
              <a:t>Existing Alternative</a:t>
            </a:r>
          </a:p>
          <a:p>
            <a:r>
              <a:rPr lang="en-US" sz="1200">
                <a:solidFill>
                  <a:schemeClr val="dk1"/>
                </a:solidFill>
              </a:rPr>
              <a:t>A central hub for one brand only </a:t>
            </a:r>
            <a:r>
              <a:rPr lang="en-US" sz="1200" err="1">
                <a:solidFill>
                  <a:schemeClr val="dk1"/>
                </a:solidFill>
              </a:rPr>
              <a:t>eg</a:t>
            </a:r>
            <a:r>
              <a:rPr lang="en-US" sz="1200">
                <a:solidFill>
                  <a:schemeClr val="dk1"/>
                </a:solidFill>
              </a:rPr>
              <a:t> – </a:t>
            </a:r>
            <a:r>
              <a:rPr lang="en-US" sz="1200" err="1">
                <a:solidFill>
                  <a:schemeClr val="dk1"/>
                </a:solidFill>
              </a:rPr>
              <a:t>Sumsung</a:t>
            </a:r>
            <a:r>
              <a:rPr lang="en-US" sz="1200">
                <a:solidFill>
                  <a:schemeClr val="dk1"/>
                </a:solidFill>
              </a:rPr>
              <a:t> hub v.3</a:t>
            </a:r>
          </a:p>
        </p:txBody>
      </p:sp>
      <p:sp>
        <p:nvSpPr>
          <p:cNvPr id="106" name="Google Shape;106;p13"/>
          <p:cNvSpPr/>
          <p:nvPr/>
        </p:nvSpPr>
        <p:spPr>
          <a:xfrm>
            <a:off x="7155800" y="3995150"/>
            <a:ext cx="1764900" cy="873300"/>
          </a:xfrm>
          <a:prstGeom prst="roundRect">
            <a:avLst>
              <a:gd name="adj"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i="0" u="none" strike="noStrike" cap="none">
              <a:solidFill>
                <a:schemeClr val="dk1"/>
              </a:solidFill>
              <a:latin typeface="Arial"/>
              <a:ea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p:nvPr/>
        </p:nvSpPr>
        <p:spPr>
          <a:xfrm>
            <a:off x="222819" y="114685"/>
            <a:ext cx="1756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595959"/>
                </a:solidFill>
                <a:latin typeface="Calibri"/>
                <a:ea typeface="Calibri"/>
                <a:cs typeface="Calibri"/>
                <a:sym typeface="Calibri"/>
              </a:rPr>
              <a:t>Lean Canvas</a:t>
            </a:r>
            <a:endParaRPr sz="2400" b="1" i="0" u="none" strike="noStrike" cap="none">
              <a:solidFill>
                <a:srgbClr val="595959"/>
              </a:solidFill>
              <a:latin typeface="Calibri"/>
              <a:ea typeface="Calibri"/>
              <a:cs typeface="Calibri"/>
              <a:sym typeface="Calibri"/>
            </a:endParaRPr>
          </a:p>
        </p:txBody>
      </p:sp>
      <p:sp>
        <p:nvSpPr>
          <p:cNvPr id="112" name="Google Shape;112;p14"/>
          <p:cNvSpPr/>
          <p:nvPr/>
        </p:nvSpPr>
        <p:spPr>
          <a:xfrm>
            <a:off x="152450" y="892725"/>
            <a:ext cx="8796000" cy="5314200"/>
          </a:xfrm>
          <a:prstGeom prst="roundRect">
            <a:avLst>
              <a:gd name="adj" fmla="val 0"/>
            </a:avLst>
          </a:prstGeom>
          <a:noFill/>
          <a:ln w="381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4"/>
          <p:cNvSpPr txBox="1"/>
          <p:nvPr/>
        </p:nvSpPr>
        <p:spPr>
          <a:xfrm>
            <a:off x="3810000" y="114684"/>
            <a:ext cx="3276600" cy="4617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3F3F3F"/>
                </a:solidFill>
                <a:latin typeface="Calibri"/>
                <a:ea typeface="Calibri"/>
                <a:cs typeface="Calibri"/>
                <a:sym typeface="Calibri"/>
              </a:rPr>
              <a:t>Project Name</a:t>
            </a:r>
            <a:endParaRPr sz="1800" b="0" i="0" u="none" strike="noStrike" cap="none">
              <a:solidFill>
                <a:srgbClr val="3F3F3F"/>
              </a:solidFill>
              <a:latin typeface="Calibri"/>
              <a:ea typeface="Calibri"/>
              <a:cs typeface="Calibri"/>
              <a:sym typeface="Calibri"/>
            </a:endParaRPr>
          </a:p>
        </p:txBody>
      </p:sp>
      <p:sp>
        <p:nvSpPr>
          <p:cNvPr id="114" name="Google Shape;114;p14"/>
          <p:cNvSpPr txBox="1"/>
          <p:nvPr/>
        </p:nvSpPr>
        <p:spPr>
          <a:xfrm>
            <a:off x="7239000" y="114684"/>
            <a:ext cx="1752600" cy="20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01-Jan-2014</a:t>
            </a:r>
            <a:endParaRPr sz="1200" b="0" i="0" u="none" strike="noStrike" cap="none">
              <a:solidFill>
                <a:schemeClr val="dk1"/>
              </a:solidFill>
              <a:latin typeface="Calibri"/>
              <a:ea typeface="Calibri"/>
              <a:cs typeface="Calibri"/>
              <a:sym typeface="Calibri"/>
            </a:endParaRPr>
          </a:p>
        </p:txBody>
      </p:sp>
      <p:sp>
        <p:nvSpPr>
          <p:cNvPr id="115" name="Google Shape;115;p14"/>
          <p:cNvSpPr txBox="1"/>
          <p:nvPr/>
        </p:nvSpPr>
        <p:spPr>
          <a:xfrm>
            <a:off x="7239000" y="375182"/>
            <a:ext cx="1752600" cy="20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Iteration #x</a:t>
            </a:r>
            <a:endParaRPr sz="1200" b="0" i="0" u="none" strike="noStrike" cap="none">
              <a:solidFill>
                <a:schemeClr val="dk1"/>
              </a:solidFill>
              <a:latin typeface="Calibri"/>
              <a:ea typeface="Calibri"/>
              <a:cs typeface="Calibri"/>
              <a:sym typeface="Calibri"/>
            </a:endParaRPr>
          </a:p>
        </p:txBody>
      </p:sp>
      <p:sp>
        <p:nvSpPr>
          <p:cNvPr id="116" name="Google Shape;116;p14"/>
          <p:cNvSpPr/>
          <p:nvPr/>
        </p:nvSpPr>
        <p:spPr>
          <a:xfrm>
            <a:off x="152400" y="4868585"/>
            <a:ext cx="4398000" cy="13383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Cost Structure</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Customer Acquisition costs</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Distribution costs</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Hosting</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People, etc.</a:t>
            </a:r>
            <a:endParaRPr sz="1200" b="0" i="1" u="none" strike="noStrike" cap="none">
              <a:solidFill>
                <a:schemeClr val="dk1"/>
              </a:solidFill>
              <a:latin typeface="Arial"/>
              <a:ea typeface="Arial"/>
              <a:cs typeface="Arial"/>
              <a:sym typeface="Arial"/>
            </a:endParaRPr>
          </a:p>
        </p:txBody>
      </p:sp>
      <p:sp>
        <p:nvSpPr>
          <p:cNvPr id="117" name="Google Shape;117;p14"/>
          <p:cNvSpPr/>
          <p:nvPr/>
        </p:nvSpPr>
        <p:spPr>
          <a:xfrm>
            <a:off x="4550441" y="4868585"/>
            <a:ext cx="4398000" cy="13383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Revenue Streams</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Revenue Model</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Life Time Value</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Revenue</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Gross Margin</a:t>
            </a:r>
            <a:endParaRPr sz="1800" b="0" i="1" u="none" strike="noStrike" cap="none">
              <a:solidFill>
                <a:schemeClr val="dk1"/>
              </a:solidFill>
              <a:latin typeface="Calibri"/>
              <a:ea typeface="Calibri"/>
              <a:cs typeface="Calibri"/>
              <a:sym typeface="Calibri"/>
            </a:endParaRPr>
          </a:p>
        </p:txBody>
      </p:sp>
      <p:sp>
        <p:nvSpPr>
          <p:cNvPr id="118" name="Google Shape;118;p14"/>
          <p:cNvSpPr/>
          <p:nvPr/>
        </p:nvSpPr>
        <p:spPr>
          <a:xfrm>
            <a:off x="152400" y="892725"/>
            <a:ext cx="1764900" cy="39759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Problem</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Top 3 problems</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SzPts val="1100"/>
              <a:buNone/>
            </a:pPr>
            <a:r>
              <a:rPr lang="en-US" sz="1200" i="1">
                <a:solidFill>
                  <a:srgbClr val="999999"/>
                </a:solidFill>
              </a:rPr>
              <a:t>For the customer segment you are working with, describe the top 1-3 problems they need solved.</a:t>
            </a:r>
            <a:endParaRPr sz="1200" i="1">
              <a:solidFill>
                <a:srgbClr val="999999"/>
              </a:solidFill>
            </a:endParaRPr>
          </a:p>
        </p:txBody>
      </p:sp>
      <p:sp>
        <p:nvSpPr>
          <p:cNvPr id="119" name="Google Shape;119;p14"/>
          <p:cNvSpPr/>
          <p:nvPr/>
        </p:nvSpPr>
        <p:spPr>
          <a:xfrm>
            <a:off x="1917192" y="892725"/>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Solution</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Top 3 features</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Don’t fully defining a solution. Simply sketch out the top features or capabilities for each problem.</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None/>
            </a:pPr>
            <a:endParaRPr sz="1200" i="1">
              <a:solidFill>
                <a:srgbClr val="999999"/>
              </a:solidFill>
            </a:endParaRPr>
          </a:p>
        </p:txBody>
      </p:sp>
      <p:sp>
        <p:nvSpPr>
          <p:cNvPr id="120" name="Google Shape;120;p14"/>
          <p:cNvSpPr/>
          <p:nvPr/>
        </p:nvSpPr>
        <p:spPr>
          <a:xfrm>
            <a:off x="1917192" y="2880654"/>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Key Metrics</a:t>
            </a:r>
            <a:endParaRPr sz="14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Key activities you measure</a:t>
            </a:r>
            <a:endParaRPr sz="1200" i="1">
              <a:solidFill>
                <a:schemeClr val="dk1"/>
              </a:solidFill>
            </a:endParaRPr>
          </a:p>
        </p:txBody>
      </p:sp>
      <p:sp>
        <p:nvSpPr>
          <p:cNvPr id="121" name="Google Shape;121;p14"/>
          <p:cNvSpPr/>
          <p:nvPr/>
        </p:nvSpPr>
        <p:spPr>
          <a:xfrm>
            <a:off x="3654106" y="892725"/>
            <a:ext cx="1764900" cy="39759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Unique Value Proposition</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Single, clear, compelling message that states why you are different and worth paying attention</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SzPts val="1100"/>
              <a:buNone/>
            </a:pPr>
            <a:r>
              <a:rPr lang="en-US" sz="1200" i="1">
                <a:solidFill>
                  <a:srgbClr val="999999"/>
                </a:solidFill>
              </a:rPr>
              <a:t>A good UVP gets inside the head of your customers and focusses on the benefits your customers derive after using your product.</a:t>
            </a:r>
            <a:endParaRPr sz="1200" i="1">
              <a:solidFill>
                <a:srgbClr val="999999"/>
              </a:solidFill>
            </a:endParaRPr>
          </a:p>
        </p:txBody>
      </p:sp>
      <p:sp>
        <p:nvSpPr>
          <p:cNvPr id="122" name="Google Shape;122;p14"/>
          <p:cNvSpPr/>
          <p:nvPr/>
        </p:nvSpPr>
        <p:spPr>
          <a:xfrm>
            <a:off x="5418898" y="892725"/>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Unfair Advantage</a:t>
            </a:r>
            <a:endParaRPr sz="14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Can’t be easily copied or bought</a:t>
            </a:r>
            <a:endParaRPr sz="1200" b="0" i="1" u="none" strike="noStrike" cap="none">
              <a:solidFill>
                <a:schemeClr val="dk1"/>
              </a:solidFill>
              <a:latin typeface="Arial"/>
              <a:ea typeface="Arial"/>
              <a:cs typeface="Arial"/>
              <a:sym typeface="Arial"/>
            </a:endParaRPr>
          </a:p>
        </p:txBody>
      </p:sp>
      <p:sp>
        <p:nvSpPr>
          <p:cNvPr id="123" name="Google Shape;123;p14"/>
          <p:cNvSpPr/>
          <p:nvPr/>
        </p:nvSpPr>
        <p:spPr>
          <a:xfrm>
            <a:off x="5418898" y="2880654"/>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Channels</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Path to customers</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Inbound and Outbound </a:t>
            </a:r>
            <a:endParaRPr sz="1200" i="1">
              <a:solidFill>
                <a:srgbClr val="999999"/>
              </a:solidFill>
            </a:endParaRPr>
          </a:p>
          <a:p>
            <a:pPr marL="0" marR="0" lvl="0" indent="0" algn="l" rtl="0">
              <a:spcBef>
                <a:spcPts val="0"/>
              </a:spcBef>
              <a:spcAft>
                <a:spcPts val="0"/>
              </a:spcAft>
              <a:buNone/>
            </a:pPr>
            <a:endParaRPr sz="1200" i="1">
              <a:solidFill>
                <a:srgbClr val="999999"/>
              </a:solidFill>
            </a:endParaRPr>
          </a:p>
          <a:p>
            <a:pPr marL="0" marR="0" lvl="0" indent="0" algn="l" rtl="0">
              <a:spcBef>
                <a:spcPts val="0"/>
              </a:spcBef>
              <a:spcAft>
                <a:spcPts val="0"/>
              </a:spcAft>
              <a:buNone/>
            </a:pPr>
            <a:r>
              <a:rPr lang="en-US" sz="1200" i="1">
                <a:solidFill>
                  <a:srgbClr val="999999"/>
                </a:solidFill>
              </a:rPr>
              <a:t>Direct and Indirect</a:t>
            </a:r>
            <a:endParaRPr sz="1200" i="1">
              <a:solidFill>
                <a:srgbClr val="999999"/>
              </a:solidFill>
            </a:endParaRPr>
          </a:p>
        </p:txBody>
      </p:sp>
      <p:sp>
        <p:nvSpPr>
          <p:cNvPr id="124" name="Google Shape;124;p14"/>
          <p:cNvSpPr/>
          <p:nvPr/>
        </p:nvSpPr>
        <p:spPr>
          <a:xfrm>
            <a:off x="7183690" y="892725"/>
            <a:ext cx="1764900" cy="39759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Customer Segments</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rPr>
              <a:t>Target customers</a:t>
            </a:r>
            <a:endParaRPr sz="1200" b="0" i="1" u="none" strike="noStrike" cap="none">
              <a:solidFill>
                <a:schemeClr val="dk1"/>
              </a:solidFill>
            </a:endParaRPr>
          </a:p>
          <a:p>
            <a:pPr marL="0" marR="0" lvl="0" indent="0" algn="l" rtl="0">
              <a:spcBef>
                <a:spcPts val="0"/>
              </a:spcBef>
              <a:spcAft>
                <a:spcPts val="0"/>
              </a:spcAft>
              <a:buSzPts val="1100"/>
              <a:buNone/>
            </a:pPr>
            <a:endParaRPr sz="1200">
              <a:solidFill>
                <a:schemeClr val="dk1"/>
              </a:solidFill>
            </a:endParaRPr>
          </a:p>
          <a:p>
            <a:pPr marL="0" marR="0" lvl="0" indent="0" algn="l" rtl="0">
              <a:spcBef>
                <a:spcPts val="0"/>
              </a:spcBef>
              <a:spcAft>
                <a:spcPts val="0"/>
              </a:spcAft>
              <a:buSzPts val="1100"/>
              <a:buNone/>
            </a:pPr>
            <a:r>
              <a:rPr lang="en-US" sz="1200" i="1">
                <a:solidFill>
                  <a:srgbClr val="999999"/>
                </a:solidFill>
              </a:rPr>
              <a:t>A customer is a someone that pays for your product.</a:t>
            </a:r>
            <a:endParaRPr sz="1200" i="1">
              <a:solidFill>
                <a:srgbClr val="999999"/>
              </a:solidFil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SzPts val="1100"/>
              <a:buNone/>
            </a:pPr>
            <a:r>
              <a:rPr lang="en-US" sz="1200" i="1">
                <a:solidFill>
                  <a:srgbClr val="999999"/>
                </a:solidFill>
              </a:rPr>
              <a:t>You can’t effectively build, design, and position a product for everyone.</a:t>
            </a:r>
            <a:endParaRPr sz="1200">
              <a:solidFill>
                <a:schemeClr val="dk1"/>
              </a:solidFill>
            </a:endParaRPr>
          </a:p>
        </p:txBody>
      </p:sp>
      <p:sp>
        <p:nvSpPr>
          <p:cNvPr id="125" name="Google Shape;125;p14"/>
          <p:cNvSpPr/>
          <p:nvPr/>
        </p:nvSpPr>
        <p:spPr>
          <a:xfrm>
            <a:off x="1753341" y="6257596"/>
            <a:ext cx="11961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PRODUCT</a:t>
            </a:r>
            <a:endParaRPr sz="2000" b="0" i="0" u="none" strike="noStrike" cap="none">
              <a:solidFill>
                <a:srgbClr val="007DDA"/>
              </a:solidFill>
              <a:latin typeface="Calibri"/>
              <a:ea typeface="Calibri"/>
              <a:cs typeface="Calibri"/>
              <a:sym typeface="Calibri"/>
            </a:endParaRPr>
          </a:p>
        </p:txBody>
      </p:sp>
      <p:sp>
        <p:nvSpPr>
          <p:cNvPr id="126" name="Google Shape;126;p14"/>
          <p:cNvSpPr/>
          <p:nvPr/>
        </p:nvSpPr>
        <p:spPr>
          <a:xfrm>
            <a:off x="6230730" y="6257596"/>
            <a:ext cx="10374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MARKET</a:t>
            </a:r>
            <a:endParaRPr sz="2000" b="0" i="0" u="none" strike="noStrike" cap="none">
              <a:solidFill>
                <a:srgbClr val="007DDA"/>
              </a:solidFill>
              <a:latin typeface="Calibri"/>
              <a:ea typeface="Calibri"/>
              <a:cs typeface="Calibri"/>
              <a:sym typeface="Calibri"/>
            </a:endParaRPr>
          </a:p>
        </p:txBody>
      </p:sp>
      <p:cxnSp>
        <p:nvCxnSpPr>
          <p:cNvPr id="127" name="Google Shape;127;p14"/>
          <p:cNvCxnSpPr/>
          <p:nvPr/>
        </p:nvCxnSpPr>
        <p:spPr>
          <a:xfrm rot="10800000">
            <a:off x="4550441" y="788450"/>
            <a:ext cx="0" cy="5731500"/>
          </a:xfrm>
          <a:prstGeom prst="straightConnector1">
            <a:avLst/>
          </a:prstGeom>
          <a:noFill/>
          <a:ln w="19050" cap="rnd" cmpd="sng">
            <a:solidFill>
              <a:srgbClr val="007DDA">
                <a:alpha val="49800"/>
              </a:srgbClr>
            </a:solidFill>
            <a:prstDash val="dash"/>
            <a:round/>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Slides>
  <Notes>2</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2021-03-26T19:09:23Z</dcterms:modified>
</cp:coreProperties>
</file>