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0"/>
    <p:restoredTop sz="94674"/>
  </p:normalViewPr>
  <p:slideViewPr>
    <p:cSldViewPr snapToGrid="0" snapToObjects="1">
      <p:cViewPr varScale="1">
        <p:scale>
          <a:sx n="124" d="100"/>
          <a:sy n="124" d="100"/>
        </p:scale>
        <p:origin x="13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sz="1200" b="0" i="0" u="none" strike="noStrike" cap="non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sz="1200" b="0" i="0" u="none" strike="noStrike" cap="non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sz="1200" b="0" i="0" u="none" strike="noStrike" cap="non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sz="1200" b="0" i="0" u="none" strike="noStrike" cap="none"/>
          </a:p>
          <a:p>
            <a:pPr marL="0" lvl="1" indent="-88900" algn="l" rtl="0">
              <a:spcBef>
                <a:spcPts val="0"/>
              </a:spcBef>
              <a:spcAft>
                <a:spcPts val="0"/>
              </a:spcAft>
              <a:buSzPts val="1400"/>
              <a:buChar char="○"/>
            </a:pPr>
            <a:endParaRPr/>
          </a:p>
          <a:p>
            <a:pPr marL="0" lvl="2" indent="-88900" algn="l" rtl="0">
              <a:spcBef>
                <a:spcPts val="0"/>
              </a:spcBef>
              <a:spcAft>
                <a:spcPts val="0"/>
              </a:spcAft>
              <a:buSzPts val="1400"/>
              <a:buChar char="■"/>
            </a:pPr>
            <a:endParaRPr/>
          </a:p>
          <a:p>
            <a:pPr marL="0" lvl="3" indent="-88900" algn="l" rtl="0">
              <a:spcBef>
                <a:spcPts val="0"/>
              </a:spcBef>
              <a:spcAft>
                <a:spcPts val="0"/>
              </a:spcAft>
              <a:buSzPts val="1400"/>
              <a:buChar char="●"/>
            </a:pPr>
            <a:endParaRPr/>
          </a:p>
          <a:p>
            <a:pPr marL="0" lvl="4" indent="-88900" algn="l" rtl="0">
              <a:spcBef>
                <a:spcPts val="0"/>
              </a:spcBef>
              <a:spcAft>
                <a:spcPts val="0"/>
              </a:spcAft>
              <a:buSzPts val="1400"/>
              <a:buChar char="○"/>
            </a:pPr>
            <a:endParaRPr/>
          </a:p>
          <a:p>
            <a:pPr marL="0" lvl="5" indent="-88900" algn="l" rtl="0">
              <a:spcBef>
                <a:spcPts val="0"/>
              </a:spcBef>
              <a:spcAft>
                <a:spcPts val="0"/>
              </a:spcAft>
              <a:buSzPts val="1400"/>
              <a:buChar char="■"/>
            </a:pPr>
            <a:endParaRPr/>
          </a:p>
          <a:p>
            <a:pPr marL="0" lvl="6" indent="-88900" algn="l" rtl="0">
              <a:spcBef>
                <a:spcPts val="0"/>
              </a:spcBef>
              <a:spcAft>
                <a:spcPts val="0"/>
              </a:spcAft>
              <a:buSzPts val="1400"/>
              <a:buChar char="●"/>
            </a:pPr>
            <a:endParaRPr/>
          </a:p>
          <a:p>
            <a:pPr marL="0" lvl="7" indent="-88900" algn="l" rtl="0">
              <a:spcBef>
                <a:spcPts val="0"/>
              </a:spcBef>
              <a:spcAft>
                <a:spcPts val="0"/>
              </a:spcAft>
              <a:buSzPts val="1400"/>
              <a:buChar char="○"/>
            </a:pPr>
            <a:endParaRPr/>
          </a:p>
          <a:p>
            <a:pPr marL="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To edit, you can create a copy under </a:t>
            </a:r>
            <a:r>
              <a:rPr lang="en-US" b="1"/>
              <a:t>File &gt; Make a copy...</a:t>
            </a:r>
            <a:endParaRPr b="1"/>
          </a:p>
        </p:txBody>
      </p:sp>
      <p:sp>
        <p:nvSpPr>
          <p:cNvPr id="86" name="Google Shape;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56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48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56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48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56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48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sz="4000" b="1"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560"/>
              </a:spcBef>
              <a:spcAft>
                <a:spcPts val="0"/>
              </a:spcAft>
              <a:buClr>
                <a:srgbClr val="888888"/>
              </a:buClr>
              <a:buSzPts val="1400"/>
              <a:buFont typeface="Calibri"/>
              <a:buNone/>
              <a:defRPr sz="1800">
                <a:solidFill>
                  <a:srgbClr val="888888"/>
                </a:solidFill>
              </a:defRPr>
            </a:lvl2pPr>
            <a:lvl3pPr marL="1371600" lvl="2" indent="-228600" rtl="0">
              <a:spcBef>
                <a:spcPts val="480"/>
              </a:spcBef>
              <a:spcAft>
                <a:spcPts val="0"/>
              </a:spcAft>
              <a:buClr>
                <a:srgbClr val="888888"/>
              </a:buClr>
              <a:buSzPts val="1400"/>
              <a:buFont typeface="Calibri"/>
              <a:buNone/>
              <a:defRPr sz="1600">
                <a:solidFill>
                  <a:srgbClr val="888888"/>
                </a:solidFill>
              </a:defRPr>
            </a:lvl3pPr>
            <a:lvl4pPr marL="1828800" lvl="3" indent="-228600" rtl="0">
              <a:spcBef>
                <a:spcPts val="400"/>
              </a:spcBef>
              <a:spcAft>
                <a:spcPts val="0"/>
              </a:spcAft>
              <a:buClr>
                <a:srgbClr val="888888"/>
              </a:buClr>
              <a:buSzPts val="1400"/>
              <a:buFont typeface="Calibri"/>
              <a:buNone/>
              <a:defRPr sz="1400">
                <a:solidFill>
                  <a:srgbClr val="888888"/>
                </a:solidFill>
              </a:defRPr>
            </a:lvl4pPr>
            <a:lvl5pPr marL="2286000" lvl="4" indent="-228600" rtl="0">
              <a:spcBef>
                <a:spcPts val="400"/>
              </a:spcBef>
              <a:spcAft>
                <a:spcPts val="0"/>
              </a:spcAft>
              <a:buClr>
                <a:srgbClr val="888888"/>
              </a:buClr>
              <a:buSzPts val="1400"/>
              <a:buFont typeface="Calibri"/>
              <a:buNone/>
              <a:defRPr sz="1400">
                <a:solidFill>
                  <a:srgbClr val="888888"/>
                </a:solidFill>
              </a:defRPr>
            </a:lvl5pPr>
            <a:lvl6pPr marL="2743200" lvl="5" indent="-228600" rtl="0">
              <a:spcBef>
                <a:spcPts val="400"/>
              </a:spcBef>
              <a:spcAft>
                <a:spcPts val="0"/>
              </a:spcAft>
              <a:buClr>
                <a:srgbClr val="888888"/>
              </a:buClr>
              <a:buSzPts val="1400"/>
              <a:buFont typeface="Calibri"/>
              <a:buNone/>
              <a:defRPr sz="1400">
                <a:solidFill>
                  <a:srgbClr val="888888"/>
                </a:solidFill>
              </a:defRPr>
            </a:lvl6pPr>
            <a:lvl7pPr marL="3200400" lvl="6" indent="-228600" rtl="0">
              <a:spcBef>
                <a:spcPts val="400"/>
              </a:spcBef>
              <a:spcAft>
                <a:spcPts val="0"/>
              </a:spcAft>
              <a:buClr>
                <a:srgbClr val="888888"/>
              </a:buClr>
              <a:buSzPts val="1400"/>
              <a:buFont typeface="Calibri"/>
              <a:buNone/>
              <a:defRPr sz="1400">
                <a:solidFill>
                  <a:srgbClr val="888888"/>
                </a:solidFill>
              </a:defRPr>
            </a:lvl7pPr>
            <a:lvl8pPr marL="3657600" lvl="7" indent="-228600" rtl="0">
              <a:spcBef>
                <a:spcPts val="400"/>
              </a:spcBef>
              <a:spcAft>
                <a:spcPts val="0"/>
              </a:spcAft>
              <a:buClr>
                <a:srgbClr val="888888"/>
              </a:buClr>
              <a:buSzPts val="1400"/>
              <a:buFont typeface="Calibri"/>
              <a:buNone/>
              <a:defRPr sz="1400">
                <a:solidFill>
                  <a:srgbClr val="888888"/>
                </a:solidFill>
              </a:defRPr>
            </a:lvl8pPr>
            <a:lvl9pPr marL="4114800" lvl="8" indent="-228600" rtl="0">
              <a:spcBef>
                <a:spcPts val="400"/>
              </a:spcBef>
              <a:spcAft>
                <a:spcPts val="0"/>
              </a:spcAft>
              <a:buClr>
                <a:srgbClr val="888888"/>
              </a:buClr>
              <a:buSzPts val="1400"/>
              <a:buFont typeface="Calibri"/>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560"/>
              </a:spcBef>
              <a:spcAft>
                <a:spcPts val="0"/>
              </a:spcAft>
              <a:buSzPts val="1400"/>
              <a:buChar char="–"/>
              <a:defRPr sz="2400"/>
            </a:lvl2pPr>
            <a:lvl3pPr marL="1371600" lvl="2" indent="-317500" rtl="0">
              <a:spcBef>
                <a:spcPts val="480"/>
              </a:spcBef>
              <a:spcAft>
                <a:spcPts val="0"/>
              </a:spcAft>
              <a:buSzPts val="1400"/>
              <a:buChar char="•"/>
              <a:defRPr sz="2000"/>
            </a:lvl3pPr>
            <a:lvl4pPr marL="1828800" lvl="3" indent="-317500" rtl="0">
              <a:spcBef>
                <a:spcPts val="400"/>
              </a:spcBef>
              <a:spcAft>
                <a:spcPts val="0"/>
              </a:spcAft>
              <a:buSzPts val="1400"/>
              <a:buChar char="–"/>
              <a:defRPr sz="1800"/>
            </a:lvl4pPr>
            <a:lvl5pPr marL="2286000" lvl="4" indent="-317500" rtl="0">
              <a:spcBef>
                <a:spcPts val="400"/>
              </a:spcBef>
              <a:spcAft>
                <a:spcPts val="0"/>
              </a:spcAft>
              <a:buSzPts val="1400"/>
              <a:buChar char="»"/>
              <a:defRPr sz="1800"/>
            </a:lvl5pPr>
            <a:lvl6pPr marL="2743200" lvl="5" indent="-317500" rtl="0">
              <a:spcBef>
                <a:spcPts val="400"/>
              </a:spcBef>
              <a:spcAft>
                <a:spcPts val="0"/>
              </a:spcAft>
              <a:buSzPts val="1400"/>
              <a:buChar char="•"/>
              <a:defRPr sz="1800"/>
            </a:lvl6pPr>
            <a:lvl7pPr marL="3200400" lvl="6" indent="-317500" rtl="0">
              <a:spcBef>
                <a:spcPts val="400"/>
              </a:spcBef>
              <a:spcAft>
                <a:spcPts val="0"/>
              </a:spcAft>
              <a:buSzPts val="1400"/>
              <a:buChar char="•"/>
              <a:defRPr sz="1800"/>
            </a:lvl7pPr>
            <a:lvl8pPr marL="3657600" lvl="7" indent="-317500" rtl="0">
              <a:spcBef>
                <a:spcPts val="400"/>
              </a:spcBef>
              <a:spcAft>
                <a:spcPts val="0"/>
              </a:spcAft>
              <a:buSzPts val="1400"/>
              <a:buChar char="•"/>
              <a:defRPr sz="1800"/>
            </a:lvl8pPr>
            <a:lvl9pPr marL="4114800" lvl="8" indent="-317500" rtl="0">
              <a:spcBef>
                <a:spcPts val="400"/>
              </a:spcBef>
              <a:spcAft>
                <a:spcPts val="0"/>
              </a:spcAft>
              <a:buSzPts val="14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560"/>
              </a:spcBef>
              <a:spcAft>
                <a:spcPts val="0"/>
              </a:spcAft>
              <a:buSzPts val="1400"/>
              <a:buChar char="–"/>
              <a:defRPr sz="2400"/>
            </a:lvl2pPr>
            <a:lvl3pPr marL="1371600" lvl="2" indent="-317500" rtl="0">
              <a:spcBef>
                <a:spcPts val="480"/>
              </a:spcBef>
              <a:spcAft>
                <a:spcPts val="0"/>
              </a:spcAft>
              <a:buSzPts val="1400"/>
              <a:buChar char="•"/>
              <a:defRPr sz="2000"/>
            </a:lvl3pPr>
            <a:lvl4pPr marL="1828800" lvl="3" indent="-317500" rtl="0">
              <a:spcBef>
                <a:spcPts val="400"/>
              </a:spcBef>
              <a:spcAft>
                <a:spcPts val="0"/>
              </a:spcAft>
              <a:buSzPts val="1400"/>
              <a:buChar char="–"/>
              <a:defRPr sz="1800"/>
            </a:lvl4pPr>
            <a:lvl5pPr marL="2286000" lvl="4" indent="-317500" rtl="0">
              <a:spcBef>
                <a:spcPts val="400"/>
              </a:spcBef>
              <a:spcAft>
                <a:spcPts val="0"/>
              </a:spcAft>
              <a:buSzPts val="1400"/>
              <a:buChar char="»"/>
              <a:defRPr sz="1800"/>
            </a:lvl5pPr>
            <a:lvl6pPr marL="2743200" lvl="5" indent="-317500" rtl="0">
              <a:spcBef>
                <a:spcPts val="400"/>
              </a:spcBef>
              <a:spcAft>
                <a:spcPts val="0"/>
              </a:spcAft>
              <a:buSzPts val="1400"/>
              <a:buChar char="•"/>
              <a:defRPr sz="1800"/>
            </a:lvl6pPr>
            <a:lvl7pPr marL="3200400" lvl="6" indent="-317500" rtl="0">
              <a:spcBef>
                <a:spcPts val="400"/>
              </a:spcBef>
              <a:spcAft>
                <a:spcPts val="0"/>
              </a:spcAft>
              <a:buSzPts val="1400"/>
              <a:buChar char="•"/>
              <a:defRPr sz="1800"/>
            </a:lvl7pPr>
            <a:lvl8pPr marL="3657600" lvl="7" indent="-317500" rtl="0">
              <a:spcBef>
                <a:spcPts val="400"/>
              </a:spcBef>
              <a:spcAft>
                <a:spcPts val="0"/>
              </a:spcAft>
              <a:buSzPts val="1400"/>
              <a:buChar char="•"/>
              <a:defRPr sz="1800"/>
            </a:lvl8pPr>
            <a:lvl9pPr marL="4114800" lvl="8" indent="-317500" rtl="0">
              <a:spcBef>
                <a:spcPts val="400"/>
              </a:spcBef>
              <a:spcAft>
                <a:spcPts val="0"/>
              </a:spcAft>
              <a:buSzPts val="14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560"/>
              </a:spcBef>
              <a:spcAft>
                <a:spcPts val="0"/>
              </a:spcAft>
              <a:buSzPts val="1400"/>
              <a:buFont typeface="Calibri"/>
              <a:buNone/>
              <a:defRPr sz="2000" b="1"/>
            </a:lvl2pPr>
            <a:lvl3pPr marL="1371600" lvl="2" indent="-228600" rtl="0">
              <a:spcBef>
                <a:spcPts val="480"/>
              </a:spcBef>
              <a:spcAft>
                <a:spcPts val="0"/>
              </a:spcAft>
              <a:buSzPts val="1400"/>
              <a:buFont typeface="Calibri"/>
              <a:buNone/>
              <a:defRPr sz="1800" b="1"/>
            </a:lvl3pPr>
            <a:lvl4pPr marL="1828800" lvl="3" indent="-228600" rtl="0">
              <a:spcBef>
                <a:spcPts val="400"/>
              </a:spcBef>
              <a:spcAft>
                <a:spcPts val="0"/>
              </a:spcAft>
              <a:buSzPts val="1400"/>
              <a:buFont typeface="Calibri"/>
              <a:buNone/>
              <a:defRPr sz="1600" b="1"/>
            </a:lvl4pPr>
            <a:lvl5pPr marL="2286000" lvl="4" indent="-228600" rtl="0">
              <a:spcBef>
                <a:spcPts val="400"/>
              </a:spcBef>
              <a:spcAft>
                <a:spcPts val="0"/>
              </a:spcAft>
              <a:buSzPts val="1400"/>
              <a:buFont typeface="Calibri"/>
              <a:buNone/>
              <a:defRPr sz="1600" b="1"/>
            </a:lvl5pPr>
            <a:lvl6pPr marL="2743200" lvl="5" indent="-228600" rtl="0">
              <a:spcBef>
                <a:spcPts val="400"/>
              </a:spcBef>
              <a:spcAft>
                <a:spcPts val="0"/>
              </a:spcAft>
              <a:buSzPts val="1400"/>
              <a:buFont typeface="Calibri"/>
              <a:buNone/>
              <a:defRPr sz="1600" b="1"/>
            </a:lvl6pPr>
            <a:lvl7pPr marL="3200400" lvl="6" indent="-228600" rtl="0">
              <a:spcBef>
                <a:spcPts val="400"/>
              </a:spcBef>
              <a:spcAft>
                <a:spcPts val="0"/>
              </a:spcAft>
              <a:buSzPts val="1400"/>
              <a:buFont typeface="Calibri"/>
              <a:buNone/>
              <a:defRPr sz="1600" b="1"/>
            </a:lvl7pPr>
            <a:lvl8pPr marL="3657600" lvl="7" indent="-228600" rtl="0">
              <a:spcBef>
                <a:spcPts val="400"/>
              </a:spcBef>
              <a:spcAft>
                <a:spcPts val="0"/>
              </a:spcAft>
              <a:buSzPts val="1400"/>
              <a:buFont typeface="Calibri"/>
              <a:buNone/>
              <a:defRPr sz="1600" b="1"/>
            </a:lvl8pPr>
            <a:lvl9pPr marL="4114800" lvl="8" indent="-228600" rtl="0">
              <a:spcBef>
                <a:spcPts val="400"/>
              </a:spcBef>
              <a:spcAft>
                <a:spcPts val="0"/>
              </a:spcAft>
              <a:buSzPts val="1400"/>
              <a:buFont typeface="Calibri"/>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560"/>
              </a:spcBef>
              <a:spcAft>
                <a:spcPts val="0"/>
              </a:spcAft>
              <a:buSzPts val="1400"/>
              <a:buChar char="–"/>
              <a:defRPr sz="2000"/>
            </a:lvl2pPr>
            <a:lvl3pPr marL="1371600" lvl="2" indent="-317500" rtl="0">
              <a:spcBef>
                <a:spcPts val="480"/>
              </a:spcBef>
              <a:spcAft>
                <a:spcPts val="0"/>
              </a:spcAft>
              <a:buSzPts val="1400"/>
              <a:buChar char="•"/>
              <a:defRPr sz="1800"/>
            </a:lvl3pPr>
            <a:lvl4pPr marL="1828800" lvl="3" indent="-317500" rtl="0">
              <a:spcBef>
                <a:spcPts val="400"/>
              </a:spcBef>
              <a:spcAft>
                <a:spcPts val="0"/>
              </a:spcAft>
              <a:buSzPts val="1400"/>
              <a:buChar char="–"/>
              <a:defRPr sz="1600"/>
            </a:lvl4pPr>
            <a:lvl5pPr marL="2286000" lvl="4" indent="-317500" rtl="0">
              <a:spcBef>
                <a:spcPts val="400"/>
              </a:spcBef>
              <a:spcAft>
                <a:spcPts val="0"/>
              </a:spcAft>
              <a:buSzPts val="1400"/>
              <a:buChar char="»"/>
              <a:defRPr sz="1600"/>
            </a:lvl5pPr>
            <a:lvl6pPr marL="2743200" lvl="5" indent="-317500" rtl="0">
              <a:spcBef>
                <a:spcPts val="400"/>
              </a:spcBef>
              <a:spcAft>
                <a:spcPts val="0"/>
              </a:spcAft>
              <a:buSzPts val="1400"/>
              <a:buChar char="•"/>
              <a:defRPr sz="1600"/>
            </a:lvl6pPr>
            <a:lvl7pPr marL="3200400" lvl="6" indent="-317500" rtl="0">
              <a:spcBef>
                <a:spcPts val="400"/>
              </a:spcBef>
              <a:spcAft>
                <a:spcPts val="0"/>
              </a:spcAft>
              <a:buSzPts val="1400"/>
              <a:buChar char="•"/>
              <a:defRPr sz="1600"/>
            </a:lvl7pPr>
            <a:lvl8pPr marL="3657600" lvl="7" indent="-317500" rtl="0">
              <a:spcBef>
                <a:spcPts val="400"/>
              </a:spcBef>
              <a:spcAft>
                <a:spcPts val="0"/>
              </a:spcAft>
              <a:buSzPts val="1400"/>
              <a:buChar char="•"/>
              <a:defRPr sz="1600"/>
            </a:lvl8pPr>
            <a:lvl9pPr marL="4114800" lvl="8" indent="-317500" rtl="0">
              <a:spcBef>
                <a:spcPts val="400"/>
              </a:spcBef>
              <a:spcAft>
                <a:spcPts val="0"/>
              </a:spcAft>
              <a:buSzPts val="14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560"/>
              </a:spcBef>
              <a:spcAft>
                <a:spcPts val="0"/>
              </a:spcAft>
              <a:buSzPts val="1400"/>
              <a:buFont typeface="Calibri"/>
              <a:buNone/>
              <a:defRPr sz="2000" b="1"/>
            </a:lvl2pPr>
            <a:lvl3pPr marL="1371600" lvl="2" indent="-228600" rtl="0">
              <a:spcBef>
                <a:spcPts val="480"/>
              </a:spcBef>
              <a:spcAft>
                <a:spcPts val="0"/>
              </a:spcAft>
              <a:buSzPts val="1400"/>
              <a:buFont typeface="Calibri"/>
              <a:buNone/>
              <a:defRPr sz="1800" b="1"/>
            </a:lvl3pPr>
            <a:lvl4pPr marL="1828800" lvl="3" indent="-228600" rtl="0">
              <a:spcBef>
                <a:spcPts val="400"/>
              </a:spcBef>
              <a:spcAft>
                <a:spcPts val="0"/>
              </a:spcAft>
              <a:buSzPts val="1400"/>
              <a:buFont typeface="Calibri"/>
              <a:buNone/>
              <a:defRPr sz="1600" b="1"/>
            </a:lvl4pPr>
            <a:lvl5pPr marL="2286000" lvl="4" indent="-228600" rtl="0">
              <a:spcBef>
                <a:spcPts val="400"/>
              </a:spcBef>
              <a:spcAft>
                <a:spcPts val="0"/>
              </a:spcAft>
              <a:buSzPts val="1400"/>
              <a:buFont typeface="Calibri"/>
              <a:buNone/>
              <a:defRPr sz="1600" b="1"/>
            </a:lvl5pPr>
            <a:lvl6pPr marL="2743200" lvl="5" indent="-228600" rtl="0">
              <a:spcBef>
                <a:spcPts val="400"/>
              </a:spcBef>
              <a:spcAft>
                <a:spcPts val="0"/>
              </a:spcAft>
              <a:buSzPts val="1400"/>
              <a:buFont typeface="Calibri"/>
              <a:buNone/>
              <a:defRPr sz="1600" b="1"/>
            </a:lvl6pPr>
            <a:lvl7pPr marL="3200400" lvl="6" indent="-228600" rtl="0">
              <a:spcBef>
                <a:spcPts val="400"/>
              </a:spcBef>
              <a:spcAft>
                <a:spcPts val="0"/>
              </a:spcAft>
              <a:buSzPts val="1400"/>
              <a:buFont typeface="Calibri"/>
              <a:buNone/>
              <a:defRPr sz="1600" b="1"/>
            </a:lvl7pPr>
            <a:lvl8pPr marL="3657600" lvl="7" indent="-228600" rtl="0">
              <a:spcBef>
                <a:spcPts val="400"/>
              </a:spcBef>
              <a:spcAft>
                <a:spcPts val="0"/>
              </a:spcAft>
              <a:buSzPts val="1400"/>
              <a:buFont typeface="Calibri"/>
              <a:buNone/>
              <a:defRPr sz="1600" b="1"/>
            </a:lvl8pPr>
            <a:lvl9pPr marL="4114800" lvl="8" indent="-228600" rtl="0">
              <a:spcBef>
                <a:spcPts val="400"/>
              </a:spcBef>
              <a:spcAft>
                <a:spcPts val="0"/>
              </a:spcAft>
              <a:buSzPts val="1400"/>
              <a:buFont typeface="Calibri"/>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560"/>
              </a:spcBef>
              <a:spcAft>
                <a:spcPts val="0"/>
              </a:spcAft>
              <a:buSzPts val="1400"/>
              <a:buChar char="–"/>
              <a:defRPr sz="2000"/>
            </a:lvl2pPr>
            <a:lvl3pPr marL="1371600" lvl="2" indent="-317500" rtl="0">
              <a:spcBef>
                <a:spcPts val="480"/>
              </a:spcBef>
              <a:spcAft>
                <a:spcPts val="0"/>
              </a:spcAft>
              <a:buSzPts val="1400"/>
              <a:buChar char="•"/>
              <a:defRPr sz="1800"/>
            </a:lvl3pPr>
            <a:lvl4pPr marL="1828800" lvl="3" indent="-317500" rtl="0">
              <a:spcBef>
                <a:spcPts val="400"/>
              </a:spcBef>
              <a:spcAft>
                <a:spcPts val="0"/>
              </a:spcAft>
              <a:buSzPts val="1400"/>
              <a:buChar char="–"/>
              <a:defRPr sz="1600"/>
            </a:lvl4pPr>
            <a:lvl5pPr marL="2286000" lvl="4" indent="-317500" rtl="0">
              <a:spcBef>
                <a:spcPts val="400"/>
              </a:spcBef>
              <a:spcAft>
                <a:spcPts val="0"/>
              </a:spcAft>
              <a:buSzPts val="1400"/>
              <a:buChar char="»"/>
              <a:defRPr sz="1600"/>
            </a:lvl5pPr>
            <a:lvl6pPr marL="2743200" lvl="5" indent="-317500" rtl="0">
              <a:spcBef>
                <a:spcPts val="400"/>
              </a:spcBef>
              <a:spcAft>
                <a:spcPts val="0"/>
              </a:spcAft>
              <a:buSzPts val="1400"/>
              <a:buChar char="•"/>
              <a:defRPr sz="1600"/>
            </a:lvl6pPr>
            <a:lvl7pPr marL="3200400" lvl="6" indent="-317500" rtl="0">
              <a:spcBef>
                <a:spcPts val="400"/>
              </a:spcBef>
              <a:spcAft>
                <a:spcPts val="0"/>
              </a:spcAft>
              <a:buSzPts val="1400"/>
              <a:buChar char="•"/>
              <a:defRPr sz="1600"/>
            </a:lvl7pPr>
            <a:lvl8pPr marL="3657600" lvl="7" indent="-317500" rtl="0">
              <a:spcBef>
                <a:spcPts val="400"/>
              </a:spcBef>
              <a:spcAft>
                <a:spcPts val="0"/>
              </a:spcAft>
              <a:buSzPts val="1400"/>
              <a:buChar char="•"/>
              <a:defRPr sz="1600"/>
            </a:lvl8pPr>
            <a:lvl9pPr marL="4114800" lvl="8" indent="-317500" rtl="0">
              <a:spcBef>
                <a:spcPts val="400"/>
              </a:spcBef>
              <a:spcAft>
                <a:spcPts val="0"/>
              </a:spcAft>
              <a:buSzPts val="14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560"/>
              </a:spcBef>
              <a:spcAft>
                <a:spcPts val="0"/>
              </a:spcAft>
              <a:buSzPts val="1400"/>
              <a:buChar char="–"/>
              <a:defRPr sz="2800"/>
            </a:lvl2pPr>
            <a:lvl3pPr marL="1371600" lvl="2" indent="-317500" rtl="0">
              <a:spcBef>
                <a:spcPts val="480"/>
              </a:spcBef>
              <a:spcAft>
                <a:spcPts val="0"/>
              </a:spcAft>
              <a:buSzPts val="1400"/>
              <a:buChar char="•"/>
              <a:defRPr sz="2400"/>
            </a:lvl3pPr>
            <a:lvl4pPr marL="1828800" lvl="3" indent="-317500" rtl="0">
              <a:spcBef>
                <a:spcPts val="400"/>
              </a:spcBef>
              <a:spcAft>
                <a:spcPts val="0"/>
              </a:spcAft>
              <a:buSzPts val="1400"/>
              <a:buChar char="–"/>
              <a:defRPr sz="2000"/>
            </a:lvl4pPr>
            <a:lvl5pPr marL="2286000" lvl="4" indent="-317500" rtl="0">
              <a:spcBef>
                <a:spcPts val="400"/>
              </a:spcBef>
              <a:spcAft>
                <a:spcPts val="0"/>
              </a:spcAft>
              <a:buSzPts val="1400"/>
              <a:buChar char="»"/>
              <a:defRPr sz="2000"/>
            </a:lvl5pPr>
            <a:lvl6pPr marL="2743200" lvl="5" indent="-317500" rtl="0">
              <a:spcBef>
                <a:spcPts val="400"/>
              </a:spcBef>
              <a:spcAft>
                <a:spcPts val="0"/>
              </a:spcAft>
              <a:buSzPts val="1400"/>
              <a:buChar char="•"/>
              <a:defRPr sz="2000"/>
            </a:lvl6pPr>
            <a:lvl7pPr marL="3200400" lvl="6" indent="-317500" rtl="0">
              <a:spcBef>
                <a:spcPts val="400"/>
              </a:spcBef>
              <a:spcAft>
                <a:spcPts val="0"/>
              </a:spcAft>
              <a:buSzPts val="1400"/>
              <a:buChar char="•"/>
              <a:defRPr sz="2000"/>
            </a:lvl7pPr>
            <a:lvl8pPr marL="3657600" lvl="7" indent="-317500" rtl="0">
              <a:spcBef>
                <a:spcPts val="400"/>
              </a:spcBef>
              <a:spcAft>
                <a:spcPts val="0"/>
              </a:spcAft>
              <a:buSzPts val="1400"/>
              <a:buChar char="•"/>
              <a:defRPr sz="2000"/>
            </a:lvl8pPr>
            <a:lvl9pPr marL="4114800" lvl="8" indent="-317500" rtl="0">
              <a:spcBef>
                <a:spcPts val="400"/>
              </a:spcBef>
              <a:spcAft>
                <a:spcPts val="0"/>
              </a:spcAft>
              <a:buSzPts val="14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560"/>
              </a:spcBef>
              <a:spcAft>
                <a:spcPts val="0"/>
              </a:spcAft>
              <a:buSzPts val="1400"/>
              <a:buFont typeface="Calibri"/>
              <a:buNone/>
              <a:defRPr sz="1200"/>
            </a:lvl2pPr>
            <a:lvl3pPr marL="1371600" lvl="2" indent="-228600" rtl="0">
              <a:spcBef>
                <a:spcPts val="480"/>
              </a:spcBef>
              <a:spcAft>
                <a:spcPts val="0"/>
              </a:spcAft>
              <a:buSzPts val="1400"/>
              <a:buFont typeface="Calibri"/>
              <a:buNone/>
              <a:defRPr sz="1000"/>
            </a:lvl3pPr>
            <a:lvl4pPr marL="1828800" lvl="3" indent="-228600" rtl="0">
              <a:spcBef>
                <a:spcPts val="400"/>
              </a:spcBef>
              <a:spcAft>
                <a:spcPts val="0"/>
              </a:spcAft>
              <a:buSzPts val="1400"/>
              <a:buFont typeface="Calibri"/>
              <a:buNone/>
              <a:defRPr sz="900"/>
            </a:lvl4pPr>
            <a:lvl5pPr marL="2286000" lvl="4" indent="-228600" rtl="0">
              <a:spcBef>
                <a:spcPts val="400"/>
              </a:spcBef>
              <a:spcAft>
                <a:spcPts val="0"/>
              </a:spcAft>
              <a:buSzPts val="1400"/>
              <a:buFont typeface="Calibri"/>
              <a:buNone/>
              <a:defRPr sz="900"/>
            </a:lvl5pPr>
            <a:lvl6pPr marL="2743200" lvl="5" indent="-228600" rtl="0">
              <a:spcBef>
                <a:spcPts val="400"/>
              </a:spcBef>
              <a:spcAft>
                <a:spcPts val="0"/>
              </a:spcAft>
              <a:buSzPts val="1400"/>
              <a:buFont typeface="Calibri"/>
              <a:buNone/>
              <a:defRPr sz="900"/>
            </a:lvl6pPr>
            <a:lvl7pPr marL="3200400" lvl="6" indent="-228600" rtl="0">
              <a:spcBef>
                <a:spcPts val="400"/>
              </a:spcBef>
              <a:spcAft>
                <a:spcPts val="0"/>
              </a:spcAft>
              <a:buSzPts val="1400"/>
              <a:buFont typeface="Calibri"/>
              <a:buNone/>
              <a:defRPr sz="900"/>
            </a:lvl7pPr>
            <a:lvl8pPr marL="3657600" lvl="7" indent="-228600" rtl="0">
              <a:spcBef>
                <a:spcPts val="400"/>
              </a:spcBef>
              <a:spcAft>
                <a:spcPts val="0"/>
              </a:spcAft>
              <a:buSzPts val="1400"/>
              <a:buFont typeface="Calibri"/>
              <a:buNone/>
              <a:defRPr sz="900"/>
            </a:lvl8pPr>
            <a:lvl9pPr marL="4114800" lvl="8" indent="-228600" rtl="0">
              <a:spcBef>
                <a:spcPts val="400"/>
              </a:spcBef>
              <a:spcAft>
                <a:spcPts val="0"/>
              </a:spcAft>
              <a:buSzPts val="1400"/>
              <a:buFont typeface="Calibri"/>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Clr>
                <a:schemeClr val="dk1"/>
              </a:buClr>
              <a:buSzPts val="1400"/>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560"/>
              </a:spcBef>
              <a:spcAft>
                <a:spcPts val="0"/>
              </a:spcAft>
              <a:buSzPts val="1400"/>
              <a:buFont typeface="Calibri"/>
              <a:buNone/>
              <a:defRPr sz="1200"/>
            </a:lvl2pPr>
            <a:lvl3pPr marL="1371600" lvl="2" indent="-228600" rtl="0">
              <a:spcBef>
                <a:spcPts val="480"/>
              </a:spcBef>
              <a:spcAft>
                <a:spcPts val="0"/>
              </a:spcAft>
              <a:buSzPts val="1400"/>
              <a:buFont typeface="Calibri"/>
              <a:buNone/>
              <a:defRPr sz="1000"/>
            </a:lvl3pPr>
            <a:lvl4pPr marL="1828800" lvl="3" indent="-228600" rtl="0">
              <a:spcBef>
                <a:spcPts val="400"/>
              </a:spcBef>
              <a:spcAft>
                <a:spcPts val="0"/>
              </a:spcAft>
              <a:buSzPts val="1400"/>
              <a:buFont typeface="Calibri"/>
              <a:buNone/>
              <a:defRPr sz="900"/>
            </a:lvl4pPr>
            <a:lvl5pPr marL="2286000" lvl="4" indent="-228600" rtl="0">
              <a:spcBef>
                <a:spcPts val="400"/>
              </a:spcBef>
              <a:spcAft>
                <a:spcPts val="0"/>
              </a:spcAft>
              <a:buSzPts val="1400"/>
              <a:buFont typeface="Calibri"/>
              <a:buNone/>
              <a:defRPr sz="900"/>
            </a:lvl5pPr>
            <a:lvl6pPr marL="2743200" lvl="5" indent="-228600" rtl="0">
              <a:spcBef>
                <a:spcPts val="400"/>
              </a:spcBef>
              <a:spcAft>
                <a:spcPts val="0"/>
              </a:spcAft>
              <a:buSzPts val="1400"/>
              <a:buFont typeface="Calibri"/>
              <a:buNone/>
              <a:defRPr sz="900"/>
            </a:lvl6pPr>
            <a:lvl7pPr marL="3200400" lvl="6" indent="-228600" rtl="0">
              <a:spcBef>
                <a:spcPts val="400"/>
              </a:spcBef>
              <a:spcAft>
                <a:spcPts val="0"/>
              </a:spcAft>
              <a:buSzPts val="1400"/>
              <a:buFont typeface="Calibri"/>
              <a:buNone/>
              <a:defRPr sz="900"/>
            </a:lvl7pPr>
            <a:lvl8pPr marL="3657600" lvl="7" indent="-228600" rtl="0">
              <a:spcBef>
                <a:spcPts val="400"/>
              </a:spcBef>
              <a:spcAft>
                <a:spcPts val="0"/>
              </a:spcAft>
              <a:buSzPts val="1400"/>
              <a:buFont typeface="Calibri"/>
              <a:buNone/>
              <a:defRPr sz="900"/>
            </a:lvl8pPr>
            <a:lvl9pPr marL="4114800" lvl="8" indent="-228600" rtl="0">
              <a:spcBef>
                <a:spcPts val="400"/>
              </a:spcBef>
              <a:spcAft>
                <a:spcPts val="0"/>
              </a:spcAft>
              <a:buSzPts val="1400"/>
              <a:buFont typeface="Calibri"/>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56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48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222819" y="114685"/>
            <a:ext cx="175676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595959"/>
                </a:solidFill>
                <a:latin typeface="Calibri"/>
                <a:ea typeface="Calibri"/>
                <a:cs typeface="Calibri"/>
                <a:sym typeface="Calibri"/>
              </a:rPr>
              <a:t>Lean Canvas</a:t>
            </a:r>
            <a:endParaRPr sz="2400" b="1" i="0" u="none" strike="noStrike" cap="none">
              <a:solidFill>
                <a:srgbClr val="595959"/>
              </a:solidFill>
              <a:latin typeface="Calibri"/>
              <a:ea typeface="Calibri"/>
              <a:cs typeface="Calibri"/>
              <a:sym typeface="Calibri"/>
            </a:endParaRPr>
          </a:p>
        </p:txBody>
      </p:sp>
      <p:sp>
        <p:nvSpPr>
          <p:cNvPr id="89" name="Google Shape;89;p13"/>
          <p:cNvSpPr/>
          <p:nvPr/>
        </p:nvSpPr>
        <p:spPr>
          <a:xfrm>
            <a:off x="152450" y="892725"/>
            <a:ext cx="8796000" cy="5314200"/>
          </a:xfrm>
          <a:prstGeom prst="roundRect">
            <a:avLst>
              <a:gd name="adj" fmla="val 0"/>
            </a:avLst>
          </a:prstGeom>
          <a:noFill/>
          <a:ln w="381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3"/>
          <p:cNvSpPr txBox="1"/>
          <p:nvPr/>
        </p:nvSpPr>
        <p:spPr>
          <a:xfrm>
            <a:off x="3810000" y="114684"/>
            <a:ext cx="3276600" cy="461666"/>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3F3F3F"/>
                </a:solidFill>
                <a:latin typeface="Calibri"/>
                <a:ea typeface="Calibri"/>
                <a:cs typeface="Calibri"/>
                <a:sym typeface="Calibri"/>
              </a:rPr>
              <a:t>Smart Cradle</a:t>
            </a:r>
            <a:endParaRPr sz="1800" b="0" i="0" u="none" strike="noStrike" cap="none" dirty="0">
              <a:solidFill>
                <a:srgbClr val="3F3F3F"/>
              </a:solidFill>
              <a:latin typeface="Calibri"/>
              <a:ea typeface="Calibri"/>
              <a:cs typeface="Calibri"/>
              <a:sym typeface="Calibri"/>
            </a:endParaRPr>
          </a:p>
        </p:txBody>
      </p:sp>
      <p:sp>
        <p:nvSpPr>
          <p:cNvPr id="91" name="Google Shape;91;p13"/>
          <p:cNvSpPr txBox="1"/>
          <p:nvPr/>
        </p:nvSpPr>
        <p:spPr>
          <a:xfrm>
            <a:off x="7239000" y="114684"/>
            <a:ext cx="1752600" cy="20116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20-Mar-20</a:t>
            </a:r>
            <a:r>
              <a:rPr lang="en-US" sz="1200" dirty="0">
                <a:solidFill>
                  <a:schemeClr val="dk1"/>
                </a:solidFill>
                <a:latin typeface="Calibri"/>
                <a:ea typeface="Calibri"/>
                <a:cs typeface="Calibri"/>
                <a:sym typeface="Calibri"/>
              </a:rPr>
              <a:t>21</a:t>
            </a:r>
            <a:endParaRPr sz="1200" b="0" i="0" u="none" strike="noStrike" cap="none" dirty="0">
              <a:solidFill>
                <a:schemeClr val="dk1"/>
              </a:solidFill>
              <a:latin typeface="Calibri"/>
              <a:ea typeface="Calibri"/>
              <a:cs typeface="Calibri"/>
              <a:sym typeface="Calibri"/>
            </a:endParaRPr>
          </a:p>
        </p:txBody>
      </p:sp>
      <p:sp>
        <p:nvSpPr>
          <p:cNvPr id="92" name="Google Shape;92;p13"/>
          <p:cNvSpPr txBox="1"/>
          <p:nvPr/>
        </p:nvSpPr>
        <p:spPr>
          <a:xfrm>
            <a:off x="7239000" y="375182"/>
            <a:ext cx="1752600" cy="20116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Iteration #1</a:t>
            </a:r>
            <a:endParaRPr sz="1200" b="0" i="0" u="none" strike="noStrike" cap="none" dirty="0">
              <a:solidFill>
                <a:schemeClr val="dk1"/>
              </a:solidFill>
              <a:latin typeface="Calibri"/>
              <a:ea typeface="Calibri"/>
              <a:cs typeface="Calibri"/>
              <a:sym typeface="Calibri"/>
            </a:endParaRPr>
          </a:p>
        </p:txBody>
      </p:sp>
      <p:sp>
        <p:nvSpPr>
          <p:cNvPr id="93" name="Google Shape;93;p13"/>
          <p:cNvSpPr/>
          <p:nvPr/>
        </p:nvSpPr>
        <p:spPr>
          <a:xfrm>
            <a:off x="152400" y="4868585"/>
            <a:ext cx="4398000" cy="13383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Cost Structure</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Customer Acquisition costs</a:t>
            </a:r>
          </a:p>
          <a:p>
            <a:pPr marL="0" marR="0" lvl="0" indent="0" algn="l" rtl="0">
              <a:spcBef>
                <a:spcPts val="0"/>
              </a:spcBef>
              <a:spcAft>
                <a:spcPts val="0"/>
              </a:spcAft>
              <a:buNone/>
            </a:pPr>
            <a:r>
              <a:rPr lang="en-US" sz="1000" dirty="0">
                <a:solidFill>
                  <a:schemeClr val="dk1"/>
                </a:solidFill>
                <a:ea typeface="Calibri"/>
              </a:rPr>
              <a:t>App security maintenance</a:t>
            </a:r>
            <a:endParaRPr sz="1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Distribution costs</a:t>
            </a:r>
            <a:endParaRPr sz="1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Hosting</a:t>
            </a:r>
            <a:endParaRPr sz="1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Manufacturing costs</a:t>
            </a:r>
            <a:endParaRPr sz="1000" b="0" i="0" u="none" strike="noStrike" cap="none" dirty="0">
              <a:solidFill>
                <a:schemeClr val="dk1"/>
              </a:solidFill>
              <a:latin typeface="Arial"/>
              <a:ea typeface="Arial"/>
              <a:cs typeface="Arial"/>
              <a:sym typeface="Arial"/>
            </a:endParaRPr>
          </a:p>
        </p:txBody>
      </p:sp>
      <p:sp>
        <p:nvSpPr>
          <p:cNvPr id="94" name="Google Shape;94;p13"/>
          <p:cNvSpPr/>
          <p:nvPr/>
        </p:nvSpPr>
        <p:spPr>
          <a:xfrm>
            <a:off x="4550441" y="4868585"/>
            <a:ext cx="4398000" cy="13383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Revenue Streams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lvl="0"/>
            <a:r>
              <a:rPr lang="en-US" sz="1000" dirty="0">
                <a:solidFill>
                  <a:schemeClr val="dk1"/>
                </a:solidFill>
              </a:rPr>
              <a:t>2019 valued to be a USD$1.2 billion</a:t>
            </a:r>
            <a:endParaRPr sz="1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000" dirty="0">
                <a:solidFill>
                  <a:schemeClr val="dk1"/>
                </a:solidFill>
                <a:ea typeface="Calibri"/>
              </a:rPr>
              <a:t>Projected to reach USD$1.9 billion by 2027</a:t>
            </a:r>
            <a:endParaRPr sz="1000" b="0" i="0" u="none" strike="noStrike" cap="none" dirty="0">
              <a:solidFill>
                <a:schemeClr val="dk1"/>
              </a:solidFill>
              <a:latin typeface="Calibri"/>
              <a:ea typeface="Calibri"/>
              <a:cs typeface="Calibri"/>
              <a:sym typeface="Calibri"/>
            </a:endParaRPr>
          </a:p>
        </p:txBody>
      </p:sp>
      <p:sp>
        <p:nvSpPr>
          <p:cNvPr id="95" name="Google Shape;95;p13"/>
          <p:cNvSpPr/>
          <p:nvPr/>
        </p:nvSpPr>
        <p:spPr>
          <a:xfrm>
            <a:off x="152400" y="892725"/>
            <a:ext cx="1764900" cy="39759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Problem</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Gaps between health and Technology</a:t>
            </a:r>
          </a:p>
          <a:p>
            <a:pPr marL="0" marR="0" lvl="0" indent="0" algn="l" rtl="0">
              <a:spcBef>
                <a:spcPts val="0"/>
              </a:spcBef>
              <a:spcAft>
                <a:spcPts val="0"/>
              </a:spcAft>
              <a:buNone/>
            </a:pPr>
            <a:endParaRPr lang="en-US" sz="1000" b="0" i="0" u="none" strike="noStrike" cap="none" dirty="0">
              <a:solidFill>
                <a:schemeClr val="dk1"/>
              </a:solidFill>
              <a:latin typeface="Arial"/>
              <a:ea typeface="Arial"/>
              <a:cs typeface="Arial"/>
              <a:sym typeface="Arial"/>
            </a:endParaRPr>
          </a:p>
          <a:p>
            <a:pPr marL="228600" marR="0" lvl="0" indent="-228600" algn="l" rtl="0">
              <a:spcBef>
                <a:spcPts val="0"/>
              </a:spcBef>
              <a:spcAft>
                <a:spcPts val="0"/>
              </a:spcAft>
              <a:buFont typeface="+mj-lt"/>
              <a:buAutoNum type="arabicPeriod"/>
            </a:pPr>
            <a:r>
              <a:rPr lang="en-US" sz="1000" dirty="0">
                <a:solidFill>
                  <a:schemeClr val="dk1"/>
                </a:solidFill>
              </a:rPr>
              <a:t>Too expensive for the cradle, monitor, mobile, etc.</a:t>
            </a:r>
          </a:p>
          <a:p>
            <a:pPr marL="228600" marR="0" lvl="0" indent="-228600" algn="l" rtl="0">
              <a:spcBef>
                <a:spcPts val="0"/>
              </a:spcBef>
              <a:spcAft>
                <a:spcPts val="0"/>
              </a:spcAft>
              <a:buFont typeface="+mj-lt"/>
              <a:buAutoNum type="arabicPeriod"/>
            </a:pPr>
            <a:r>
              <a:rPr lang="en-US" sz="1000" dirty="0">
                <a:solidFill>
                  <a:schemeClr val="dk1"/>
                </a:solidFill>
              </a:rPr>
              <a:t>Aesthetically not pleasing</a:t>
            </a:r>
          </a:p>
          <a:p>
            <a:pPr marL="228600" marR="0" lvl="0" indent="-228600" algn="l" rtl="0">
              <a:spcBef>
                <a:spcPts val="0"/>
              </a:spcBef>
              <a:spcAft>
                <a:spcPts val="0"/>
              </a:spcAft>
              <a:buFont typeface="+mj-lt"/>
              <a:buAutoNum type="arabicPeriod"/>
            </a:pPr>
            <a:r>
              <a:rPr lang="en-US" sz="1000" dirty="0">
                <a:solidFill>
                  <a:schemeClr val="dk1"/>
                </a:solidFill>
              </a:rPr>
              <a:t>Not enough mobility</a:t>
            </a:r>
          </a:p>
          <a:p>
            <a:pPr marL="228600" marR="0" lvl="0" indent="-228600" algn="l" rtl="0">
              <a:spcBef>
                <a:spcPts val="0"/>
              </a:spcBef>
              <a:spcAft>
                <a:spcPts val="0"/>
              </a:spcAft>
              <a:buFont typeface="+mj-lt"/>
              <a:buAutoNum type="arabicPeriod"/>
            </a:pPr>
            <a:endParaRPr lang="en-US" sz="1000" dirty="0">
              <a:solidFill>
                <a:schemeClr val="dk1"/>
              </a:solidFill>
            </a:endParaRPr>
          </a:p>
        </p:txBody>
      </p:sp>
      <p:sp>
        <p:nvSpPr>
          <p:cNvPr id="96" name="Google Shape;96;p13"/>
          <p:cNvSpPr/>
          <p:nvPr/>
        </p:nvSpPr>
        <p:spPr>
          <a:xfrm>
            <a:off x="1917192" y="892724"/>
            <a:ext cx="1764900" cy="3975726"/>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Solution</a:t>
            </a:r>
            <a:endParaRPr sz="1800" b="0" i="0" u="none" strike="noStrike" cap="none" dirty="0">
              <a:solidFill>
                <a:schemeClr val="dk1"/>
              </a:solidFill>
              <a:latin typeface="Calibri"/>
              <a:ea typeface="Calibri"/>
              <a:cs typeface="Calibri"/>
              <a:sym typeface="Calibri"/>
            </a:endParaRPr>
          </a:p>
          <a:p>
            <a:pPr marL="228600" marR="0" lvl="0" indent="-228600" algn="l" rtl="0">
              <a:spcBef>
                <a:spcPts val="0"/>
              </a:spcBef>
              <a:spcAft>
                <a:spcPts val="0"/>
              </a:spcAft>
              <a:buFont typeface="+mj-lt"/>
              <a:buAutoNum type="arabicPeriod"/>
            </a:pPr>
            <a:endParaRPr lang="en-NZ" sz="1200" b="0" i="0" u="none" strike="noStrike" cap="none" dirty="0">
              <a:solidFill>
                <a:schemeClr val="dk1"/>
              </a:solidFill>
              <a:latin typeface="Arial"/>
              <a:ea typeface="Arial"/>
              <a:cs typeface="Arial"/>
              <a:sym typeface="Arial"/>
            </a:endParaRPr>
          </a:p>
          <a:p>
            <a:pPr marL="228600" marR="0" lvl="0" indent="-228600" algn="l" rtl="0">
              <a:spcBef>
                <a:spcPts val="0"/>
              </a:spcBef>
              <a:spcAft>
                <a:spcPts val="0"/>
              </a:spcAft>
              <a:buFont typeface="+mj-lt"/>
              <a:buAutoNum type="arabicPeriod"/>
            </a:pPr>
            <a:r>
              <a:rPr lang="en-US" sz="1000" dirty="0">
                <a:solidFill>
                  <a:schemeClr val="dk1"/>
                </a:solidFill>
              </a:rPr>
              <a:t>Integrating IoT technology with the cradle</a:t>
            </a:r>
          </a:p>
          <a:p>
            <a:pPr marL="228600" marR="0" lvl="0" indent="-228600" algn="l" rtl="0">
              <a:spcBef>
                <a:spcPts val="0"/>
              </a:spcBef>
              <a:spcAft>
                <a:spcPts val="0"/>
              </a:spcAft>
              <a:buFont typeface="+mj-lt"/>
              <a:buAutoNum type="arabicPeriod"/>
            </a:pPr>
            <a:r>
              <a:rPr lang="en-US" sz="1000" dirty="0">
                <a:solidFill>
                  <a:schemeClr val="dk1"/>
                </a:solidFill>
              </a:rPr>
              <a:t>Being able to monitor baby</a:t>
            </a:r>
          </a:p>
          <a:p>
            <a:pPr marL="228600" marR="0" lvl="0" indent="-228600" algn="l" rtl="0">
              <a:spcBef>
                <a:spcPts val="0"/>
              </a:spcBef>
              <a:spcAft>
                <a:spcPts val="0"/>
              </a:spcAft>
              <a:buFont typeface="+mj-lt"/>
              <a:buAutoNum type="arabicPeriod"/>
            </a:pPr>
            <a:r>
              <a:rPr lang="en-US" sz="1000" dirty="0">
                <a:solidFill>
                  <a:schemeClr val="dk1"/>
                </a:solidFill>
              </a:rPr>
              <a:t>Monitor baby vitals</a:t>
            </a:r>
          </a:p>
          <a:p>
            <a:pPr marL="228600" marR="0" lvl="0" indent="-228600" algn="l" rtl="0">
              <a:spcBef>
                <a:spcPts val="0"/>
              </a:spcBef>
              <a:spcAft>
                <a:spcPts val="0"/>
              </a:spcAft>
              <a:buFont typeface="+mj-lt"/>
              <a:buAutoNum type="arabicPeriod"/>
            </a:pPr>
            <a:r>
              <a:rPr lang="en-US" sz="1000" dirty="0">
                <a:solidFill>
                  <a:schemeClr val="dk1"/>
                </a:solidFill>
              </a:rPr>
              <a:t>Move the baby into safe positions</a:t>
            </a:r>
          </a:p>
          <a:p>
            <a:pPr marL="228600" marR="0" lvl="0" indent="-228600" algn="l" rtl="0">
              <a:spcBef>
                <a:spcPts val="0"/>
              </a:spcBef>
              <a:spcAft>
                <a:spcPts val="0"/>
              </a:spcAft>
              <a:buFont typeface="+mj-lt"/>
              <a:buAutoNum type="arabicPeriod"/>
            </a:pPr>
            <a:r>
              <a:rPr lang="en-US" sz="1000" dirty="0">
                <a:solidFill>
                  <a:schemeClr val="dk1"/>
                </a:solidFill>
              </a:rPr>
              <a:t>Warnings when baby is at risk</a:t>
            </a:r>
          </a:p>
          <a:p>
            <a:pPr marL="228600" marR="0" lvl="0" indent="-228600" algn="l" rtl="0">
              <a:spcBef>
                <a:spcPts val="0"/>
              </a:spcBef>
              <a:spcAft>
                <a:spcPts val="0"/>
              </a:spcAft>
              <a:buFont typeface="+mj-lt"/>
              <a:buAutoNum type="arabicPeriod"/>
            </a:pPr>
            <a:r>
              <a:rPr lang="en-US" sz="1000" dirty="0">
                <a:solidFill>
                  <a:schemeClr val="dk1"/>
                </a:solidFill>
              </a:rPr>
              <a:t>Cost effective solution combining baby monitor and cradle</a:t>
            </a:r>
          </a:p>
          <a:p>
            <a:pPr marL="228600" marR="0" lvl="0" indent="-228600" algn="l" rtl="0">
              <a:spcBef>
                <a:spcPts val="0"/>
              </a:spcBef>
              <a:spcAft>
                <a:spcPts val="0"/>
              </a:spcAft>
              <a:buFont typeface="+mj-lt"/>
              <a:buAutoNum type="arabicPeriod"/>
            </a:pPr>
            <a:r>
              <a:rPr lang="en-US" sz="1000" dirty="0">
                <a:solidFill>
                  <a:schemeClr val="dk1"/>
                </a:solidFill>
              </a:rPr>
              <a:t>Wheels and lock system</a:t>
            </a:r>
          </a:p>
          <a:p>
            <a:pPr marL="228600" marR="0" lvl="0" indent="-228600" algn="l" rtl="0">
              <a:spcBef>
                <a:spcPts val="0"/>
              </a:spcBef>
              <a:spcAft>
                <a:spcPts val="0"/>
              </a:spcAft>
              <a:buFont typeface="+mj-lt"/>
              <a:buAutoNum type="arabicPeriod"/>
            </a:pPr>
            <a:r>
              <a:rPr lang="en-US" sz="1000" dirty="0">
                <a:solidFill>
                  <a:schemeClr val="dk1"/>
                </a:solidFill>
              </a:rPr>
              <a:t>Functional design</a:t>
            </a:r>
          </a:p>
          <a:p>
            <a:pPr marL="228600" marR="0" lvl="0" indent="-228600" algn="l" rtl="0">
              <a:spcBef>
                <a:spcPts val="0"/>
              </a:spcBef>
              <a:spcAft>
                <a:spcPts val="0"/>
              </a:spcAft>
              <a:buFont typeface="+mj-lt"/>
              <a:buAutoNum type="arabicPeriod"/>
            </a:pPr>
            <a:endParaRPr lang="en-US" sz="1000" dirty="0">
              <a:solidFill>
                <a:schemeClr val="dk1"/>
              </a:solidFill>
            </a:endParaRPr>
          </a:p>
        </p:txBody>
      </p:sp>
      <p:sp>
        <p:nvSpPr>
          <p:cNvPr id="97" name="Google Shape;97;p13"/>
          <p:cNvSpPr/>
          <p:nvPr/>
        </p:nvSpPr>
        <p:spPr>
          <a:xfrm>
            <a:off x="152260" y="3772894"/>
            <a:ext cx="1764907" cy="1095555"/>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Key Metrics</a:t>
            </a:r>
            <a:endParaRPr sz="1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dirty="0">
              <a:solidFill>
                <a:schemeClr val="dk1"/>
              </a:solidFill>
            </a:endParaRPr>
          </a:p>
          <a:p>
            <a:pPr marL="171450" marR="0" lvl="0" indent="-171450" algn="l" rtl="0">
              <a:spcBef>
                <a:spcPts val="0"/>
              </a:spcBef>
              <a:spcAft>
                <a:spcPts val="0"/>
              </a:spcAft>
              <a:buFont typeface="Arial" panose="020B0604020202020204" pitchFamily="34" charset="0"/>
              <a:buChar char="•"/>
            </a:pPr>
            <a:r>
              <a:rPr lang="en-US" sz="1000" b="0" i="0" u="none" strike="noStrike" cap="none" dirty="0">
                <a:solidFill>
                  <a:schemeClr val="dk1"/>
                </a:solidFill>
                <a:latin typeface="Arial"/>
                <a:ea typeface="Arial"/>
                <a:cs typeface="Arial"/>
                <a:sym typeface="Arial"/>
              </a:rPr>
              <a:t>Research and development</a:t>
            </a:r>
          </a:p>
          <a:p>
            <a:pPr marL="171450" marR="0" lvl="0" indent="-171450" algn="l" rtl="0">
              <a:spcBef>
                <a:spcPts val="0"/>
              </a:spcBef>
              <a:spcAft>
                <a:spcPts val="0"/>
              </a:spcAft>
              <a:buFont typeface="Arial" panose="020B0604020202020204" pitchFamily="34" charset="0"/>
              <a:buChar char="•"/>
            </a:pPr>
            <a:r>
              <a:rPr lang="en-US" sz="1000" b="0" i="0" u="none" strike="noStrike" cap="none" dirty="0">
                <a:solidFill>
                  <a:schemeClr val="dk1"/>
                </a:solidFill>
                <a:latin typeface="Arial"/>
                <a:ea typeface="Arial"/>
                <a:cs typeface="Arial"/>
                <a:sym typeface="Arial"/>
              </a:rPr>
              <a:t>Production</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Marketing strategy</a:t>
            </a:r>
            <a:endParaRPr lang="en-US" sz="1200" dirty="0">
              <a:solidFill>
                <a:schemeClr val="dk1"/>
              </a:solidFill>
            </a:endParaRPr>
          </a:p>
        </p:txBody>
      </p:sp>
      <p:sp>
        <p:nvSpPr>
          <p:cNvPr id="98" name="Google Shape;98;p13"/>
          <p:cNvSpPr/>
          <p:nvPr/>
        </p:nvSpPr>
        <p:spPr>
          <a:xfrm>
            <a:off x="3654106" y="892725"/>
            <a:ext cx="1764900" cy="39759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Unique Value Proposition</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The multifunctional device that can be used from newborn to school aged year. It is functional without being intrusive. The device will help your baby develop healthy routines that they will take to their adult life. </a:t>
            </a:r>
            <a:r>
              <a:rPr lang="en-US" sz="1000" dirty="0">
                <a:solidFill>
                  <a:schemeClr val="dk1"/>
                </a:solidFill>
              </a:rPr>
              <a:t>From monitoring to learning sleep patterns to entertainment all the whilst giving the parents peace of mind that their precious ones are healthy and well.</a:t>
            </a:r>
            <a:endParaRPr sz="1000" b="0" i="0" u="none" strike="noStrike" cap="none" dirty="0">
              <a:solidFill>
                <a:schemeClr val="dk1"/>
              </a:solidFill>
              <a:latin typeface="Arial"/>
              <a:ea typeface="Arial"/>
              <a:cs typeface="Arial"/>
              <a:sym typeface="Arial"/>
            </a:endParaRPr>
          </a:p>
        </p:txBody>
      </p:sp>
      <p:sp>
        <p:nvSpPr>
          <p:cNvPr id="99" name="Google Shape;99;p13"/>
          <p:cNvSpPr/>
          <p:nvPr/>
        </p:nvSpPr>
        <p:spPr>
          <a:xfrm>
            <a:off x="5418898" y="892725"/>
            <a:ext cx="1764900" cy="19878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Unfair Advantage</a:t>
            </a:r>
            <a:endParaRPr sz="1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r>
              <a:rPr lang="en-US" sz="1000" dirty="0">
                <a:solidFill>
                  <a:schemeClr val="dk1"/>
                </a:solidFill>
              </a:rPr>
              <a:t>Competitors have a standard aesthetic to the product.</a:t>
            </a:r>
            <a:endParaRPr sz="1000" b="0" i="0" u="none" strike="noStrike" cap="none" dirty="0">
              <a:solidFill>
                <a:schemeClr val="dk1"/>
              </a:solidFill>
              <a:latin typeface="Arial"/>
              <a:ea typeface="Arial"/>
              <a:cs typeface="Arial"/>
              <a:sym typeface="Arial"/>
            </a:endParaRPr>
          </a:p>
        </p:txBody>
      </p:sp>
      <p:sp>
        <p:nvSpPr>
          <p:cNvPr id="100" name="Google Shape;100;p13"/>
          <p:cNvSpPr/>
          <p:nvPr/>
        </p:nvSpPr>
        <p:spPr>
          <a:xfrm>
            <a:off x="5418898" y="2880654"/>
            <a:ext cx="1764900" cy="19878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Channels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dirty="0">
              <a:solidFill>
                <a:schemeClr val="dk1"/>
              </a:solidFill>
            </a:endParaRP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Baby stores</a:t>
            </a:r>
          </a:p>
          <a:p>
            <a:pPr marL="171450" marR="0" lvl="0" indent="-171450" algn="l" rtl="0">
              <a:spcBef>
                <a:spcPts val="0"/>
              </a:spcBef>
              <a:spcAft>
                <a:spcPts val="0"/>
              </a:spcAft>
              <a:buFont typeface="Arial" panose="020B0604020202020204" pitchFamily="34" charset="0"/>
              <a:buChar char="•"/>
            </a:pPr>
            <a:r>
              <a:rPr lang="en-US" sz="1000" b="0" i="0" u="none" strike="noStrike" cap="none" dirty="0">
                <a:solidFill>
                  <a:schemeClr val="dk1"/>
                </a:solidFill>
                <a:latin typeface="Arial"/>
                <a:ea typeface="Arial"/>
                <a:cs typeface="Arial"/>
                <a:sym typeface="Arial"/>
              </a:rPr>
              <a:t>Elect</a:t>
            </a:r>
            <a:r>
              <a:rPr lang="en-US" sz="1000" dirty="0">
                <a:solidFill>
                  <a:schemeClr val="dk1"/>
                </a:solidFill>
              </a:rPr>
              <a:t>ronic stores</a:t>
            </a:r>
            <a:endParaRPr lang="en-US" sz="1000" b="0" i="0" u="none" strike="noStrike" cap="none" dirty="0">
              <a:solidFill>
                <a:schemeClr val="dk1"/>
              </a:solidFill>
              <a:latin typeface="Arial"/>
              <a:ea typeface="Arial"/>
              <a:cs typeface="Arial"/>
              <a:sym typeface="Arial"/>
            </a:endParaRPr>
          </a:p>
          <a:p>
            <a:pPr marL="171450" marR="0" lvl="0" indent="-171450" algn="l" rtl="0">
              <a:spcBef>
                <a:spcPts val="0"/>
              </a:spcBef>
              <a:spcAft>
                <a:spcPts val="0"/>
              </a:spcAft>
              <a:buFont typeface="Arial" panose="020B0604020202020204" pitchFamily="34" charset="0"/>
              <a:buChar char="•"/>
            </a:pPr>
            <a:r>
              <a:rPr lang="en-US" sz="1000" b="0" i="0" u="none" strike="noStrike" cap="none" dirty="0">
                <a:solidFill>
                  <a:schemeClr val="dk1"/>
                </a:solidFill>
                <a:latin typeface="Arial"/>
                <a:ea typeface="Arial"/>
                <a:cs typeface="Arial"/>
                <a:sym typeface="Arial"/>
              </a:rPr>
              <a:t>E-commerce</a:t>
            </a:r>
          </a:p>
        </p:txBody>
      </p:sp>
      <p:sp>
        <p:nvSpPr>
          <p:cNvPr id="101" name="Google Shape;101;p13"/>
          <p:cNvSpPr/>
          <p:nvPr/>
        </p:nvSpPr>
        <p:spPr>
          <a:xfrm>
            <a:off x="7183690" y="892725"/>
            <a:ext cx="1764900" cy="39759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Customer Segments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dirty="0">
              <a:solidFill>
                <a:schemeClr val="dk1"/>
              </a:solidFill>
            </a:endParaRP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Product type</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Connectivity</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Distribution channel</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Region</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New parents</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Parents</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Kindergartens</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Grandparents</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Professional caregivers</a:t>
            </a:r>
          </a:p>
          <a:p>
            <a:pPr marL="171450" marR="0" lvl="0" indent="-171450" algn="l" rtl="0">
              <a:spcBef>
                <a:spcPts val="0"/>
              </a:spcBef>
              <a:spcAft>
                <a:spcPts val="0"/>
              </a:spcAft>
              <a:buFont typeface="Arial" panose="020B0604020202020204" pitchFamily="34" charset="0"/>
              <a:buChar char="•"/>
            </a:pPr>
            <a:r>
              <a:rPr lang="en-US" sz="1000" dirty="0">
                <a:solidFill>
                  <a:schemeClr val="dk1"/>
                </a:solidFill>
              </a:rPr>
              <a:t>Nannies</a:t>
            </a:r>
          </a:p>
          <a:p>
            <a:pPr marR="0" lvl="0" algn="l">
              <a:spcBef>
                <a:spcPts val="0"/>
              </a:spcBef>
              <a:spcAft>
                <a:spcPts val="0"/>
              </a:spcAft>
            </a:pPr>
            <a:endParaRPr lang="en-US" sz="1200" b="0" i="0" u="none" strike="noStrike" cap="none" dirty="0">
              <a:solidFill>
                <a:schemeClr val="dk1"/>
              </a:solidFill>
              <a:latin typeface="Arial"/>
              <a:ea typeface="Arial"/>
              <a:cs typeface="Arial"/>
            </a:endParaRPr>
          </a:p>
        </p:txBody>
      </p:sp>
      <p:sp>
        <p:nvSpPr>
          <p:cNvPr id="102" name="Google Shape;102;p13"/>
          <p:cNvSpPr/>
          <p:nvPr/>
        </p:nvSpPr>
        <p:spPr>
          <a:xfrm>
            <a:off x="1753341" y="6257596"/>
            <a:ext cx="11961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dirty="0">
                <a:solidFill>
                  <a:srgbClr val="007DDA"/>
                </a:solidFill>
                <a:latin typeface="Arial"/>
                <a:ea typeface="Arial"/>
                <a:cs typeface="Arial"/>
                <a:sym typeface="Arial"/>
              </a:rPr>
              <a:t>PRODUCT</a:t>
            </a:r>
            <a:endParaRPr sz="2000" b="0" i="0" u="none" strike="noStrike" cap="none" dirty="0">
              <a:solidFill>
                <a:srgbClr val="007DDA"/>
              </a:solidFill>
              <a:latin typeface="Calibri"/>
              <a:ea typeface="Calibri"/>
              <a:cs typeface="Calibri"/>
              <a:sym typeface="Calibri"/>
            </a:endParaRPr>
          </a:p>
        </p:txBody>
      </p:sp>
      <p:sp>
        <p:nvSpPr>
          <p:cNvPr id="103" name="Google Shape;103;p13"/>
          <p:cNvSpPr/>
          <p:nvPr/>
        </p:nvSpPr>
        <p:spPr>
          <a:xfrm>
            <a:off x="6230730" y="6257596"/>
            <a:ext cx="10374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rgbClr val="007DDA"/>
                </a:solidFill>
                <a:latin typeface="Arial"/>
                <a:ea typeface="Arial"/>
                <a:cs typeface="Arial"/>
                <a:sym typeface="Arial"/>
              </a:rPr>
              <a:t>MARKET</a:t>
            </a:r>
            <a:endParaRPr sz="2000" b="0" i="0" u="none" strike="noStrike" cap="none">
              <a:solidFill>
                <a:srgbClr val="007DDA"/>
              </a:solidFill>
              <a:latin typeface="Calibri"/>
              <a:ea typeface="Calibri"/>
              <a:cs typeface="Calibri"/>
              <a:sym typeface="Calibri"/>
            </a:endParaRPr>
          </a:p>
        </p:txBody>
      </p:sp>
      <p:cxnSp>
        <p:nvCxnSpPr>
          <p:cNvPr id="104" name="Google Shape;104;p13"/>
          <p:cNvCxnSpPr/>
          <p:nvPr/>
        </p:nvCxnSpPr>
        <p:spPr>
          <a:xfrm rot="10800000">
            <a:off x="4550441" y="788450"/>
            <a:ext cx="0" cy="5731500"/>
          </a:xfrm>
          <a:prstGeom prst="straightConnector1">
            <a:avLst/>
          </a:prstGeom>
          <a:noFill/>
          <a:ln w="19050" cap="rnd" cmpd="sng">
            <a:solidFill>
              <a:srgbClr val="007DDA">
                <a:alpha val="49803"/>
              </a:srgbClr>
            </a:solidFill>
            <a:prstDash val="dash"/>
            <a:round/>
            <a:headEnd type="none" w="sm" len="sm"/>
            <a:tailEnd type="none" w="sm" len="sm"/>
          </a:ln>
        </p:spPr>
      </p:cxnSp>
      <p:sp>
        <p:nvSpPr>
          <p:cNvPr id="105" name="Google Shape;105;p13"/>
          <p:cNvSpPr/>
          <p:nvPr/>
        </p:nvSpPr>
        <p:spPr>
          <a:xfrm>
            <a:off x="152222" y="2984732"/>
            <a:ext cx="1764900" cy="788094"/>
          </a:xfrm>
          <a:prstGeom prst="roundRect">
            <a:avLst>
              <a:gd name="adj"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rPr>
              <a:t>Existing Alternative</a:t>
            </a:r>
          </a:p>
          <a:p>
            <a:pPr marL="0" marR="0" lvl="0" indent="0" algn="l" rtl="0">
              <a:spcBef>
                <a:spcPts val="0"/>
              </a:spcBef>
              <a:spcAft>
                <a:spcPts val="0"/>
              </a:spcAft>
              <a:buNone/>
            </a:pPr>
            <a:endParaRPr lang="en-US" sz="1200" dirty="0">
              <a:solidFill>
                <a:schemeClr val="dk1"/>
              </a:solidFill>
            </a:endParaRPr>
          </a:p>
          <a:p>
            <a:pPr marL="171450" marR="0" lvl="0" indent="-171450" algn="l" rtl="0">
              <a:spcBef>
                <a:spcPts val="0"/>
              </a:spcBef>
              <a:spcAft>
                <a:spcPts val="0"/>
              </a:spcAft>
              <a:buFont typeface="Arial" panose="020B0604020202020204" pitchFamily="34" charset="0"/>
              <a:buChar char="•"/>
            </a:pPr>
            <a:r>
              <a:rPr lang="en-US" sz="1050" i="0" u="none" strike="noStrike" cap="none" dirty="0">
                <a:solidFill>
                  <a:schemeClr val="dk1"/>
                </a:solidFill>
                <a:latin typeface="Arial"/>
                <a:ea typeface="Arial"/>
                <a:cs typeface="Arial"/>
                <a:sym typeface="Arial"/>
              </a:rPr>
              <a:t>Baby monitors</a:t>
            </a:r>
          </a:p>
          <a:p>
            <a:pPr marL="171450" marR="0" lvl="0" indent="-171450" algn="l" rtl="0">
              <a:spcBef>
                <a:spcPts val="0"/>
              </a:spcBef>
              <a:spcAft>
                <a:spcPts val="0"/>
              </a:spcAft>
              <a:buFont typeface="Arial" panose="020B0604020202020204" pitchFamily="34" charset="0"/>
              <a:buChar char="•"/>
            </a:pPr>
            <a:r>
              <a:rPr lang="en-US" sz="1050" i="0" u="none" strike="noStrike" cap="none" dirty="0">
                <a:solidFill>
                  <a:schemeClr val="dk1"/>
                </a:solidFill>
                <a:latin typeface="Arial"/>
                <a:ea typeface="Arial"/>
                <a:cs typeface="Arial"/>
                <a:sym typeface="Arial"/>
              </a:rPr>
              <a:t>Smart cradle</a:t>
            </a:r>
            <a:endParaRPr sz="1050" i="0" u="none" strike="noStrike" cap="none" dirty="0">
              <a:solidFill>
                <a:schemeClr val="dk1"/>
              </a:solidFill>
              <a:latin typeface="Arial"/>
              <a:ea typeface="Arial"/>
              <a:cs typeface="Arial"/>
              <a:sym typeface="Arial"/>
            </a:endParaRPr>
          </a:p>
        </p:txBody>
      </p:sp>
      <p:sp>
        <p:nvSpPr>
          <p:cNvPr id="106" name="Google Shape;106;p13"/>
          <p:cNvSpPr/>
          <p:nvPr/>
        </p:nvSpPr>
        <p:spPr>
          <a:xfrm>
            <a:off x="7155800" y="3995150"/>
            <a:ext cx="1764900" cy="873300"/>
          </a:xfrm>
          <a:prstGeom prst="roundRect">
            <a:avLst>
              <a:gd name="adj"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rPr>
              <a:t>Early Adopters</a:t>
            </a:r>
          </a:p>
          <a:p>
            <a:pPr marL="0" marR="0" lvl="0" indent="0" algn="l" rtl="0">
              <a:spcBef>
                <a:spcPts val="0"/>
              </a:spcBef>
              <a:spcAft>
                <a:spcPts val="0"/>
              </a:spcAft>
              <a:buNone/>
            </a:pPr>
            <a:endParaRPr sz="1200" i="0" u="none" strike="noStrike" cap="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240</Words>
  <Application>Microsoft Macintosh PowerPoint</Application>
  <PresentationFormat>On-screen Show (4:3)</PresentationFormat>
  <Paragraphs>68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Gizelle Fideli Alarcon</cp:lastModifiedBy>
  <cp:revision>12</cp:revision>
  <dcterms:modified xsi:type="dcterms:W3CDTF">2021-03-29T02:38:56Z</dcterms:modified>
</cp:coreProperties>
</file>