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
  </p:notesMasterIdLst>
  <p:sldIdLst>
    <p:sldId id="256" r:id="rId2"/>
    <p:sldId id="257" r:id="rId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sz="1200" b="0" i="0" u="none" strike="noStrike" cap="none"/>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88900" algn="r" rtl="0">
              <a:spcBef>
                <a:spcPts val="0"/>
              </a:spcBef>
              <a:spcAft>
                <a:spcPts val="0"/>
              </a:spcAft>
              <a:buSzPts val="1400"/>
              <a:buChar char="●"/>
              <a:defRPr sz="1200" b="0" i="0" u="none" strike="noStrike" cap="none"/>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88900" algn="l" rtl="0">
              <a:spcBef>
                <a:spcPts val="0"/>
              </a:spcBef>
              <a:spcAft>
                <a:spcPts val="0"/>
              </a:spcAft>
              <a:buSzPts val="1400"/>
              <a:buChar char="●"/>
              <a:defRPr sz="1200" b="0" i="0" u="none" strike="noStrike" cap="none"/>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b" anchorCtr="0">
            <a:noAutofit/>
          </a:bodyPr>
          <a:lstStyle/>
          <a:p>
            <a:pPr marL="0" marR="0" lvl="0" indent="-88900" algn="r" rtl="0">
              <a:spcBef>
                <a:spcPts val="0"/>
              </a:spcBef>
              <a:spcAft>
                <a:spcPts val="0"/>
              </a:spcAft>
              <a:buSzPts val="1400"/>
              <a:buChar char="●"/>
            </a:pPr>
            <a:endParaRPr sz="1200" b="0" i="0" u="none" strike="noStrike" cap="none"/>
          </a:p>
          <a:p>
            <a:pPr marL="0" lvl="1" indent="-88900" algn="l" rtl="0">
              <a:spcBef>
                <a:spcPts val="0"/>
              </a:spcBef>
              <a:spcAft>
                <a:spcPts val="0"/>
              </a:spcAft>
              <a:buSzPts val="1400"/>
              <a:buChar char="○"/>
            </a:pPr>
            <a:endParaRPr/>
          </a:p>
          <a:p>
            <a:pPr marL="0" lvl="2" indent="-88900" algn="l" rtl="0">
              <a:spcBef>
                <a:spcPts val="0"/>
              </a:spcBef>
              <a:spcAft>
                <a:spcPts val="0"/>
              </a:spcAft>
              <a:buSzPts val="1400"/>
              <a:buChar char="■"/>
            </a:pPr>
            <a:endParaRPr/>
          </a:p>
          <a:p>
            <a:pPr marL="0" lvl="3" indent="-88900" algn="l" rtl="0">
              <a:spcBef>
                <a:spcPts val="0"/>
              </a:spcBef>
              <a:spcAft>
                <a:spcPts val="0"/>
              </a:spcAft>
              <a:buSzPts val="1400"/>
              <a:buChar char="●"/>
            </a:pPr>
            <a:endParaRPr/>
          </a:p>
          <a:p>
            <a:pPr marL="0" lvl="4" indent="-88900" algn="l" rtl="0">
              <a:spcBef>
                <a:spcPts val="0"/>
              </a:spcBef>
              <a:spcAft>
                <a:spcPts val="0"/>
              </a:spcAft>
              <a:buSzPts val="1400"/>
              <a:buChar char="○"/>
            </a:pPr>
            <a:endParaRPr/>
          </a:p>
          <a:p>
            <a:pPr marL="0" lvl="5" indent="-88900" algn="l" rtl="0">
              <a:spcBef>
                <a:spcPts val="0"/>
              </a:spcBef>
              <a:spcAft>
                <a:spcPts val="0"/>
              </a:spcAft>
              <a:buSzPts val="1400"/>
              <a:buChar char="■"/>
            </a:pPr>
            <a:endParaRPr/>
          </a:p>
          <a:p>
            <a:pPr marL="0" lvl="6" indent="-88900" algn="l" rtl="0">
              <a:spcBef>
                <a:spcPts val="0"/>
              </a:spcBef>
              <a:spcAft>
                <a:spcPts val="0"/>
              </a:spcAft>
              <a:buSzPts val="1400"/>
              <a:buChar char="●"/>
            </a:pPr>
            <a:endParaRPr/>
          </a:p>
          <a:p>
            <a:pPr marL="0" lvl="7" indent="-88900" algn="l" rtl="0">
              <a:spcBef>
                <a:spcPts val="0"/>
              </a:spcBef>
              <a:spcAft>
                <a:spcPts val="0"/>
              </a:spcAft>
              <a:buSzPts val="1400"/>
              <a:buChar char="○"/>
            </a:pPr>
            <a:endParaRPr/>
          </a:p>
          <a:p>
            <a:pPr marL="0" lvl="8" indent="-88900" algn="l" rtl="0">
              <a:spcBef>
                <a:spcPts val="0"/>
              </a:spcBef>
              <a:spcAft>
                <a:spcPts val="0"/>
              </a:spcAft>
              <a:buSzPts val="1400"/>
              <a:buChar char="■"/>
            </a:pPr>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To edit, you can create a copy under </a:t>
            </a:r>
            <a:r>
              <a:rPr lang="en-US" b="1"/>
              <a:t>File &gt; Make a copy...</a:t>
            </a:r>
            <a:endParaRPr b="1"/>
          </a:p>
        </p:txBody>
      </p:sp>
      <p:sp>
        <p:nvSpPr>
          <p:cNvPr id="86" name="Google Shape;8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8216bd24_2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To edit, you can create a copy under </a:t>
            </a:r>
            <a:r>
              <a:rPr lang="en-US" b="1"/>
              <a:t>File &gt; Make a copy...</a:t>
            </a:r>
            <a:endParaRPr b="1"/>
          </a:p>
        </p:txBody>
      </p:sp>
      <p:sp>
        <p:nvSpPr>
          <p:cNvPr id="109" name="Google Shape;109;gc8216bd24_2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spcAft>
                <a:spcPts val="0"/>
              </a:spcAft>
              <a:buClr>
                <a:srgbClr val="888888"/>
              </a:buClr>
              <a:buSzPts val="1400"/>
              <a:buFont typeface="Calibri"/>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SzPts val="1400"/>
              <a:buFont typeface="Calibri"/>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56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48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56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48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56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48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40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None/>
              <a:defRPr sz="4000" b="1" cap="small"/>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sz="2000">
                <a:solidFill>
                  <a:srgbClr val="888888"/>
                </a:solidFill>
              </a:defRPr>
            </a:lvl1pPr>
            <a:lvl2pPr marL="914400" lvl="1" indent="-228600" rtl="0">
              <a:spcBef>
                <a:spcPts val="560"/>
              </a:spcBef>
              <a:spcAft>
                <a:spcPts val="0"/>
              </a:spcAft>
              <a:buClr>
                <a:srgbClr val="888888"/>
              </a:buClr>
              <a:buSzPts val="1400"/>
              <a:buFont typeface="Calibri"/>
              <a:buNone/>
              <a:defRPr sz="1800">
                <a:solidFill>
                  <a:srgbClr val="888888"/>
                </a:solidFill>
              </a:defRPr>
            </a:lvl2pPr>
            <a:lvl3pPr marL="1371600" lvl="2" indent="-228600" rtl="0">
              <a:spcBef>
                <a:spcPts val="480"/>
              </a:spcBef>
              <a:spcAft>
                <a:spcPts val="0"/>
              </a:spcAft>
              <a:buClr>
                <a:srgbClr val="888888"/>
              </a:buClr>
              <a:buSzPts val="1400"/>
              <a:buFont typeface="Calibri"/>
              <a:buNone/>
              <a:defRPr sz="1600">
                <a:solidFill>
                  <a:srgbClr val="888888"/>
                </a:solidFill>
              </a:defRPr>
            </a:lvl3pPr>
            <a:lvl4pPr marL="1828800" lvl="3" indent="-228600" rtl="0">
              <a:spcBef>
                <a:spcPts val="400"/>
              </a:spcBef>
              <a:spcAft>
                <a:spcPts val="0"/>
              </a:spcAft>
              <a:buClr>
                <a:srgbClr val="888888"/>
              </a:buClr>
              <a:buSzPts val="1400"/>
              <a:buFont typeface="Calibri"/>
              <a:buNone/>
              <a:defRPr sz="1400">
                <a:solidFill>
                  <a:srgbClr val="888888"/>
                </a:solidFill>
              </a:defRPr>
            </a:lvl4pPr>
            <a:lvl5pPr marL="2286000" lvl="4" indent="-228600" rtl="0">
              <a:spcBef>
                <a:spcPts val="400"/>
              </a:spcBef>
              <a:spcAft>
                <a:spcPts val="0"/>
              </a:spcAft>
              <a:buClr>
                <a:srgbClr val="888888"/>
              </a:buClr>
              <a:buSzPts val="1400"/>
              <a:buFont typeface="Calibri"/>
              <a:buNone/>
              <a:defRPr sz="1400">
                <a:solidFill>
                  <a:srgbClr val="888888"/>
                </a:solidFill>
              </a:defRPr>
            </a:lvl5pPr>
            <a:lvl6pPr marL="2743200" lvl="5" indent="-228600" rtl="0">
              <a:spcBef>
                <a:spcPts val="400"/>
              </a:spcBef>
              <a:spcAft>
                <a:spcPts val="0"/>
              </a:spcAft>
              <a:buClr>
                <a:srgbClr val="888888"/>
              </a:buClr>
              <a:buSzPts val="1400"/>
              <a:buFont typeface="Calibri"/>
              <a:buNone/>
              <a:defRPr sz="1400">
                <a:solidFill>
                  <a:srgbClr val="888888"/>
                </a:solidFill>
              </a:defRPr>
            </a:lvl6pPr>
            <a:lvl7pPr marL="3200400" lvl="6" indent="-228600" rtl="0">
              <a:spcBef>
                <a:spcPts val="400"/>
              </a:spcBef>
              <a:spcAft>
                <a:spcPts val="0"/>
              </a:spcAft>
              <a:buClr>
                <a:srgbClr val="888888"/>
              </a:buClr>
              <a:buSzPts val="1400"/>
              <a:buFont typeface="Calibri"/>
              <a:buNone/>
              <a:defRPr sz="1400">
                <a:solidFill>
                  <a:srgbClr val="888888"/>
                </a:solidFill>
              </a:defRPr>
            </a:lvl7pPr>
            <a:lvl8pPr marL="3657600" lvl="7" indent="-228600" rtl="0">
              <a:spcBef>
                <a:spcPts val="400"/>
              </a:spcBef>
              <a:spcAft>
                <a:spcPts val="0"/>
              </a:spcAft>
              <a:buClr>
                <a:srgbClr val="888888"/>
              </a:buClr>
              <a:buSzPts val="1400"/>
              <a:buFont typeface="Calibri"/>
              <a:buNone/>
              <a:defRPr sz="1400">
                <a:solidFill>
                  <a:srgbClr val="888888"/>
                </a:solidFill>
              </a:defRPr>
            </a:lvl8pPr>
            <a:lvl9pPr marL="4114800" lvl="8" indent="-228600" rtl="0">
              <a:spcBef>
                <a:spcPts val="400"/>
              </a:spcBef>
              <a:spcAft>
                <a:spcPts val="0"/>
              </a:spcAft>
              <a:buClr>
                <a:srgbClr val="888888"/>
              </a:buClr>
              <a:buSzPts val="1400"/>
              <a:buFont typeface="Calibri"/>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560"/>
              </a:spcBef>
              <a:spcAft>
                <a:spcPts val="0"/>
              </a:spcAft>
              <a:buSzPts val="1400"/>
              <a:buChar char="–"/>
              <a:defRPr sz="2400"/>
            </a:lvl2pPr>
            <a:lvl3pPr marL="1371600" lvl="2" indent="-317500" rtl="0">
              <a:spcBef>
                <a:spcPts val="480"/>
              </a:spcBef>
              <a:spcAft>
                <a:spcPts val="0"/>
              </a:spcAft>
              <a:buSzPts val="1400"/>
              <a:buChar char="•"/>
              <a:defRPr sz="2000"/>
            </a:lvl3pPr>
            <a:lvl4pPr marL="1828800" lvl="3" indent="-317500" rtl="0">
              <a:spcBef>
                <a:spcPts val="400"/>
              </a:spcBef>
              <a:spcAft>
                <a:spcPts val="0"/>
              </a:spcAft>
              <a:buSzPts val="1400"/>
              <a:buChar char="–"/>
              <a:defRPr sz="1800"/>
            </a:lvl4pPr>
            <a:lvl5pPr marL="2286000" lvl="4" indent="-317500" rtl="0">
              <a:spcBef>
                <a:spcPts val="400"/>
              </a:spcBef>
              <a:spcAft>
                <a:spcPts val="0"/>
              </a:spcAft>
              <a:buSzPts val="1400"/>
              <a:buChar char="»"/>
              <a:defRPr sz="1800"/>
            </a:lvl5pPr>
            <a:lvl6pPr marL="2743200" lvl="5" indent="-317500" rtl="0">
              <a:spcBef>
                <a:spcPts val="400"/>
              </a:spcBef>
              <a:spcAft>
                <a:spcPts val="0"/>
              </a:spcAft>
              <a:buSzPts val="1400"/>
              <a:buChar char="•"/>
              <a:defRPr sz="1800"/>
            </a:lvl6pPr>
            <a:lvl7pPr marL="3200400" lvl="6" indent="-317500" rtl="0">
              <a:spcBef>
                <a:spcPts val="400"/>
              </a:spcBef>
              <a:spcAft>
                <a:spcPts val="0"/>
              </a:spcAft>
              <a:buSzPts val="1400"/>
              <a:buChar char="•"/>
              <a:defRPr sz="1800"/>
            </a:lvl7pPr>
            <a:lvl8pPr marL="3657600" lvl="7" indent="-317500" rtl="0">
              <a:spcBef>
                <a:spcPts val="400"/>
              </a:spcBef>
              <a:spcAft>
                <a:spcPts val="0"/>
              </a:spcAft>
              <a:buSzPts val="1400"/>
              <a:buChar char="•"/>
              <a:defRPr sz="1800"/>
            </a:lvl8pPr>
            <a:lvl9pPr marL="4114800" lvl="8" indent="-317500" rtl="0">
              <a:spcBef>
                <a:spcPts val="400"/>
              </a:spcBef>
              <a:spcAft>
                <a:spcPts val="0"/>
              </a:spcAft>
              <a:buSzPts val="14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560"/>
              </a:spcBef>
              <a:spcAft>
                <a:spcPts val="0"/>
              </a:spcAft>
              <a:buSzPts val="1400"/>
              <a:buChar char="–"/>
              <a:defRPr sz="2400"/>
            </a:lvl2pPr>
            <a:lvl3pPr marL="1371600" lvl="2" indent="-317500" rtl="0">
              <a:spcBef>
                <a:spcPts val="480"/>
              </a:spcBef>
              <a:spcAft>
                <a:spcPts val="0"/>
              </a:spcAft>
              <a:buSzPts val="1400"/>
              <a:buChar char="•"/>
              <a:defRPr sz="2000"/>
            </a:lvl3pPr>
            <a:lvl4pPr marL="1828800" lvl="3" indent="-317500" rtl="0">
              <a:spcBef>
                <a:spcPts val="400"/>
              </a:spcBef>
              <a:spcAft>
                <a:spcPts val="0"/>
              </a:spcAft>
              <a:buSzPts val="1400"/>
              <a:buChar char="–"/>
              <a:defRPr sz="1800"/>
            </a:lvl4pPr>
            <a:lvl5pPr marL="2286000" lvl="4" indent="-317500" rtl="0">
              <a:spcBef>
                <a:spcPts val="400"/>
              </a:spcBef>
              <a:spcAft>
                <a:spcPts val="0"/>
              </a:spcAft>
              <a:buSzPts val="1400"/>
              <a:buChar char="»"/>
              <a:defRPr sz="1800"/>
            </a:lvl5pPr>
            <a:lvl6pPr marL="2743200" lvl="5" indent="-317500" rtl="0">
              <a:spcBef>
                <a:spcPts val="400"/>
              </a:spcBef>
              <a:spcAft>
                <a:spcPts val="0"/>
              </a:spcAft>
              <a:buSzPts val="1400"/>
              <a:buChar char="•"/>
              <a:defRPr sz="1800"/>
            </a:lvl6pPr>
            <a:lvl7pPr marL="3200400" lvl="6" indent="-317500" rtl="0">
              <a:spcBef>
                <a:spcPts val="400"/>
              </a:spcBef>
              <a:spcAft>
                <a:spcPts val="0"/>
              </a:spcAft>
              <a:buSzPts val="1400"/>
              <a:buChar char="•"/>
              <a:defRPr sz="1800"/>
            </a:lvl7pPr>
            <a:lvl8pPr marL="3657600" lvl="7" indent="-317500" rtl="0">
              <a:spcBef>
                <a:spcPts val="400"/>
              </a:spcBef>
              <a:spcAft>
                <a:spcPts val="0"/>
              </a:spcAft>
              <a:buSzPts val="1400"/>
              <a:buChar char="•"/>
              <a:defRPr sz="1800"/>
            </a:lvl8pPr>
            <a:lvl9pPr marL="4114800" lvl="8" indent="-317500" rtl="0">
              <a:spcBef>
                <a:spcPts val="400"/>
              </a:spcBef>
              <a:spcAft>
                <a:spcPts val="0"/>
              </a:spcAft>
              <a:buSzPts val="14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560"/>
              </a:spcBef>
              <a:spcAft>
                <a:spcPts val="0"/>
              </a:spcAft>
              <a:buSzPts val="1400"/>
              <a:buFont typeface="Calibri"/>
              <a:buNone/>
              <a:defRPr sz="2000" b="1"/>
            </a:lvl2pPr>
            <a:lvl3pPr marL="1371600" lvl="2" indent="-228600" rtl="0">
              <a:spcBef>
                <a:spcPts val="480"/>
              </a:spcBef>
              <a:spcAft>
                <a:spcPts val="0"/>
              </a:spcAft>
              <a:buSzPts val="1400"/>
              <a:buFont typeface="Calibri"/>
              <a:buNone/>
              <a:defRPr sz="1800" b="1"/>
            </a:lvl3pPr>
            <a:lvl4pPr marL="1828800" lvl="3" indent="-228600" rtl="0">
              <a:spcBef>
                <a:spcPts val="400"/>
              </a:spcBef>
              <a:spcAft>
                <a:spcPts val="0"/>
              </a:spcAft>
              <a:buSzPts val="1400"/>
              <a:buFont typeface="Calibri"/>
              <a:buNone/>
              <a:defRPr sz="1600" b="1"/>
            </a:lvl4pPr>
            <a:lvl5pPr marL="2286000" lvl="4" indent="-228600" rtl="0">
              <a:spcBef>
                <a:spcPts val="400"/>
              </a:spcBef>
              <a:spcAft>
                <a:spcPts val="0"/>
              </a:spcAft>
              <a:buSzPts val="1400"/>
              <a:buFont typeface="Calibri"/>
              <a:buNone/>
              <a:defRPr sz="1600" b="1"/>
            </a:lvl5pPr>
            <a:lvl6pPr marL="2743200" lvl="5" indent="-228600" rtl="0">
              <a:spcBef>
                <a:spcPts val="400"/>
              </a:spcBef>
              <a:spcAft>
                <a:spcPts val="0"/>
              </a:spcAft>
              <a:buSzPts val="1400"/>
              <a:buFont typeface="Calibri"/>
              <a:buNone/>
              <a:defRPr sz="1600" b="1"/>
            </a:lvl6pPr>
            <a:lvl7pPr marL="3200400" lvl="6" indent="-228600" rtl="0">
              <a:spcBef>
                <a:spcPts val="400"/>
              </a:spcBef>
              <a:spcAft>
                <a:spcPts val="0"/>
              </a:spcAft>
              <a:buSzPts val="1400"/>
              <a:buFont typeface="Calibri"/>
              <a:buNone/>
              <a:defRPr sz="1600" b="1"/>
            </a:lvl7pPr>
            <a:lvl8pPr marL="3657600" lvl="7" indent="-228600" rtl="0">
              <a:spcBef>
                <a:spcPts val="400"/>
              </a:spcBef>
              <a:spcAft>
                <a:spcPts val="0"/>
              </a:spcAft>
              <a:buSzPts val="1400"/>
              <a:buFont typeface="Calibri"/>
              <a:buNone/>
              <a:defRPr sz="1600" b="1"/>
            </a:lvl8pPr>
            <a:lvl9pPr marL="4114800" lvl="8" indent="-228600" rtl="0">
              <a:spcBef>
                <a:spcPts val="400"/>
              </a:spcBef>
              <a:spcAft>
                <a:spcPts val="0"/>
              </a:spcAft>
              <a:buSzPts val="1400"/>
              <a:buFont typeface="Calibri"/>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560"/>
              </a:spcBef>
              <a:spcAft>
                <a:spcPts val="0"/>
              </a:spcAft>
              <a:buSzPts val="1400"/>
              <a:buChar char="–"/>
              <a:defRPr sz="2000"/>
            </a:lvl2pPr>
            <a:lvl3pPr marL="1371600" lvl="2" indent="-317500" rtl="0">
              <a:spcBef>
                <a:spcPts val="480"/>
              </a:spcBef>
              <a:spcAft>
                <a:spcPts val="0"/>
              </a:spcAft>
              <a:buSzPts val="1400"/>
              <a:buChar char="•"/>
              <a:defRPr sz="1800"/>
            </a:lvl3pPr>
            <a:lvl4pPr marL="1828800" lvl="3" indent="-317500" rtl="0">
              <a:spcBef>
                <a:spcPts val="400"/>
              </a:spcBef>
              <a:spcAft>
                <a:spcPts val="0"/>
              </a:spcAft>
              <a:buSzPts val="1400"/>
              <a:buChar char="–"/>
              <a:defRPr sz="1600"/>
            </a:lvl4pPr>
            <a:lvl5pPr marL="2286000" lvl="4" indent="-317500" rtl="0">
              <a:spcBef>
                <a:spcPts val="400"/>
              </a:spcBef>
              <a:spcAft>
                <a:spcPts val="0"/>
              </a:spcAft>
              <a:buSzPts val="1400"/>
              <a:buChar char="»"/>
              <a:defRPr sz="1600"/>
            </a:lvl5pPr>
            <a:lvl6pPr marL="2743200" lvl="5" indent="-317500" rtl="0">
              <a:spcBef>
                <a:spcPts val="400"/>
              </a:spcBef>
              <a:spcAft>
                <a:spcPts val="0"/>
              </a:spcAft>
              <a:buSzPts val="1400"/>
              <a:buChar char="•"/>
              <a:defRPr sz="1600"/>
            </a:lvl6pPr>
            <a:lvl7pPr marL="3200400" lvl="6" indent="-317500" rtl="0">
              <a:spcBef>
                <a:spcPts val="400"/>
              </a:spcBef>
              <a:spcAft>
                <a:spcPts val="0"/>
              </a:spcAft>
              <a:buSzPts val="1400"/>
              <a:buChar char="•"/>
              <a:defRPr sz="1600"/>
            </a:lvl7pPr>
            <a:lvl8pPr marL="3657600" lvl="7" indent="-317500" rtl="0">
              <a:spcBef>
                <a:spcPts val="400"/>
              </a:spcBef>
              <a:spcAft>
                <a:spcPts val="0"/>
              </a:spcAft>
              <a:buSzPts val="1400"/>
              <a:buChar char="•"/>
              <a:defRPr sz="1600"/>
            </a:lvl8pPr>
            <a:lvl9pPr marL="4114800" lvl="8" indent="-317500" rtl="0">
              <a:spcBef>
                <a:spcPts val="400"/>
              </a:spcBef>
              <a:spcAft>
                <a:spcPts val="0"/>
              </a:spcAft>
              <a:buSzPts val="14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560"/>
              </a:spcBef>
              <a:spcAft>
                <a:spcPts val="0"/>
              </a:spcAft>
              <a:buSzPts val="1400"/>
              <a:buFont typeface="Calibri"/>
              <a:buNone/>
              <a:defRPr sz="2000" b="1"/>
            </a:lvl2pPr>
            <a:lvl3pPr marL="1371600" lvl="2" indent="-228600" rtl="0">
              <a:spcBef>
                <a:spcPts val="480"/>
              </a:spcBef>
              <a:spcAft>
                <a:spcPts val="0"/>
              </a:spcAft>
              <a:buSzPts val="1400"/>
              <a:buFont typeface="Calibri"/>
              <a:buNone/>
              <a:defRPr sz="1800" b="1"/>
            </a:lvl3pPr>
            <a:lvl4pPr marL="1828800" lvl="3" indent="-228600" rtl="0">
              <a:spcBef>
                <a:spcPts val="400"/>
              </a:spcBef>
              <a:spcAft>
                <a:spcPts val="0"/>
              </a:spcAft>
              <a:buSzPts val="1400"/>
              <a:buFont typeface="Calibri"/>
              <a:buNone/>
              <a:defRPr sz="1600" b="1"/>
            </a:lvl4pPr>
            <a:lvl5pPr marL="2286000" lvl="4" indent="-228600" rtl="0">
              <a:spcBef>
                <a:spcPts val="400"/>
              </a:spcBef>
              <a:spcAft>
                <a:spcPts val="0"/>
              </a:spcAft>
              <a:buSzPts val="1400"/>
              <a:buFont typeface="Calibri"/>
              <a:buNone/>
              <a:defRPr sz="1600" b="1"/>
            </a:lvl5pPr>
            <a:lvl6pPr marL="2743200" lvl="5" indent="-228600" rtl="0">
              <a:spcBef>
                <a:spcPts val="400"/>
              </a:spcBef>
              <a:spcAft>
                <a:spcPts val="0"/>
              </a:spcAft>
              <a:buSzPts val="1400"/>
              <a:buFont typeface="Calibri"/>
              <a:buNone/>
              <a:defRPr sz="1600" b="1"/>
            </a:lvl6pPr>
            <a:lvl7pPr marL="3200400" lvl="6" indent="-228600" rtl="0">
              <a:spcBef>
                <a:spcPts val="400"/>
              </a:spcBef>
              <a:spcAft>
                <a:spcPts val="0"/>
              </a:spcAft>
              <a:buSzPts val="1400"/>
              <a:buFont typeface="Calibri"/>
              <a:buNone/>
              <a:defRPr sz="1600" b="1"/>
            </a:lvl7pPr>
            <a:lvl8pPr marL="3657600" lvl="7" indent="-228600" rtl="0">
              <a:spcBef>
                <a:spcPts val="400"/>
              </a:spcBef>
              <a:spcAft>
                <a:spcPts val="0"/>
              </a:spcAft>
              <a:buSzPts val="1400"/>
              <a:buFont typeface="Calibri"/>
              <a:buNone/>
              <a:defRPr sz="1600" b="1"/>
            </a:lvl8pPr>
            <a:lvl9pPr marL="4114800" lvl="8" indent="-228600" rtl="0">
              <a:spcBef>
                <a:spcPts val="400"/>
              </a:spcBef>
              <a:spcAft>
                <a:spcPts val="0"/>
              </a:spcAft>
              <a:buSzPts val="1400"/>
              <a:buFont typeface="Calibri"/>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560"/>
              </a:spcBef>
              <a:spcAft>
                <a:spcPts val="0"/>
              </a:spcAft>
              <a:buSzPts val="1400"/>
              <a:buChar char="–"/>
              <a:defRPr sz="2000"/>
            </a:lvl2pPr>
            <a:lvl3pPr marL="1371600" lvl="2" indent="-317500" rtl="0">
              <a:spcBef>
                <a:spcPts val="480"/>
              </a:spcBef>
              <a:spcAft>
                <a:spcPts val="0"/>
              </a:spcAft>
              <a:buSzPts val="1400"/>
              <a:buChar char="•"/>
              <a:defRPr sz="1800"/>
            </a:lvl3pPr>
            <a:lvl4pPr marL="1828800" lvl="3" indent="-317500" rtl="0">
              <a:spcBef>
                <a:spcPts val="400"/>
              </a:spcBef>
              <a:spcAft>
                <a:spcPts val="0"/>
              </a:spcAft>
              <a:buSzPts val="1400"/>
              <a:buChar char="–"/>
              <a:defRPr sz="1600"/>
            </a:lvl4pPr>
            <a:lvl5pPr marL="2286000" lvl="4" indent="-317500" rtl="0">
              <a:spcBef>
                <a:spcPts val="400"/>
              </a:spcBef>
              <a:spcAft>
                <a:spcPts val="0"/>
              </a:spcAft>
              <a:buSzPts val="1400"/>
              <a:buChar char="»"/>
              <a:defRPr sz="1600"/>
            </a:lvl5pPr>
            <a:lvl6pPr marL="2743200" lvl="5" indent="-317500" rtl="0">
              <a:spcBef>
                <a:spcPts val="400"/>
              </a:spcBef>
              <a:spcAft>
                <a:spcPts val="0"/>
              </a:spcAft>
              <a:buSzPts val="1400"/>
              <a:buChar char="•"/>
              <a:defRPr sz="1600"/>
            </a:lvl6pPr>
            <a:lvl7pPr marL="3200400" lvl="6" indent="-317500" rtl="0">
              <a:spcBef>
                <a:spcPts val="400"/>
              </a:spcBef>
              <a:spcAft>
                <a:spcPts val="0"/>
              </a:spcAft>
              <a:buSzPts val="1400"/>
              <a:buChar char="•"/>
              <a:defRPr sz="1600"/>
            </a:lvl7pPr>
            <a:lvl8pPr marL="3657600" lvl="7" indent="-317500" rtl="0">
              <a:spcBef>
                <a:spcPts val="400"/>
              </a:spcBef>
              <a:spcAft>
                <a:spcPts val="0"/>
              </a:spcAft>
              <a:buSzPts val="1400"/>
              <a:buChar char="•"/>
              <a:defRPr sz="1600"/>
            </a:lvl8pPr>
            <a:lvl9pPr marL="4114800" lvl="8" indent="-317500" rtl="0">
              <a:spcBef>
                <a:spcPts val="400"/>
              </a:spcBef>
              <a:spcAft>
                <a:spcPts val="0"/>
              </a:spcAft>
              <a:buSzPts val="14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sz="2000" b="1"/>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3200"/>
            </a:lvl1pPr>
            <a:lvl2pPr marL="914400" lvl="1" indent="-317500" rtl="0">
              <a:spcBef>
                <a:spcPts val="560"/>
              </a:spcBef>
              <a:spcAft>
                <a:spcPts val="0"/>
              </a:spcAft>
              <a:buSzPts val="1400"/>
              <a:buChar char="–"/>
              <a:defRPr sz="2800"/>
            </a:lvl2pPr>
            <a:lvl3pPr marL="1371600" lvl="2" indent="-317500" rtl="0">
              <a:spcBef>
                <a:spcPts val="480"/>
              </a:spcBef>
              <a:spcAft>
                <a:spcPts val="0"/>
              </a:spcAft>
              <a:buSzPts val="1400"/>
              <a:buChar char="•"/>
              <a:defRPr sz="2400"/>
            </a:lvl3pPr>
            <a:lvl4pPr marL="1828800" lvl="3" indent="-317500" rtl="0">
              <a:spcBef>
                <a:spcPts val="400"/>
              </a:spcBef>
              <a:spcAft>
                <a:spcPts val="0"/>
              </a:spcAft>
              <a:buSzPts val="1400"/>
              <a:buChar char="–"/>
              <a:defRPr sz="2000"/>
            </a:lvl4pPr>
            <a:lvl5pPr marL="2286000" lvl="4" indent="-317500" rtl="0">
              <a:spcBef>
                <a:spcPts val="400"/>
              </a:spcBef>
              <a:spcAft>
                <a:spcPts val="0"/>
              </a:spcAft>
              <a:buSzPts val="1400"/>
              <a:buChar char="»"/>
              <a:defRPr sz="2000"/>
            </a:lvl5pPr>
            <a:lvl6pPr marL="2743200" lvl="5" indent="-317500" rtl="0">
              <a:spcBef>
                <a:spcPts val="400"/>
              </a:spcBef>
              <a:spcAft>
                <a:spcPts val="0"/>
              </a:spcAft>
              <a:buSzPts val="1400"/>
              <a:buChar char="•"/>
              <a:defRPr sz="2000"/>
            </a:lvl6pPr>
            <a:lvl7pPr marL="3200400" lvl="6" indent="-317500" rtl="0">
              <a:spcBef>
                <a:spcPts val="400"/>
              </a:spcBef>
              <a:spcAft>
                <a:spcPts val="0"/>
              </a:spcAft>
              <a:buSzPts val="1400"/>
              <a:buChar char="•"/>
              <a:defRPr sz="2000"/>
            </a:lvl7pPr>
            <a:lvl8pPr marL="3657600" lvl="7" indent="-317500" rtl="0">
              <a:spcBef>
                <a:spcPts val="400"/>
              </a:spcBef>
              <a:spcAft>
                <a:spcPts val="0"/>
              </a:spcAft>
              <a:buSzPts val="1400"/>
              <a:buChar char="•"/>
              <a:defRPr sz="2000"/>
            </a:lvl8pPr>
            <a:lvl9pPr marL="4114800" lvl="8" indent="-317500" rtl="0">
              <a:spcBef>
                <a:spcPts val="400"/>
              </a:spcBef>
              <a:spcAft>
                <a:spcPts val="0"/>
              </a:spcAft>
              <a:buSzPts val="14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560"/>
              </a:spcBef>
              <a:spcAft>
                <a:spcPts val="0"/>
              </a:spcAft>
              <a:buSzPts val="1400"/>
              <a:buFont typeface="Calibri"/>
              <a:buNone/>
              <a:defRPr sz="1200"/>
            </a:lvl2pPr>
            <a:lvl3pPr marL="1371600" lvl="2" indent="-228600" rtl="0">
              <a:spcBef>
                <a:spcPts val="480"/>
              </a:spcBef>
              <a:spcAft>
                <a:spcPts val="0"/>
              </a:spcAft>
              <a:buSzPts val="1400"/>
              <a:buFont typeface="Calibri"/>
              <a:buNone/>
              <a:defRPr sz="1000"/>
            </a:lvl3pPr>
            <a:lvl4pPr marL="1828800" lvl="3" indent="-228600" rtl="0">
              <a:spcBef>
                <a:spcPts val="400"/>
              </a:spcBef>
              <a:spcAft>
                <a:spcPts val="0"/>
              </a:spcAft>
              <a:buSzPts val="1400"/>
              <a:buFont typeface="Calibri"/>
              <a:buNone/>
              <a:defRPr sz="900"/>
            </a:lvl4pPr>
            <a:lvl5pPr marL="2286000" lvl="4" indent="-228600" rtl="0">
              <a:spcBef>
                <a:spcPts val="400"/>
              </a:spcBef>
              <a:spcAft>
                <a:spcPts val="0"/>
              </a:spcAft>
              <a:buSzPts val="1400"/>
              <a:buFont typeface="Calibri"/>
              <a:buNone/>
              <a:defRPr sz="900"/>
            </a:lvl5pPr>
            <a:lvl6pPr marL="2743200" lvl="5" indent="-228600" rtl="0">
              <a:spcBef>
                <a:spcPts val="400"/>
              </a:spcBef>
              <a:spcAft>
                <a:spcPts val="0"/>
              </a:spcAft>
              <a:buSzPts val="1400"/>
              <a:buFont typeface="Calibri"/>
              <a:buNone/>
              <a:defRPr sz="900"/>
            </a:lvl6pPr>
            <a:lvl7pPr marL="3200400" lvl="6" indent="-228600" rtl="0">
              <a:spcBef>
                <a:spcPts val="400"/>
              </a:spcBef>
              <a:spcAft>
                <a:spcPts val="0"/>
              </a:spcAft>
              <a:buSzPts val="1400"/>
              <a:buFont typeface="Calibri"/>
              <a:buNone/>
              <a:defRPr sz="900"/>
            </a:lvl7pPr>
            <a:lvl8pPr marL="3657600" lvl="7" indent="-228600" rtl="0">
              <a:spcBef>
                <a:spcPts val="400"/>
              </a:spcBef>
              <a:spcAft>
                <a:spcPts val="0"/>
              </a:spcAft>
              <a:buSzPts val="1400"/>
              <a:buFont typeface="Calibri"/>
              <a:buNone/>
              <a:defRPr sz="900"/>
            </a:lvl8pPr>
            <a:lvl9pPr marL="4114800" lvl="8" indent="-228600" rtl="0">
              <a:spcBef>
                <a:spcPts val="400"/>
              </a:spcBef>
              <a:spcAft>
                <a:spcPts val="0"/>
              </a:spcAft>
              <a:buSzPts val="1400"/>
              <a:buFont typeface="Calibri"/>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sz="2000" b="1"/>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Clr>
                <a:schemeClr val="dk1"/>
              </a:buClr>
              <a:buSzPts val="1400"/>
              <a:buFont typeface="Calibri"/>
              <a:buNone/>
              <a:defRPr sz="2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Clr>
                <a:schemeClr val="dk1"/>
              </a:buClr>
              <a:buSzPts val="1400"/>
              <a:buFont typeface="Calibri"/>
              <a:buNone/>
              <a:defRPr sz="24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Clr>
                <a:schemeClr val="dk1"/>
              </a:buClr>
              <a:buSzPts val="14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560"/>
              </a:spcBef>
              <a:spcAft>
                <a:spcPts val="0"/>
              </a:spcAft>
              <a:buSzPts val="1400"/>
              <a:buFont typeface="Calibri"/>
              <a:buNone/>
              <a:defRPr sz="1200"/>
            </a:lvl2pPr>
            <a:lvl3pPr marL="1371600" lvl="2" indent="-228600" rtl="0">
              <a:spcBef>
                <a:spcPts val="480"/>
              </a:spcBef>
              <a:spcAft>
                <a:spcPts val="0"/>
              </a:spcAft>
              <a:buSzPts val="1400"/>
              <a:buFont typeface="Calibri"/>
              <a:buNone/>
              <a:defRPr sz="1000"/>
            </a:lvl3pPr>
            <a:lvl4pPr marL="1828800" lvl="3" indent="-228600" rtl="0">
              <a:spcBef>
                <a:spcPts val="400"/>
              </a:spcBef>
              <a:spcAft>
                <a:spcPts val="0"/>
              </a:spcAft>
              <a:buSzPts val="1400"/>
              <a:buFont typeface="Calibri"/>
              <a:buNone/>
              <a:defRPr sz="900"/>
            </a:lvl4pPr>
            <a:lvl5pPr marL="2286000" lvl="4" indent="-228600" rtl="0">
              <a:spcBef>
                <a:spcPts val="400"/>
              </a:spcBef>
              <a:spcAft>
                <a:spcPts val="0"/>
              </a:spcAft>
              <a:buSzPts val="1400"/>
              <a:buFont typeface="Calibri"/>
              <a:buNone/>
              <a:defRPr sz="900"/>
            </a:lvl5pPr>
            <a:lvl6pPr marL="2743200" lvl="5" indent="-228600" rtl="0">
              <a:spcBef>
                <a:spcPts val="400"/>
              </a:spcBef>
              <a:spcAft>
                <a:spcPts val="0"/>
              </a:spcAft>
              <a:buSzPts val="1400"/>
              <a:buFont typeface="Calibri"/>
              <a:buNone/>
              <a:defRPr sz="900"/>
            </a:lvl6pPr>
            <a:lvl7pPr marL="3200400" lvl="6" indent="-228600" rtl="0">
              <a:spcBef>
                <a:spcPts val="400"/>
              </a:spcBef>
              <a:spcAft>
                <a:spcPts val="0"/>
              </a:spcAft>
              <a:buSzPts val="1400"/>
              <a:buFont typeface="Calibri"/>
              <a:buNone/>
              <a:defRPr sz="900"/>
            </a:lvl7pPr>
            <a:lvl8pPr marL="3657600" lvl="7" indent="-228600" rtl="0">
              <a:spcBef>
                <a:spcPts val="400"/>
              </a:spcBef>
              <a:spcAft>
                <a:spcPts val="0"/>
              </a:spcAft>
              <a:buSzPts val="1400"/>
              <a:buFont typeface="Calibri"/>
              <a:buNone/>
              <a:defRPr sz="900"/>
            </a:lvl8pPr>
            <a:lvl9pPr marL="4114800" lvl="8" indent="-228600" rtl="0">
              <a:spcBef>
                <a:spcPts val="400"/>
              </a:spcBef>
              <a:spcAft>
                <a:spcPts val="0"/>
              </a:spcAft>
              <a:buSzPts val="1400"/>
              <a:buFont typeface="Calibri"/>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56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48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40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40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40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40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40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40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1200" b="0" i="0" u="none" strike="noStrike" cap="none">
                <a:solidFill>
                  <a:srgbClr val="888888"/>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88888"/>
                </a:solidFill>
                <a:latin typeface="Calibri"/>
                <a:ea typeface="Calibri"/>
                <a:cs typeface="Calibri"/>
                <a:sym typeface="Calibri"/>
              </a:defRPr>
            </a:lvl1pPr>
            <a:lvl2pPr marL="0" marR="0" lvl="1" indent="0" algn="r" rtl="0">
              <a:buNone/>
              <a:defRPr sz="1200" b="0" i="0" u="none" strike="noStrike" cap="none">
                <a:solidFill>
                  <a:srgbClr val="888888"/>
                </a:solidFill>
                <a:latin typeface="Calibri"/>
                <a:ea typeface="Calibri"/>
                <a:cs typeface="Calibri"/>
                <a:sym typeface="Calibri"/>
              </a:defRPr>
            </a:lvl2pPr>
            <a:lvl3pPr marL="0" marR="0" lvl="2" indent="0" algn="r" rtl="0">
              <a:buNone/>
              <a:defRPr sz="1200" b="0" i="0" u="none" strike="noStrike" cap="none">
                <a:solidFill>
                  <a:srgbClr val="888888"/>
                </a:solidFill>
                <a:latin typeface="Calibri"/>
                <a:ea typeface="Calibri"/>
                <a:cs typeface="Calibri"/>
                <a:sym typeface="Calibri"/>
              </a:defRPr>
            </a:lvl3pPr>
            <a:lvl4pPr marL="0" marR="0" lvl="3" indent="0" algn="r" rtl="0">
              <a:buNone/>
              <a:defRPr sz="1200" b="0" i="0" u="none" strike="noStrike" cap="none">
                <a:solidFill>
                  <a:srgbClr val="888888"/>
                </a:solidFill>
                <a:latin typeface="Calibri"/>
                <a:ea typeface="Calibri"/>
                <a:cs typeface="Calibri"/>
                <a:sym typeface="Calibri"/>
              </a:defRPr>
            </a:lvl4pPr>
            <a:lvl5pPr marL="0" marR="0" lvl="4" indent="0" algn="r" rtl="0">
              <a:buNone/>
              <a:defRPr sz="1200" b="0" i="0" u="none" strike="noStrike" cap="none">
                <a:solidFill>
                  <a:srgbClr val="888888"/>
                </a:solidFill>
                <a:latin typeface="Calibri"/>
                <a:ea typeface="Calibri"/>
                <a:cs typeface="Calibri"/>
                <a:sym typeface="Calibri"/>
              </a:defRPr>
            </a:lvl5pPr>
            <a:lvl6pPr marL="0" marR="0" lvl="5" indent="0" algn="r" rtl="0">
              <a:buNone/>
              <a:defRPr sz="1200" b="0" i="0" u="none" strike="noStrike" cap="none">
                <a:solidFill>
                  <a:srgbClr val="888888"/>
                </a:solidFill>
                <a:latin typeface="Calibri"/>
                <a:ea typeface="Calibri"/>
                <a:cs typeface="Calibri"/>
                <a:sym typeface="Calibri"/>
              </a:defRPr>
            </a:lvl6pPr>
            <a:lvl7pPr marL="0" marR="0" lvl="6" indent="0" algn="r" rtl="0">
              <a:buNone/>
              <a:defRPr sz="1200" b="0" i="0" u="none" strike="noStrike" cap="none">
                <a:solidFill>
                  <a:srgbClr val="888888"/>
                </a:solidFill>
                <a:latin typeface="Calibri"/>
                <a:ea typeface="Calibri"/>
                <a:cs typeface="Calibri"/>
                <a:sym typeface="Calibri"/>
              </a:defRPr>
            </a:lvl7pPr>
            <a:lvl8pPr marL="0" marR="0" lvl="7" indent="0" algn="r" rtl="0">
              <a:buNone/>
              <a:defRPr sz="1200" b="0" i="0" u="none" strike="noStrike" cap="none">
                <a:solidFill>
                  <a:srgbClr val="888888"/>
                </a:solidFill>
                <a:latin typeface="Calibri"/>
                <a:ea typeface="Calibri"/>
                <a:cs typeface="Calibri"/>
                <a:sym typeface="Calibri"/>
              </a:defRPr>
            </a:lvl8pPr>
            <a:lvl9pPr marL="0" marR="0" lvl="8" indent="0" algn="r" rtl="0">
              <a:buNone/>
              <a:defRPr sz="1200" b="0" i="0" u="none" strike="noStrike" cap="none">
                <a:solidFill>
                  <a:srgbClr val="888888"/>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sz="1800">
              <a:solidFill>
                <a:schemeClr val="dk1"/>
              </a:solidFill>
            </a:endParaRPr>
          </a:p>
          <a:p>
            <a:pPr marL="914400" lvl="2" indent="-88900" algn="l" rtl="0">
              <a:spcBef>
                <a:spcPts val="0"/>
              </a:spcBef>
              <a:spcAft>
                <a:spcPts val="0"/>
              </a:spcAft>
              <a:buSzPts val="1400"/>
              <a:buChar char="■"/>
            </a:pPr>
            <a:endParaRPr sz="1800">
              <a:solidFill>
                <a:schemeClr val="dk1"/>
              </a:solidFill>
            </a:endParaRPr>
          </a:p>
          <a:p>
            <a:pPr marL="1371600" lvl="3" indent="-88900" algn="l" rtl="0">
              <a:spcBef>
                <a:spcPts val="0"/>
              </a:spcBef>
              <a:spcAft>
                <a:spcPts val="0"/>
              </a:spcAft>
              <a:buSzPts val="1400"/>
              <a:buChar char="●"/>
            </a:pPr>
            <a:endParaRPr sz="1800">
              <a:solidFill>
                <a:schemeClr val="dk1"/>
              </a:solidFill>
            </a:endParaRPr>
          </a:p>
          <a:p>
            <a:pPr marL="1828800" lvl="4" indent="-88900" algn="l" rtl="0">
              <a:spcBef>
                <a:spcPts val="0"/>
              </a:spcBef>
              <a:spcAft>
                <a:spcPts val="0"/>
              </a:spcAft>
              <a:buSzPts val="1400"/>
              <a:buChar char="○"/>
            </a:pPr>
            <a:endParaRPr sz="1800">
              <a:solidFill>
                <a:schemeClr val="dk1"/>
              </a:solidFill>
            </a:endParaRPr>
          </a:p>
          <a:p>
            <a:pPr marL="2286000" lvl="5" indent="-88900" algn="l" rtl="0">
              <a:spcBef>
                <a:spcPts val="0"/>
              </a:spcBef>
              <a:spcAft>
                <a:spcPts val="0"/>
              </a:spcAft>
              <a:buSzPts val="1400"/>
              <a:buChar char="■"/>
            </a:pPr>
            <a:endParaRPr sz="1800">
              <a:solidFill>
                <a:schemeClr val="dk1"/>
              </a:solidFill>
            </a:endParaRPr>
          </a:p>
          <a:p>
            <a:pPr marL="2743200" lvl="6" indent="-88900" algn="l" rtl="0">
              <a:spcBef>
                <a:spcPts val="0"/>
              </a:spcBef>
              <a:spcAft>
                <a:spcPts val="0"/>
              </a:spcAft>
              <a:buSzPts val="1400"/>
              <a:buChar char="●"/>
            </a:pPr>
            <a:endParaRPr sz="1800">
              <a:solidFill>
                <a:schemeClr val="dk1"/>
              </a:solidFill>
            </a:endParaRPr>
          </a:p>
          <a:p>
            <a:pPr marL="3200400" lvl="7" indent="-88900" algn="l" rtl="0">
              <a:spcBef>
                <a:spcPts val="0"/>
              </a:spcBef>
              <a:spcAft>
                <a:spcPts val="0"/>
              </a:spcAft>
              <a:buSzPts val="1400"/>
              <a:buChar char="○"/>
            </a:pPr>
            <a:endParaRPr sz="1800">
              <a:solidFill>
                <a:schemeClr val="dk1"/>
              </a:solidFill>
            </a:endParaRPr>
          </a:p>
          <a:p>
            <a:pPr marL="3657600" lvl="8" indent="-88900" algn="l" rtl="0">
              <a:spcBef>
                <a:spcPts val="0"/>
              </a:spcBef>
              <a:spcAft>
                <a:spcPts val="0"/>
              </a:spcAft>
              <a:buSzPts val="1400"/>
              <a:buChar char="■"/>
            </a:pPr>
            <a:endParaRPr sz="18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222819" y="114685"/>
            <a:ext cx="175676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rgbClr val="595959"/>
                </a:solidFill>
                <a:latin typeface="Calibri"/>
                <a:ea typeface="Calibri"/>
                <a:cs typeface="Calibri"/>
                <a:sym typeface="Calibri"/>
              </a:rPr>
              <a:t>Lean Canvas</a:t>
            </a:r>
            <a:endParaRPr sz="2400" b="1" i="0" u="none" strike="noStrike" cap="none">
              <a:solidFill>
                <a:srgbClr val="595959"/>
              </a:solidFill>
              <a:latin typeface="Calibri"/>
              <a:ea typeface="Calibri"/>
              <a:cs typeface="Calibri"/>
              <a:sym typeface="Calibri"/>
            </a:endParaRPr>
          </a:p>
        </p:txBody>
      </p:sp>
      <p:sp>
        <p:nvSpPr>
          <p:cNvPr id="89" name="Google Shape;89;p13"/>
          <p:cNvSpPr/>
          <p:nvPr/>
        </p:nvSpPr>
        <p:spPr>
          <a:xfrm>
            <a:off x="152450" y="892725"/>
            <a:ext cx="8796000" cy="5314200"/>
          </a:xfrm>
          <a:prstGeom prst="roundRect">
            <a:avLst>
              <a:gd name="adj" fmla="val 0"/>
            </a:avLst>
          </a:prstGeom>
          <a:noFill/>
          <a:ln w="381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3"/>
          <p:cNvSpPr txBox="1"/>
          <p:nvPr/>
        </p:nvSpPr>
        <p:spPr>
          <a:xfrm>
            <a:off x="3810000" y="114684"/>
            <a:ext cx="3276600" cy="461666"/>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rgbClr val="3F3F3F"/>
                </a:solidFill>
                <a:latin typeface="Calibri"/>
                <a:ea typeface="Calibri"/>
                <a:cs typeface="Calibri"/>
                <a:sym typeface="Calibri"/>
              </a:rPr>
              <a:t>Deepfake</a:t>
            </a:r>
            <a:endParaRPr sz="1800" b="0" i="0" u="none" strike="noStrike" cap="none" dirty="0">
              <a:solidFill>
                <a:srgbClr val="3F3F3F"/>
              </a:solidFill>
              <a:latin typeface="Calibri"/>
              <a:ea typeface="Calibri"/>
              <a:cs typeface="Calibri"/>
              <a:sym typeface="Calibri"/>
            </a:endParaRPr>
          </a:p>
        </p:txBody>
      </p:sp>
      <p:sp>
        <p:nvSpPr>
          <p:cNvPr id="91" name="Google Shape;91;p13"/>
          <p:cNvSpPr txBox="1"/>
          <p:nvPr/>
        </p:nvSpPr>
        <p:spPr>
          <a:xfrm>
            <a:off x="7239000" y="114684"/>
            <a:ext cx="1752600" cy="20116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26.3.21</a:t>
            </a:r>
            <a:endParaRPr sz="1200" b="0" i="0" u="none" strike="noStrike" cap="none" dirty="0">
              <a:solidFill>
                <a:schemeClr val="dk1"/>
              </a:solidFill>
              <a:latin typeface="Calibri"/>
              <a:ea typeface="Calibri"/>
              <a:cs typeface="Calibri"/>
              <a:sym typeface="Calibri"/>
            </a:endParaRPr>
          </a:p>
        </p:txBody>
      </p:sp>
      <p:sp>
        <p:nvSpPr>
          <p:cNvPr id="92" name="Google Shape;92;p13"/>
          <p:cNvSpPr txBox="1"/>
          <p:nvPr/>
        </p:nvSpPr>
        <p:spPr>
          <a:xfrm>
            <a:off x="7239000" y="375182"/>
            <a:ext cx="1752600" cy="20116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chemeClr val="dk1"/>
                </a:solidFill>
                <a:latin typeface="Calibri"/>
                <a:ea typeface="Calibri"/>
                <a:cs typeface="Calibri"/>
                <a:sym typeface="Calibri"/>
              </a:rPr>
              <a:t>Iteration #x</a:t>
            </a:r>
            <a:endParaRPr sz="1200" b="0" i="0" u="none" strike="noStrike" cap="none">
              <a:solidFill>
                <a:schemeClr val="dk1"/>
              </a:solidFill>
              <a:latin typeface="Calibri"/>
              <a:ea typeface="Calibri"/>
              <a:cs typeface="Calibri"/>
              <a:sym typeface="Calibri"/>
            </a:endParaRPr>
          </a:p>
        </p:txBody>
      </p:sp>
      <p:sp>
        <p:nvSpPr>
          <p:cNvPr id="93" name="Google Shape;93;p13"/>
          <p:cNvSpPr/>
          <p:nvPr/>
        </p:nvSpPr>
        <p:spPr>
          <a:xfrm>
            <a:off x="152152" y="4868448"/>
            <a:ext cx="4398000" cy="1338300"/>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0" i="0" u="none" strike="noStrike" cap="none" dirty="0">
                <a:solidFill>
                  <a:schemeClr val="dk1"/>
                </a:solidFill>
                <a:latin typeface="Arial"/>
                <a:ea typeface="Arial"/>
                <a:cs typeface="Arial"/>
                <a:sym typeface="Arial"/>
              </a:rPr>
              <a:t>Cost Structure</a:t>
            </a:r>
          </a:p>
          <a:p>
            <a:pPr marL="0" marR="0" lvl="0" indent="0" algn="l" rtl="0">
              <a:spcBef>
                <a:spcPts val="0"/>
              </a:spcBef>
              <a:spcAft>
                <a:spcPts val="0"/>
              </a:spcAft>
              <a:buNone/>
            </a:pPr>
            <a:r>
              <a:rPr lang="en-US" sz="1000" b="0" i="1" u="none" strike="noStrike" cap="none" dirty="0">
                <a:solidFill>
                  <a:schemeClr val="dk1"/>
                </a:solidFill>
                <a:latin typeface="Arial"/>
                <a:ea typeface="Arial"/>
                <a:cs typeface="Arial"/>
                <a:sym typeface="Arial"/>
              </a:rPr>
              <a:t>Customer Acquisition costs</a:t>
            </a:r>
            <a:endParaRPr lang="en-US" sz="1000" b="0" i="1"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000" b="0" i="1" u="none" strike="noStrike" cap="none" dirty="0">
                <a:solidFill>
                  <a:schemeClr val="dk1"/>
                </a:solidFill>
                <a:latin typeface="Arial"/>
                <a:ea typeface="Arial"/>
                <a:cs typeface="Arial"/>
                <a:sym typeface="Arial"/>
              </a:rPr>
              <a:t>Distribution costs</a:t>
            </a:r>
            <a:endParaRPr lang="en-US" sz="1000" b="0" i="1"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000" b="0" i="1" u="none" strike="noStrike" cap="none" dirty="0">
                <a:solidFill>
                  <a:schemeClr val="dk1"/>
                </a:solidFill>
                <a:latin typeface="Arial"/>
                <a:ea typeface="Arial"/>
                <a:cs typeface="Arial"/>
                <a:sym typeface="Arial"/>
              </a:rPr>
              <a:t>Hosting</a:t>
            </a:r>
            <a:endParaRPr lang="en-US" sz="1000" b="0" i="1"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000" b="0" i="1" u="none" strike="noStrike" cap="none" dirty="0">
                <a:solidFill>
                  <a:schemeClr val="dk1"/>
                </a:solidFill>
                <a:latin typeface="Arial"/>
                <a:ea typeface="Arial"/>
                <a:cs typeface="Arial"/>
                <a:sym typeface="Arial"/>
              </a:rPr>
              <a:t>People</a:t>
            </a:r>
            <a:endParaRPr sz="1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0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lang="en-US" sz="1000" dirty="0">
              <a:solidFill>
                <a:schemeClr val="dk1"/>
              </a:solidFill>
            </a:endParaRPr>
          </a:p>
        </p:txBody>
      </p:sp>
      <p:sp>
        <p:nvSpPr>
          <p:cNvPr id="94" name="Google Shape;94;p13"/>
          <p:cNvSpPr/>
          <p:nvPr/>
        </p:nvSpPr>
        <p:spPr>
          <a:xfrm>
            <a:off x="4550441" y="4868585"/>
            <a:ext cx="4398000" cy="1338300"/>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dirty="0">
                <a:solidFill>
                  <a:schemeClr val="dk1"/>
                </a:solidFill>
                <a:latin typeface="Arial"/>
                <a:ea typeface="Arial"/>
                <a:cs typeface="Arial"/>
                <a:sym typeface="Arial"/>
              </a:rPr>
              <a:t>Revenue Streams</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Investment</a:t>
            </a:r>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Advertisement</a:t>
            </a:r>
          </a:p>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Annual subscriptions</a:t>
            </a:r>
            <a:endParaRPr sz="1800" b="0" i="0" u="none" strike="noStrike" cap="none" dirty="0">
              <a:solidFill>
                <a:schemeClr val="dk1"/>
              </a:solidFill>
              <a:latin typeface="Calibri"/>
              <a:ea typeface="Calibri"/>
              <a:cs typeface="Calibri"/>
              <a:sym typeface="Calibri"/>
            </a:endParaRPr>
          </a:p>
        </p:txBody>
      </p:sp>
      <p:sp>
        <p:nvSpPr>
          <p:cNvPr id="95" name="Google Shape;95;p13"/>
          <p:cNvSpPr/>
          <p:nvPr/>
        </p:nvSpPr>
        <p:spPr>
          <a:xfrm>
            <a:off x="152400" y="892724"/>
            <a:ext cx="1750521" cy="3975725"/>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0" i="0" u="none" strike="noStrike" cap="none" dirty="0">
                <a:solidFill>
                  <a:schemeClr val="dk1"/>
                </a:solidFill>
                <a:latin typeface="Arial"/>
                <a:ea typeface="Arial"/>
                <a:cs typeface="Arial"/>
                <a:sym typeface="Arial"/>
              </a:rPr>
              <a:t>Problem</a:t>
            </a:r>
            <a:endParaRPr sz="1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0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000" b="0" i="0" u="none" strike="noStrike" cap="none" dirty="0">
                <a:solidFill>
                  <a:schemeClr val="dk1"/>
                </a:solidFill>
                <a:latin typeface="Arial"/>
                <a:ea typeface="Arial"/>
                <a:cs typeface="Arial"/>
                <a:sym typeface="Arial"/>
              </a:rPr>
              <a:t>Top 3 problems</a:t>
            </a:r>
            <a:endParaRPr lang="en-US" sz="1000" dirty="0">
              <a:solidFill>
                <a:schemeClr val="dk1"/>
              </a:solidFill>
            </a:endParaRPr>
          </a:p>
          <a:p>
            <a:pPr marL="228600" marR="0" lvl="0" indent="-228600" algn="l" rtl="0">
              <a:spcBef>
                <a:spcPts val="0"/>
              </a:spcBef>
              <a:spcAft>
                <a:spcPts val="0"/>
              </a:spcAft>
              <a:buAutoNum type="arabicPeriod"/>
            </a:pPr>
            <a:r>
              <a:rPr lang="en-US" sz="1000" dirty="0">
                <a:solidFill>
                  <a:schemeClr val="dk1"/>
                </a:solidFill>
              </a:rPr>
              <a:t>It getting harder and harder to tell what is deepfake content and what isn’t </a:t>
            </a:r>
          </a:p>
          <a:p>
            <a:pPr marL="228600" marR="0" lvl="0" indent="-228600" algn="l" rtl="0">
              <a:spcBef>
                <a:spcPts val="0"/>
              </a:spcBef>
              <a:spcAft>
                <a:spcPts val="0"/>
              </a:spcAft>
              <a:buAutoNum type="arabicPeriod"/>
            </a:pPr>
            <a:r>
              <a:rPr lang="en-US" sz="1000" dirty="0">
                <a:solidFill>
                  <a:schemeClr val="dk1"/>
                </a:solidFill>
              </a:rPr>
              <a:t>Breaches of privacy and consent</a:t>
            </a:r>
          </a:p>
          <a:p>
            <a:pPr marL="228600" marR="0" lvl="0" indent="-228600" algn="l" rtl="0">
              <a:spcBef>
                <a:spcPts val="0"/>
              </a:spcBef>
              <a:spcAft>
                <a:spcPts val="0"/>
              </a:spcAft>
              <a:buAutoNum type="arabicPeriod"/>
            </a:pPr>
            <a:r>
              <a:rPr lang="en-US" sz="1000" dirty="0">
                <a:solidFill>
                  <a:schemeClr val="dk1"/>
                </a:solidFill>
              </a:rPr>
              <a:t>There are currently no rules, or governing body to monitor deepfake content. </a:t>
            </a:r>
          </a:p>
          <a:p>
            <a:pPr marL="228600" marR="0" lvl="0" indent="-228600" algn="l" rtl="0">
              <a:spcBef>
                <a:spcPts val="0"/>
              </a:spcBef>
              <a:spcAft>
                <a:spcPts val="0"/>
              </a:spcAft>
              <a:buAutoNum type="arabicPeriod"/>
            </a:pPr>
            <a:r>
              <a:rPr lang="en-US" sz="1000" dirty="0">
                <a:solidFill>
                  <a:schemeClr val="dk1"/>
                </a:solidFill>
              </a:rPr>
              <a:t>Deepfake tools always evolving</a:t>
            </a:r>
          </a:p>
        </p:txBody>
      </p:sp>
      <p:sp>
        <p:nvSpPr>
          <p:cNvPr id="96" name="Google Shape;96;p13"/>
          <p:cNvSpPr/>
          <p:nvPr/>
        </p:nvSpPr>
        <p:spPr>
          <a:xfrm>
            <a:off x="1917192" y="892724"/>
            <a:ext cx="1764900" cy="3975724"/>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0" i="0" u="none" strike="noStrike" cap="none" dirty="0">
                <a:solidFill>
                  <a:schemeClr val="dk1"/>
                </a:solidFill>
                <a:latin typeface="Arial"/>
                <a:ea typeface="Arial"/>
                <a:cs typeface="Arial"/>
                <a:sym typeface="Arial"/>
              </a:rPr>
              <a:t>Solution</a:t>
            </a:r>
            <a:endParaRPr sz="1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0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000" b="0" i="0" u="none" strike="noStrike" cap="none" dirty="0">
                <a:solidFill>
                  <a:schemeClr val="dk1"/>
                </a:solidFill>
                <a:latin typeface="Arial"/>
                <a:ea typeface="Arial"/>
                <a:cs typeface="Arial"/>
                <a:sym typeface="Arial"/>
              </a:rPr>
              <a:t>Top 3 features</a:t>
            </a:r>
          </a:p>
          <a:p>
            <a:pPr marL="0" marR="0" lvl="0" indent="0" algn="l" rtl="0">
              <a:spcBef>
                <a:spcPts val="0"/>
              </a:spcBef>
              <a:spcAft>
                <a:spcPts val="0"/>
              </a:spcAft>
              <a:buNone/>
            </a:pPr>
            <a:endParaRPr lang="en-US" sz="1000" dirty="0">
              <a:solidFill>
                <a:schemeClr val="dk1"/>
              </a:solidFill>
            </a:endParaRPr>
          </a:p>
          <a:p>
            <a:pPr marL="228600" marR="0" lvl="0" indent="-228600" algn="l" rtl="0">
              <a:spcBef>
                <a:spcPts val="0"/>
              </a:spcBef>
              <a:spcAft>
                <a:spcPts val="0"/>
              </a:spcAft>
              <a:buAutoNum type="arabicPeriod"/>
            </a:pPr>
            <a:r>
              <a:rPr lang="en-US" sz="1000" dirty="0">
                <a:solidFill>
                  <a:schemeClr val="dk1"/>
                </a:solidFill>
              </a:rPr>
              <a:t>Able to create a service that can differentiate Deepfake from Real recorded media</a:t>
            </a:r>
          </a:p>
          <a:p>
            <a:pPr marL="228600" marR="0" lvl="0" indent="-228600" algn="l" rtl="0">
              <a:spcBef>
                <a:spcPts val="0"/>
              </a:spcBef>
              <a:spcAft>
                <a:spcPts val="0"/>
              </a:spcAft>
              <a:buAutoNum type="arabicPeriod"/>
            </a:pPr>
            <a:r>
              <a:rPr lang="en-US" sz="1000" dirty="0">
                <a:solidFill>
                  <a:schemeClr val="dk1"/>
                </a:solidFill>
              </a:rPr>
              <a:t>A service to monitor unlawful or malicious use of deepfake content</a:t>
            </a:r>
          </a:p>
          <a:p>
            <a:pPr marL="228600" marR="0" lvl="0" indent="-228600" algn="l" rtl="0">
              <a:spcBef>
                <a:spcPts val="0"/>
              </a:spcBef>
              <a:spcAft>
                <a:spcPts val="0"/>
              </a:spcAft>
              <a:buAutoNum type="arabicPeriod"/>
            </a:pPr>
            <a:r>
              <a:rPr lang="en-US" sz="1000" dirty="0">
                <a:solidFill>
                  <a:schemeClr val="dk1"/>
                </a:solidFill>
              </a:rPr>
              <a:t>A governing set of rules or body of people to govern the consequences of unlawful use of deepfake</a:t>
            </a:r>
          </a:p>
          <a:p>
            <a:pPr marL="228600" marR="0" lvl="0" indent="-228600" algn="l" rtl="0">
              <a:spcBef>
                <a:spcPts val="0"/>
              </a:spcBef>
              <a:spcAft>
                <a:spcPts val="0"/>
              </a:spcAft>
              <a:buAutoNum type="arabicPeriod"/>
            </a:pPr>
            <a:r>
              <a:rPr lang="en-US" sz="1000" dirty="0">
                <a:solidFill>
                  <a:schemeClr val="dk1"/>
                </a:solidFill>
              </a:rPr>
              <a:t>A regularly updated software that is changing with new emerging deepfake tools</a:t>
            </a:r>
          </a:p>
          <a:p>
            <a:pPr marL="228600" marR="0" lvl="0" indent="-228600" algn="l" rtl="0">
              <a:spcBef>
                <a:spcPts val="0"/>
              </a:spcBef>
              <a:spcAft>
                <a:spcPts val="0"/>
              </a:spcAft>
              <a:buAutoNum type="arabicPeriod"/>
            </a:pPr>
            <a:endParaRPr sz="1000" b="0" i="0" u="none" strike="noStrike" cap="none" dirty="0">
              <a:solidFill>
                <a:schemeClr val="dk1"/>
              </a:solidFill>
              <a:latin typeface="Arial"/>
              <a:ea typeface="Arial"/>
              <a:cs typeface="Arial"/>
              <a:sym typeface="Arial"/>
            </a:endParaRPr>
          </a:p>
        </p:txBody>
      </p:sp>
      <p:sp>
        <p:nvSpPr>
          <p:cNvPr id="97" name="Google Shape;97;p13"/>
          <p:cNvSpPr/>
          <p:nvPr/>
        </p:nvSpPr>
        <p:spPr>
          <a:xfrm>
            <a:off x="152152" y="3271101"/>
            <a:ext cx="1764900" cy="1597347"/>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0" i="0" u="none" strike="noStrike" cap="none" dirty="0">
                <a:solidFill>
                  <a:schemeClr val="dk1"/>
                </a:solidFill>
                <a:latin typeface="Arial"/>
                <a:ea typeface="Arial"/>
                <a:cs typeface="Arial"/>
                <a:sym typeface="Arial"/>
              </a:rPr>
              <a:t>Key Metrics</a:t>
            </a:r>
            <a:endParaRPr sz="10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000" dirty="0">
              <a:solidFill>
                <a:schemeClr val="dk1"/>
              </a:solidFill>
            </a:endParaRPr>
          </a:p>
          <a:p>
            <a:pPr marL="0" marR="0" lvl="0" indent="0" algn="l" rtl="0">
              <a:spcBef>
                <a:spcPts val="0"/>
              </a:spcBef>
              <a:spcAft>
                <a:spcPts val="0"/>
              </a:spcAft>
              <a:buNone/>
            </a:pPr>
            <a:r>
              <a:rPr lang="en-US" sz="1000" b="0" i="0" u="none" strike="noStrike" cap="none" dirty="0">
                <a:solidFill>
                  <a:schemeClr val="dk1"/>
                </a:solidFill>
                <a:latin typeface="Arial"/>
                <a:ea typeface="Arial"/>
                <a:cs typeface="Arial"/>
                <a:sym typeface="Arial"/>
              </a:rPr>
              <a:t>Key activities you measure</a:t>
            </a:r>
          </a:p>
          <a:p>
            <a:pPr marL="171450" marR="0" lvl="0" indent="-171450" algn="l" rtl="0">
              <a:spcBef>
                <a:spcPts val="0"/>
              </a:spcBef>
              <a:spcAft>
                <a:spcPts val="0"/>
              </a:spcAft>
              <a:buFontTx/>
              <a:buChar char="-"/>
            </a:pPr>
            <a:r>
              <a:rPr lang="en-US" sz="1000" dirty="0">
                <a:solidFill>
                  <a:schemeClr val="dk1"/>
                </a:solidFill>
              </a:rPr>
              <a:t>Able to differentiate between falsified and real content through percentage</a:t>
            </a:r>
          </a:p>
          <a:p>
            <a:pPr marL="171450" marR="0" lvl="0" indent="-171450" algn="l" rtl="0">
              <a:spcBef>
                <a:spcPts val="0"/>
              </a:spcBef>
              <a:spcAft>
                <a:spcPts val="0"/>
              </a:spcAft>
              <a:buFontTx/>
              <a:buChar char="-"/>
            </a:pPr>
            <a:r>
              <a:rPr lang="en-US" sz="1000" dirty="0">
                <a:solidFill>
                  <a:schemeClr val="dk1"/>
                </a:solidFill>
              </a:rPr>
              <a:t>Where the falsified content came from and trace its location</a:t>
            </a:r>
          </a:p>
          <a:p>
            <a:pPr marL="171450" marR="0" lvl="0" indent="-171450" algn="l" rtl="0">
              <a:spcBef>
                <a:spcPts val="0"/>
              </a:spcBef>
              <a:spcAft>
                <a:spcPts val="0"/>
              </a:spcAft>
              <a:buFontTx/>
              <a:buChar char="-"/>
            </a:pPr>
            <a:endParaRPr sz="1000" b="0" i="0" u="none" strike="noStrike" cap="none" dirty="0">
              <a:solidFill>
                <a:schemeClr val="dk1"/>
              </a:solidFill>
              <a:latin typeface="Arial"/>
              <a:ea typeface="Arial"/>
              <a:cs typeface="Arial"/>
              <a:sym typeface="Arial"/>
            </a:endParaRPr>
          </a:p>
        </p:txBody>
      </p:sp>
      <p:sp>
        <p:nvSpPr>
          <p:cNvPr id="98" name="Google Shape;98;p13"/>
          <p:cNvSpPr/>
          <p:nvPr/>
        </p:nvSpPr>
        <p:spPr>
          <a:xfrm>
            <a:off x="3654106" y="892725"/>
            <a:ext cx="1764900" cy="3975900"/>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dirty="0">
                <a:solidFill>
                  <a:schemeClr val="dk1"/>
                </a:solidFill>
                <a:latin typeface="Arial"/>
                <a:ea typeface="Arial"/>
                <a:cs typeface="Arial"/>
                <a:sym typeface="Arial"/>
              </a:rPr>
              <a:t>Unique Value Proposition</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200" dirty="0">
              <a:solidFill>
                <a:schemeClr val="dk1"/>
              </a:solidFill>
            </a:endParaRPr>
          </a:p>
          <a:p>
            <a:pPr marL="0" marR="0" lvl="0" indent="0" algn="l" rtl="0">
              <a:spcBef>
                <a:spcPts val="0"/>
              </a:spcBef>
              <a:spcAft>
                <a:spcPts val="0"/>
              </a:spcAft>
              <a:buNone/>
            </a:pPr>
            <a:r>
              <a:rPr lang="en-US" sz="1200" dirty="0">
                <a:solidFill>
                  <a:schemeClr val="dk1"/>
                </a:solidFill>
              </a:rPr>
              <a:t>The one stop end all to all deepfake content. This software will be able to differentiate even the most complicated and well made deepfake content and give you statistics and knowledge on who made it, what content/resources it referenced and be able to even track the location of its origins to help you get in reach with its creator!</a:t>
            </a:r>
            <a:endParaRPr sz="1200" b="0" i="0" u="none" strike="noStrike" cap="none" dirty="0">
              <a:solidFill>
                <a:schemeClr val="dk1"/>
              </a:solidFill>
              <a:latin typeface="Arial"/>
              <a:ea typeface="Arial"/>
              <a:cs typeface="Arial"/>
              <a:sym typeface="Arial"/>
            </a:endParaRPr>
          </a:p>
        </p:txBody>
      </p:sp>
      <p:sp>
        <p:nvSpPr>
          <p:cNvPr id="99" name="Google Shape;99;p13"/>
          <p:cNvSpPr/>
          <p:nvPr/>
        </p:nvSpPr>
        <p:spPr>
          <a:xfrm>
            <a:off x="5418898" y="892725"/>
            <a:ext cx="1764900" cy="1987800"/>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dirty="0">
                <a:solidFill>
                  <a:schemeClr val="dk1"/>
                </a:solidFill>
                <a:latin typeface="Arial"/>
                <a:ea typeface="Arial"/>
                <a:cs typeface="Arial"/>
                <a:sym typeface="Arial"/>
              </a:rPr>
              <a:t>Unfair Advantage</a:t>
            </a:r>
            <a:endParaRPr sz="14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lang="en-US" sz="1200" dirty="0">
              <a:solidFill>
                <a:schemeClr val="dk1"/>
              </a:solidFill>
            </a:endParaRPr>
          </a:p>
          <a:p>
            <a:pPr marL="0" marR="0" lvl="0" indent="0" algn="l" rtl="0">
              <a:spcBef>
                <a:spcPts val="0"/>
              </a:spcBef>
              <a:spcAft>
                <a:spcPts val="0"/>
              </a:spcAft>
              <a:buNone/>
            </a:pPr>
            <a:r>
              <a:rPr lang="en-NZ" sz="1200" dirty="0">
                <a:solidFill>
                  <a:schemeClr val="dk1"/>
                </a:solidFill>
              </a:rPr>
              <a:t>Never ending race of technology between pro malicious and unethical deepfake users and people who are anti deepfake</a:t>
            </a:r>
            <a:endParaRPr sz="1200" dirty="0">
              <a:solidFill>
                <a:schemeClr val="dk1"/>
              </a:solidFill>
            </a:endParaRPr>
          </a:p>
        </p:txBody>
      </p:sp>
      <p:sp>
        <p:nvSpPr>
          <p:cNvPr id="100" name="Google Shape;100;p13"/>
          <p:cNvSpPr/>
          <p:nvPr/>
        </p:nvSpPr>
        <p:spPr>
          <a:xfrm>
            <a:off x="5418898" y="2880654"/>
            <a:ext cx="1764900" cy="1987800"/>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dirty="0">
                <a:solidFill>
                  <a:schemeClr val="dk1"/>
                </a:solidFill>
                <a:latin typeface="Arial"/>
                <a:ea typeface="Arial"/>
                <a:cs typeface="Arial"/>
                <a:sym typeface="Arial"/>
              </a:rPr>
              <a:t>Channels</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200" dirty="0">
              <a:solidFill>
                <a:schemeClr val="dk1"/>
              </a:solidFill>
            </a:endParaRPr>
          </a:p>
          <a:p>
            <a:pPr marL="171450" marR="0" lvl="0" indent="-171450" algn="l" rtl="0">
              <a:spcBef>
                <a:spcPts val="0"/>
              </a:spcBef>
              <a:spcAft>
                <a:spcPts val="0"/>
              </a:spcAft>
              <a:buFont typeface="Arial" panose="020B0604020202020204" pitchFamily="34" charset="0"/>
              <a:buChar char="•"/>
            </a:pPr>
            <a:r>
              <a:rPr lang="en-US" sz="1200" dirty="0">
                <a:solidFill>
                  <a:schemeClr val="dk1"/>
                </a:solidFill>
              </a:rPr>
              <a:t>Google play store</a:t>
            </a:r>
          </a:p>
          <a:p>
            <a:pPr marL="171450" marR="0" lvl="0" indent="-171450" algn="l" rtl="0">
              <a:spcBef>
                <a:spcPts val="0"/>
              </a:spcBef>
              <a:spcAft>
                <a:spcPts val="0"/>
              </a:spcAft>
              <a:buFont typeface="Arial" panose="020B0604020202020204" pitchFamily="34" charset="0"/>
              <a:buChar char="•"/>
            </a:pPr>
            <a:r>
              <a:rPr lang="en-US" sz="1200" dirty="0">
                <a:solidFill>
                  <a:schemeClr val="dk1"/>
                </a:solidFill>
              </a:rPr>
              <a:t>Apple app store</a:t>
            </a:r>
          </a:p>
          <a:p>
            <a:pPr marL="171450" marR="0" lvl="0" indent="-171450" algn="l" rtl="0">
              <a:spcBef>
                <a:spcPts val="0"/>
              </a:spcBef>
              <a:spcAft>
                <a:spcPts val="0"/>
              </a:spcAft>
              <a:buFont typeface="Arial" panose="020B0604020202020204" pitchFamily="34" charset="0"/>
              <a:buChar char="•"/>
            </a:pPr>
            <a:r>
              <a:rPr lang="en-US" sz="1200" dirty="0">
                <a:solidFill>
                  <a:schemeClr val="dk1"/>
                </a:solidFill>
              </a:rPr>
              <a:t>Any online channels that gives access to our software</a:t>
            </a: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101" name="Google Shape;101;p13"/>
          <p:cNvSpPr/>
          <p:nvPr/>
        </p:nvSpPr>
        <p:spPr>
          <a:xfrm>
            <a:off x="7183690" y="892725"/>
            <a:ext cx="1764900" cy="3975900"/>
          </a:xfrm>
          <a:prstGeom prst="roundRect">
            <a:avLst>
              <a:gd name="adj" fmla="val 0"/>
            </a:avLst>
          </a:prstGeom>
          <a:gradFill>
            <a:gsLst>
              <a:gs pos="0">
                <a:srgbClr val="F2F2F2"/>
              </a:gs>
              <a:gs pos="100000">
                <a:schemeClr val="lt1"/>
              </a:gs>
            </a:gsLst>
            <a:lin ang="16200000"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dirty="0">
                <a:solidFill>
                  <a:schemeClr val="dk1"/>
                </a:solidFill>
                <a:latin typeface="Arial"/>
                <a:ea typeface="Arial"/>
                <a:cs typeface="Arial"/>
                <a:sym typeface="Arial"/>
              </a:rPr>
              <a:t>Customer Segments</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200" dirty="0">
              <a:solidFill>
                <a:schemeClr val="dk1"/>
              </a:solidFil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Target customers</a:t>
            </a:r>
          </a:p>
          <a:p>
            <a:pPr marL="0" marR="0" lvl="0" indent="0" algn="l" rtl="0">
              <a:spcBef>
                <a:spcPts val="0"/>
              </a:spcBef>
              <a:spcAft>
                <a:spcPts val="0"/>
              </a:spcAft>
              <a:buNone/>
            </a:pPr>
            <a:endParaRPr lang="en-US" sz="1200" dirty="0">
              <a:solidFill>
                <a:schemeClr val="dk1"/>
              </a:solidFill>
            </a:endParaRPr>
          </a:p>
          <a:p>
            <a:pPr marL="171450" marR="0" lvl="0" indent="-171450" algn="l" rtl="0">
              <a:spcBef>
                <a:spcPts val="0"/>
              </a:spcBef>
              <a:spcAft>
                <a:spcPts val="0"/>
              </a:spcAft>
              <a:buFontTx/>
              <a:buChar char="-"/>
            </a:pPr>
            <a:r>
              <a:rPr lang="en-US" sz="1200" b="0" i="0" u="none" strike="noStrike" cap="none" dirty="0">
                <a:solidFill>
                  <a:schemeClr val="dk1"/>
                </a:solidFill>
                <a:latin typeface="Arial"/>
                <a:ea typeface="Arial"/>
                <a:cs typeface="Arial"/>
                <a:sym typeface="Arial"/>
              </a:rPr>
              <a:t>Celebrities</a:t>
            </a:r>
          </a:p>
          <a:p>
            <a:pPr marL="171450" marR="0" lvl="0" indent="-171450" algn="l" rtl="0">
              <a:spcBef>
                <a:spcPts val="0"/>
              </a:spcBef>
              <a:spcAft>
                <a:spcPts val="0"/>
              </a:spcAft>
              <a:buFontTx/>
              <a:buChar char="-"/>
            </a:pPr>
            <a:r>
              <a:rPr lang="en-US" sz="1200" dirty="0">
                <a:solidFill>
                  <a:schemeClr val="dk1"/>
                </a:solidFill>
              </a:rPr>
              <a:t>People in media</a:t>
            </a:r>
          </a:p>
          <a:p>
            <a:pPr marL="171450" marR="0" lvl="0" indent="-171450" algn="l" rtl="0">
              <a:spcBef>
                <a:spcPts val="0"/>
              </a:spcBef>
              <a:spcAft>
                <a:spcPts val="0"/>
              </a:spcAft>
              <a:buFontTx/>
              <a:buChar char="-"/>
            </a:pPr>
            <a:r>
              <a:rPr lang="en-US" sz="1200" b="0" i="0" u="none" strike="noStrike" cap="none" dirty="0">
                <a:solidFill>
                  <a:schemeClr val="dk1"/>
                </a:solidFill>
                <a:latin typeface="Arial"/>
                <a:ea typeface="Arial"/>
                <a:cs typeface="Arial"/>
                <a:sym typeface="Arial"/>
              </a:rPr>
              <a:t>Teenagers</a:t>
            </a:r>
          </a:p>
          <a:p>
            <a:pPr marL="171450" marR="0" lvl="0" indent="-171450" algn="l" rtl="0">
              <a:spcBef>
                <a:spcPts val="0"/>
              </a:spcBef>
              <a:spcAft>
                <a:spcPts val="0"/>
              </a:spcAft>
              <a:buFontTx/>
              <a:buChar char="-"/>
            </a:pPr>
            <a:r>
              <a:rPr lang="en-US" sz="1200" b="0" i="0" u="none" strike="noStrike" cap="none" dirty="0">
                <a:solidFill>
                  <a:schemeClr val="dk1"/>
                </a:solidFill>
                <a:latin typeface="Arial"/>
                <a:ea typeface="Arial"/>
                <a:cs typeface="Arial"/>
                <a:sym typeface="Arial"/>
              </a:rPr>
              <a:t>Adult workers </a:t>
            </a:r>
          </a:p>
          <a:p>
            <a:pPr marL="171450" marR="0" lvl="0" indent="-171450" algn="l" rtl="0">
              <a:spcBef>
                <a:spcPts val="0"/>
              </a:spcBef>
              <a:spcAft>
                <a:spcPts val="0"/>
              </a:spcAft>
              <a:buFontTx/>
              <a:buChar char="-"/>
            </a:pPr>
            <a:r>
              <a:rPr lang="en-US" sz="1200" dirty="0">
                <a:solidFill>
                  <a:schemeClr val="dk1"/>
                </a:solidFill>
              </a:rPr>
              <a:t>Entertainers</a:t>
            </a:r>
          </a:p>
          <a:p>
            <a:pPr marL="171450" marR="0" lvl="0" indent="-171450" algn="l" rtl="0">
              <a:spcBef>
                <a:spcPts val="0"/>
              </a:spcBef>
              <a:spcAft>
                <a:spcPts val="0"/>
              </a:spcAft>
              <a:buFontTx/>
              <a:buChar char="-"/>
            </a:pPr>
            <a:r>
              <a:rPr lang="en-US" sz="1200" dirty="0">
                <a:solidFill>
                  <a:schemeClr val="dk1"/>
                </a:solidFill>
              </a:rPr>
              <a:t>Young adults</a:t>
            </a:r>
          </a:p>
          <a:p>
            <a:pPr marL="171450" marR="0" lvl="0" indent="-171450" algn="l" rtl="0">
              <a:spcBef>
                <a:spcPts val="0"/>
              </a:spcBef>
              <a:spcAft>
                <a:spcPts val="0"/>
              </a:spcAft>
              <a:buFontTx/>
              <a:buChar char="-"/>
            </a:pPr>
            <a:r>
              <a:rPr lang="en-US" sz="1200" b="0" i="0" u="none" strike="noStrike" cap="none" dirty="0">
                <a:solidFill>
                  <a:schemeClr val="dk1"/>
                </a:solidFill>
                <a:latin typeface="Arial"/>
                <a:ea typeface="Arial"/>
                <a:cs typeface="Arial"/>
                <a:sym typeface="Arial"/>
              </a:rPr>
              <a:t>Law enforcement</a:t>
            </a:r>
            <a:endParaRPr sz="1200" b="0" i="0" u="none" strike="noStrike" cap="none" dirty="0">
              <a:solidFill>
                <a:schemeClr val="dk1"/>
              </a:solidFill>
              <a:latin typeface="Arial"/>
              <a:ea typeface="Arial"/>
              <a:cs typeface="Arial"/>
              <a:sym typeface="Arial"/>
            </a:endParaRPr>
          </a:p>
        </p:txBody>
      </p:sp>
      <p:sp>
        <p:nvSpPr>
          <p:cNvPr id="102" name="Google Shape;102;p13"/>
          <p:cNvSpPr/>
          <p:nvPr/>
        </p:nvSpPr>
        <p:spPr>
          <a:xfrm>
            <a:off x="1753341" y="6257596"/>
            <a:ext cx="1196100" cy="338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rgbClr val="007DDA"/>
                </a:solidFill>
                <a:latin typeface="Arial"/>
                <a:ea typeface="Arial"/>
                <a:cs typeface="Arial"/>
                <a:sym typeface="Arial"/>
              </a:rPr>
              <a:t>PRODUCT</a:t>
            </a:r>
            <a:endParaRPr sz="2000" b="0" i="0" u="none" strike="noStrike" cap="none">
              <a:solidFill>
                <a:srgbClr val="007DDA"/>
              </a:solidFill>
              <a:latin typeface="Calibri"/>
              <a:ea typeface="Calibri"/>
              <a:cs typeface="Calibri"/>
              <a:sym typeface="Calibri"/>
            </a:endParaRPr>
          </a:p>
        </p:txBody>
      </p:sp>
      <p:sp>
        <p:nvSpPr>
          <p:cNvPr id="103" name="Google Shape;103;p13"/>
          <p:cNvSpPr/>
          <p:nvPr/>
        </p:nvSpPr>
        <p:spPr>
          <a:xfrm>
            <a:off x="6230730" y="6257596"/>
            <a:ext cx="1037400" cy="338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rgbClr val="007DDA"/>
                </a:solidFill>
                <a:latin typeface="Arial"/>
                <a:ea typeface="Arial"/>
                <a:cs typeface="Arial"/>
                <a:sym typeface="Arial"/>
              </a:rPr>
              <a:t>MARKET</a:t>
            </a:r>
            <a:endParaRPr sz="2000" b="0" i="0" u="none" strike="noStrike" cap="none">
              <a:solidFill>
                <a:srgbClr val="007DDA"/>
              </a:solidFill>
              <a:latin typeface="Calibri"/>
              <a:ea typeface="Calibri"/>
              <a:cs typeface="Calibri"/>
              <a:sym typeface="Calibri"/>
            </a:endParaRPr>
          </a:p>
        </p:txBody>
      </p:sp>
      <p:cxnSp>
        <p:nvCxnSpPr>
          <p:cNvPr id="104" name="Google Shape;104;p13"/>
          <p:cNvCxnSpPr/>
          <p:nvPr/>
        </p:nvCxnSpPr>
        <p:spPr>
          <a:xfrm rot="10800000">
            <a:off x="4550441" y="788450"/>
            <a:ext cx="0" cy="5731500"/>
          </a:xfrm>
          <a:prstGeom prst="straightConnector1">
            <a:avLst/>
          </a:prstGeom>
          <a:noFill/>
          <a:ln w="19050" cap="rnd" cmpd="sng">
            <a:solidFill>
              <a:srgbClr val="007DDA">
                <a:alpha val="49803"/>
              </a:srgbClr>
            </a:solidFill>
            <a:prstDash val="dash"/>
            <a:round/>
            <a:headEnd type="none" w="sm" len="sm"/>
            <a:tailEnd type="none" w="sm" len="sm"/>
          </a:ln>
        </p:spPr>
      </p:cxnSp>
      <p:sp>
        <p:nvSpPr>
          <p:cNvPr id="106" name="Google Shape;106;p13"/>
          <p:cNvSpPr/>
          <p:nvPr/>
        </p:nvSpPr>
        <p:spPr>
          <a:xfrm>
            <a:off x="7155800" y="3995150"/>
            <a:ext cx="1764900" cy="873300"/>
          </a:xfrm>
          <a:prstGeom prst="roundRect">
            <a:avLst>
              <a:gd name="adj" fmla="val 0"/>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i="0" u="none" strike="noStrike" cap="none" dirty="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4"/>
          <p:cNvSpPr txBox="1"/>
          <p:nvPr/>
        </p:nvSpPr>
        <p:spPr>
          <a:xfrm>
            <a:off x="222819" y="114685"/>
            <a:ext cx="1756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rgbClr val="595959"/>
                </a:solidFill>
                <a:latin typeface="Calibri"/>
                <a:ea typeface="Calibri"/>
                <a:cs typeface="Calibri"/>
                <a:sym typeface="Calibri"/>
              </a:rPr>
              <a:t>Lean Canvas</a:t>
            </a:r>
            <a:endParaRPr sz="2400" b="1" i="0" u="none" strike="noStrike" cap="none">
              <a:solidFill>
                <a:srgbClr val="595959"/>
              </a:solidFill>
              <a:latin typeface="Calibri"/>
              <a:ea typeface="Calibri"/>
              <a:cs typeface="Calibri"/>
              <a:sym typeface="Calibri"/>
            </a:endParaRPr>
          </a:p>
        </p:txBody>
      </p:sp>
      <p:sp>
        <p:nvSpPr>
          <p:cNvPr id="112" name="Google Shape;112;p14"/>
          <p:cNvSpPr/>
          <p:nvPr/>
        </p:nvSpPr>
        <p:spPr>
          <a:xfrm>
            <a:off x="152450" y="892725"/>
            <a:ext cx="8796000" cy="5314200"/>
          </a:xfrm>
          <a:prstGeom prst="roundRect">
            <a:avLst>
              <a:gd name="adj" fmla="val 0"/>
            </a:avLst>
          </a:prstGeom>
          <a:noFill/>
          <a:ln w="3810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14"/>
          <p:cNvSpPr txBox="1"/>
          <p:nvPr/>
        </p:nvSpPr>
        <p:spPr>
          <a:xfrm>
            <a:off x="3810000" y="114684"/>
            <a:ext cx="3276600" cy="4617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rgbClr val="3F3F3F"/>
                </a:solidFill>
                <a:latin typeface="Calibri"/>
                <a:ea typeface="Calibri"/>
                <a:cs typeface="Calibri"/>
                <a:sym typeface="Calibri"/>
              </a:rPr>
              <a:t>Project Name</a:t>
            </a:r>
            <a:endParaRPr sz="1800" b="0" i="0" u="none" strike="noStrike" cap="none">
              <a:solidFill>
                <a:srgbClr val="3F3F3F"/>
              </a:solidFill>
              <a:latin typeface="Calibri"/>
              <a:ea typeface="Calibri"/>
              <a:cs typeface="Calibri"/>
              <a:sym typeface="Calibri"/>
            </a:endParaRPr>
          </a:p>
        </p:txBody>
      </p:sp>
      <p:sp>
        <p:nvSpPr>
          <p:cNvPr id="114" name="Google Shape;114;p14"/>
          <p:cNvSpPr txBox="1"/>
          <p:nvPr/>
        </p:nvSpPr>
        <p:spPr>
          <a:xfrm>
            <a:off x="7239000" y="114684"/>
            <a:ext cx="1752600" cy="20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chemeClr val="dk1"/>
                </a:solidFill>
                <a:latin typeface="Calibri"/>
                <a:ea typeface="Calibri"/>
                <a:cs typeface="Calibri"/>
                <a:sym typeface="Calibri"/>
              </a:rPr>
              <a:t>01-Jan-2014</a:t>
            </a:r>
            <a:endParaRPr sz="1200" b="0" i="0" u="none" strike="noStrike" cap="none">
              <a:solidFill>
                <a:schemeClr val="dk1"/>
              </a:solidFill>
              <a:latin typeface="Calibri"/>
              <a:ea typeface="Calibri"/>
              <a:cs typeface="Calibri"/>
              <a:sym typeface="Calibri"/>
            </a:endParaRPr>
          </a:p>
        </p:txBody>
      </p:sp>
      <p:sp>
        <p:nvSpPr>
          <p:cNvPr id="115" name="Google Shape;115;p14"/>
          <p:cNvSpPr txBox="1"/>
          <p:nvPr/>
        </p:nvSpPr>
        <p:spPr>
          <a:xfrm>
            <a:off x="7239000" y="375182"/>
            <a:ext cx="1752600" cy="20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chemeClr val="dk1"/>
                </a:solidFill>
                <a:latin typeface="Calibri"/>
                <a:ea typeface="Calibri"/>
                <a:cs typeface="Calibri"/>
                <a:sym typeface="Calibri"/>
              </a:rPr>
              <a:t>Iteration #x</a:t>
            </a:r>
            <a:endParaRPr sz="1200" b="0" i="0" u="none" strike="noStrike" cap="none">
              <a:solidFill>
                <a:schemeClr val="dk1"/>
              </a:solidFill>
              <a:latin typeface="Calibri"/>
              <a:ea typeface="Calibri"/>
              <a:cs typeface="Calibri"/>
              <a:sym typeface="Calibri"/>
            </a:endParaRPr>
          </a:p>
        </p:txBody>
      </p:sp>
      <p:sp>
        <p:nvSpPr>
          <p:cNvPr id="116" name="Google Shape;116;p14"/>
          <p:cNvSpPr/>
          <p:nvPr/>
        </p:nvSpPr>
        <p:spPr>
          <a:xfrm>
            <a:off x="152400" y="4868585"/>
            <a:ext cx="4398000" cy="1338300"/>
          </a:xfrm>
          <a:prstGeom prst="roundRect">
            <a:avLst>
              <a:gd name="adj" fmla="val 0"/>
            </a:avLst>
          </a:prstGeom>
          <a:gradFill>
            <a:gsLst>
              <a:gs pos="0">
                <a:srgbClr val="F2F2F2"/>
              </a:gs>
              <a:gs pos="100000">
                <a:schemeClr val="lt1"/>
              </a:gs>
            </a:gsLst>
            <a:lin ang="16200038"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Cost Structure</a:t>
            </a: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dirty="0">
                <a:solidFill>
                  <a:schemeClr val="dk1"/>
                </a:solidFill>
                <a:latin typeface="Arial"/>
                <a:ea typeface="Arial"/>
                <a:cs typeface="Arial"/>
                <a:sym typeface="Arial"/>
              </a:rPr>
              <a:t>Customer Acquisition costs</a:t>
            </a:r>
            <a:endParaRPr sz="1800" b="0" i="1"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1" u="none" strike="noStrike" cap="none" dirty="0">
                <a:solidFill>
                  <a:schemeClr val="dk1"/>
                </a:solidFill>
                <a:latin typeface="Arial"/>
                <a:ea typeface="Arial"/>
                <a:cs typeface="Arial"/>
                <a:sym typeface="Arial"/>
              </a:rPr>
              <a:t>Distribution costs</a:t>
            </a:r>
            <a:endParaRPr sz="1800" b="0" i="1"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1" u="none" strike="noStrike" cap="none" dirty="0">
                <a:solidFill>
                  <a:schemeClr val="dk1"/>
                </a:solidFill>
                <a:latin typeface="Arial"/>
                <a:ea typeface="Arial"/>
                <a:cs typeface="Arial"/>
                <a:sym typeface="Arial"/>
              </a:rPr>
              <a:t>Hosting</a:t>
            </a:r>
            <a:endParaRPr sz="1800" b="0" i="1"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1" u="none" strike="noStrike" cap="none" dirty="0">
                <a:solidFill>
                  <a:schemeClr val="dk1"/>
                </a:solidFill>
                <a:latin typeface="Arial"/>
                <a:ea typeface="Arial"/>
                <a:cs typeface="Arial"/>
                <a:sym typeface="Arial"/>
              </a:rPr>
              <a:t>People, etc.</a:t>
            </a:r>
            <a:endParaRPr sz="1200" b="0" i="1" u="none" strike="noStrike" cap="none" dirty="0">
              <a:solidFill>
                <a:schemeClr val="dk1"/>
              </a:solidFill>
              <a:latin typeface="Arial"/>
              <a:ea typeface="Arial"/>
              <a:cs typeface="Arial"/>
              <a:sym typeface="Arial"/>
            </a:endParaRPr>
          </a:p>
        </p:txBody>
      </p:sp>
      <p:sp>
        <p:nvSpPr>
          <p:cNvPr id="117" name="Google Shape;117;p14"/>
          <p:cNvSpPr/>
          <p:nvPr/>
        </p:nvSpPr>
        <p:spPr>
          <a:xfrm>
            <a:off x="4550441" y="4868585"/>
            <a:ext cx="4398000" cy="1338300"/>
          </a:xfrm>
          <a:prstGeom prst="roundRect">
            <a:avLst>
              <a:gd name="adj" fmla="val 0"/>
            </a:avLst>
          </a:prstGeom>
          <a:gradFill>
            <a:gsLst>
              <a:gs pos="0">
                <a:srgbClr val="F2F2F2"/>
              </a:gs>
              <a:gs pos="100000">
                <a:schemeClr val="lt1"/>
              </a:gs>
            </a:gsLst>
            <a:lin ang="16200038"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i="0" u="none" strike="noStrike" cap="none">
                <a:solidFill>
                  <a:schemeClr val="dk1"/>
                </a:solidFill>
                <a:latin typeface="Arial"/>
                <a:ea typeface="Arial"/>
                <a:cs typeface="Arial"/>
                <a:sym typeface="Arial"/>
              </a:rPr>
              <a:t>Revenue Streams</a:t>
            </a: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Revenue Model</a:t>
            </a:r>
            <a:endParaRPr sz="1800" b="0"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Life Time Value</a:t>
            </a:r>
            <a:endParaRPr sz="1800" b="0"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Revenue</a:t>
            </a:r>
            <a:endParaRPr sz="1800" b="0"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Gross Margin</a:t>
            </a:r>
            <a:endParaRPr sz="1800" b="0" i="1" u="none" strike="noStrike" cap="none">
              <a:solidFill>
                <a:schemeClr val="dk1"/>
              </a:solidFill>
              <a:latin typeface="Calibri"/>
              <a:ea typeface="Calibri"/>
              <a:cs typeface="Calibri"/>
              <a:sym typeface="Calibri"/>
            </a:endParaRPr>
          </a:p>
        </p:txBody>
      </p:sp>
      <p:sp>
        <p:nvSpPr>
          <p:cNvPr id="118" name="Google Shape;118;p14"/>
          <p:cNvSpPr/>
          <p:nvPr/>
        </p:nvSpPr>
        <p:spPr>
          <a:xfrm>
            <a:off x="152400" y="892725"/>
            <a:ext cx="1764900" cy="3975900"/>
          </a:xfrm>
          <a:prstGeom prst="roundRect">
            <a:avLst>
              <a:gd name="adj" fmla="val 0"/>
            </a:avLst>
          </a:prstGeom>
          <a:gradFill>
            <a:gsLst>
              <a:gs pos="0">
                <a:srgbClr val="F2F2F2"/>
              </a:gs>
              <a:gs pos="100000">
                <a:schemeClr val="lt1"/>
              </a:gs>
            </a:gsLst>
            <a:lin ang="16200038"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i="0" u="none" strike="noStrike" cap="none">
                <a:solidFill>
                  <a:schemeClr val="dk1"/>
                </a:solidFill>
                <a:latin typeface="Arial"/>
                <a:ea typeface="Arial"/>
                <a:cs typeface="Arial"/>
                <a:sym typeface="Arial"/>
              </a:rPr>
              <a:t>Problem</a:t>
            </a: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Top 3 problems</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SzPts val="1100"/>
              <a:buNone/>
            </a:pPr>
            <a:endParaRPr sz="1200" i="1">
              <a:solidFill>
                <a:srgbClr val="999999"/>
              </a:solidFill>
            </a:endParaRPr>
          </a:p>
          <a:p>
            <a:pPr marL="0" marR="0" lvl="0" indent="0" algn="l" rtl="0">
              <a:spcBef>
                <a:spcPts val="0"/>
              </a:spcBef>
              <a:spcAft>
                <a:spcPts val="0"/>
              </a:spcAft>
              <a:buSzPts val="1100"/>
              <a:buNone/>
            </a:pPr>
            <a:r>
              <a:rPr lang="en-US" sz="1200" i="1">
                <a:solidFill>
                  <a:srgbClr val="999999"/>
                </a:solidFill>
              </a:rPr>
              <a:t>For the customer segment you are working with, describe the top 1-3 problems they need solved.</a:t>
            </a:r>
            <a:endParaRPr sz="1200" i="1">
              <a:solidFill>
                <a:srgbClr val="999999"/>
              </a:solidFill>
            </a:endParaRPr>
          </a:p>
        </p:txBody>
      </p:sp>
      <p:sp>
        <p:nvSpPr>
          <p:cNvPr id="119" name="Google Shape;119;p14"/>
          <p:cNvSpPr/>
          <p:nvPr/>
        </p:nvSpPr>
        <p:spPr>
          <a:xfrm>
            <a:off x="1917192" y="892725"/>
            <a:ext cx="1764900" cy="1987800"/>
          </a:xfrm>
          <a:prstGeom prst="roundRect">
            <a:avLst>
              <a:gd name="adj" fmla="val 0"/>
            </a:avLst>
          </a:prstGeom>
          <a:gradFill>
            <a:gsLst>
              <a:gs pos="0">
                <a:srgbClr val="F2F2F2"/>
              </a:gs>
              <a:gs pos="100000">
                <a:schemeClr val="lt1"/>
              </a:gs>
            </a:gsLst>
            <a:lin ang="16200038"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i="0" u="none" strike="noStrike" cap="none">
                <a:solidFill>
                  <a:schemeClr val="dk1"/>
                </a:solidFill>
                <a:latin typeface="Arial"/>
                <a:ea typeface="Arial"/>
                <a:cs typeface="Arial"/>
                <a:sym typeface="Arial"/>
              </a:rPr>
              <a:t>Solution</a:t>
            </a: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Top 3 features</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200" i="1">
              <a:solidFill>
                <a:srgbClr val="999999"/>
              </a:solidFill>
            </a:endParaRPr>
          </a:p>
          <a:p>
            <a:pPr marL="0" marR="0" lvl="0" indent="0" algn="l" rtl="0">
              <a:spcBef>
                <a:spcPts val="0"/>
              </a:spcBef>
              <a:spcAft>
                <a:spcPts val="0"/>
              </a:spcAft>
              <a:buClr>
                <a:schemeClr val="dk1"/>
              </a:buClr>
              <a:buSzPts val="1100"/>
              <a:buFont typeface="Arial"/>
              <a:buNone/>
            </a:pPr>
            <a:r>
              <a:rPr lang="en-US" sz="1200" i="1">
                <a:solidFill>
                  <a:srgbClr val="999999"/>
                </a:solidFill>
              </a:rPr>
              <a:t>Don’t fully defining a solution. Simply sketch out the top features or capabilities for each problem.</a:t>
            </a:r>
            <a:endParaRPr sz="1200" i="1">
              <a:solidFill>
                <a:srgbClr val="999999"/>
              </a:solidFill>
            </a:endParaRPr>
          </a:p>
          <a:p>
            <a:pPr marL="0" marR="0" lvl="0" indent="0" algn="l" rtl="0">
              <a:spcBef>
                <a:spcPts val="0"/>
              </a:spcBef>
              <a:spcAft>
                <a:spcPts val="0"/>
              </a:spcAft>
              <a:buClr>
                <a:schemeClr val="dk1"/>
              </a:buClr>
              <a:buSzPts val="1100"/>
              <a:buFont typeface="Arial"/>
              <a:buNone/>
            </a:pPr>
            <a:r>
              <a:rPr lang="en-US" sz="1200" i="1">
                <a:solidFill>
                  <a:srgbClr val="999999"/>
                </a:solidFill>
              </a:rPr>
              <a:t>					</a:t>
            </a:r>
            <a:endParaRPr sz="1200" i="1">
              <a:solidFill>
                <a:srgbClr val="999999"/>
              </a:solidFill>
            </a:endParaRPr>
          </a:p>
          <a:p>
            <a:pPr marL="0" marR="0" lvl="0" indent="0" algn="l" rtl="0">
              <a:spcBef>
                <a:spcPts val="0"/>
              </a:spcBef>
              <a:spcAft>
                <a:spcPts val="0"/>
              </a:spcAft>
              <a:buClr>
                <a:schemeClr val="dk1"/>
              </a:buClr>
              <a:buSzPts val="1100"/>
              <a:buFont typeface="Arial"/>
              <a:buNone/>
            </a:pPr>
            <a:r>
              <a:rPr lang="en-US" sz="1200" i="1">
                <a:solidFill>
                  <a:srgbClr val="999999"/>
                </a:solidFill>
              </a:rPr>
              <a:t>				</a:t>
            </a:r>
            <a:endParaRPr sz="1200" i="1">
              <a:solidFill>
                <a:srgbClr val="999999"/>
              </a:solidFill>
            </a:endParaRPr>
          </a:p>
          <a:p>
            <a:pPr marL="0" marR="0" lvl="0" indent="0" algn="l" rtl="0">
              <a:spcBef>
                <a:spcPts val="0"/>
              </a:spcBef>
              <a:spcAft>
                <a:spcPts val="0"/>
              </a:spcAft>
              <a:buClr>
                <a:schemeClr val="dk1"/>
              </a:buClr>
              <a:buSzPts val="1100"/>
              <a:buFont typeface="Arial"/>
              <a:buNone/>
            </a:pPr>
            <a:r>
              <a:rPr lang="en-US" sz="1200" i="1">
                <a:solidFill>
                  <a:srgbClr val="999999"/>
                </a:solidFill>
              </a:rPr>
              <a:t>			</a:t>
            </a:r>
            <a:endParaRPr sz="1200" i="1">
              <a:solidFill>
                <a:srgbClr val="999999"/>
              </a:solidFill>
            </a:endParaRPr>
          </a:p>
          <a:p>
            <a:pPr marL="0" marR="0" lvl="0" indent="0" algn="l" rtl="0">
              <a:spcBef>
                <a:spcPts val="0"/>
              </a:spcBef>
              <a:spcAft>
                <a:spcPts val="0"/>
              </a:spcAft>
              <a:buClr>
                <a:schemeClr val="dk1"/>
              </a:buClr>
              <a:buSzPts val="1100"/>
              <a:buFont typeface="Arial"/>
              <a:buNone/>
            </a:pPr>
            <a:r>
              <a:rPr lang="en-US" sz="1200" i="1">
                <a:solidFill>
                  <a:srgbClr val="999999"/>
                </a:solidFill>
              </a:rPr>
              <a:t>		</a:t>
            </a:r>
            <a:endParaRPr sz="1200" i="1">
              <a:solidFill>
                <a:srgbClr val="999999"/>
              </a:solidFill>
            </a:endParaRPr>
          </a:p>
          <a:p>
            <a:pPr marL="0" marR="0" lvl="0" indent="0" algn="l" rtl="0">
              <a:spcBef>
                <a:spcPts val="0"/>
              </a:spcBef>
              <a:spcAft>
                <a:spcPts val="0"/>
              </a:spcAft>
              <a:buNone/>
            </a:pPr>
            <a:endParaRPr sz="1200" i="1">
              <a:solidFill>
                <a:srgbClr val="999999"/>
              </a:solidFill>
            </a:endParaRPr>
          </a:p>
        </p:txBody>
      </p:sp>
      <p:sp>
        <p:nvSpPr>
          <p:cNvPr id="120" name="Google Shape;120;p14"/>
          <p:cNvSpPr/>
          <p:nvPr/>
        </p:nvSpPr>
        <p:spPr>
          <a:xfrm>
            <a:off x="1917192" y="2880654"/>
            <a:ext cx="1764900" cy="1987800"/>
          </a:xfrm>
          <a:prstGeom prst="roundRect">
            <a:avLst>
              <a:gd name="adj" fmla="val 0"/>
            </a:avLst>
          </a:prstGeom>
          <a:gradFill>
            <a:gsLst>
              <a:gs pos="0">
                <a:srgbClr val="F2F2F2"/>
              </a:gs>
              <a:gs pos="100000">
                <a:schemeClr val="lt1"/>
              </a:gs>
            </a:gsLst>
            <a:lin ang="16200038"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i="0" u="none" strike="noStrike" cap="none">
                <a:solidFill>
                  <a:schemeClr val="dk1"/>
                </a:solidFill>
                <a:latin typeface="Arial"/>
                <a:ea typeface="Arial"/>
                <a:cs typeface="Arial"/>
                <a:sym typeface="Arial"/>
              </a:rPr>
              <a:t>Key Metrics</a:t>
            </a:r>
            <a:endParaRPr sz="14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Key activities you measure</a:t>
            </a:r>
            <a:endParaRPr sz="1200" i="1">
              <a:solidFill>
                <a:schemeClr val="dk1"/>
              </a:solidFill>
            </a:endParaRPr>
          </a:p>
        </p:txBody>
      </p:sp>
      <p:sp>
        <p:nvSpPr>
          <p:cNvPr id="121" name="Google Shape;121;p14"/>
          <p:cNvSpPr/>
          <p:nvPr/>
        </p:nvSpPr>
        <p:spPr>
          <a:xfrm>
            <a:off x="3654106" y="892725"/>
            <a:ext cx="1764900" cy="3975900"/>
          </a:xfrm>
          <a:prstGeom prst="roundRect">
            <a:avLst>
              <a:gd name="adj" fmla="val 0"/>
            </a:avLst>
          </a:prstGeom>
          <a:gradFill>
            <a:gsLst>
              <a:gs pos="0">
                <a:srgbClr val="F2F2F2"/>
              </a:gs>
              <a:gs pos="100000">
                <a:schemeClr val="lt1"/>
              </a:gs>
            </a:gsLst>
            <a:lin ang="16200038"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i="0" u="none" strike="noStrike" cap="none">
                <a:solidFill>
                  <a:schemeClr val="dk1"/>
                </a:solidFill>
                <a:latin typeface="Arial"/>
                <a:ea typeface="Arial"/>
                <a:cs typeface="Arial"/>
                <a:sym typeface="Arial"/>
              </a:rPr>
              <a:t>Unique Value Proposition</a:t>
            </a: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Single, clear, compelling message that states why you are different and worth paying attention</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SzPts val="1100"/>
              <a:buNone/>
            </a:pPr>
            <a:endParaRPr sz="1200" i="1">
              <a:solidFill>
                <a:srgbClr val="999999"/>
              </a:solidFill>
            </a:endParaRPr>
          </a:p>
          <a:p>
            <a:pPr marL="0" marR="0" lvl="0" indent="0" algn="l" rtl="0">
              <a:spcBef>
                <a:spcPts val="0"/>
              </a:spcBef>
              <a:spcAft>
                <a:spcPts val="0"/>
              </a:spcAft>
              <a:buSzPts val="1100"/>
              <a:buNone/>
            </a:pPr>
            <a:r>
              <a:rPr lang="en-US" sz="1200" i="1">
                <a:solidFill>
                  <a:srgbClr val="999999"/>
                </a:solidFill>
              </a:rPr>
              <a:t>A good UVP gets inside the head of your customers and focusses on the benefits your customers derive after using your product.</a:t>
            </a:r>
            <a:endParaRPr sz="1200" i="1">
              <a:solidFill>
                <a:srgbClr val="999999"/>
              </a:solidFill>
            </a:endParaRPr>
          </a:p>
        </p:txBody>
      </p:sp>
      <p:sp>
        <p:nvSpPr>
          <p:cNvPr id="122" name="Google Shape;122;p14"/>
          <p:cNvSpPr/>
          <p:nvPr/>
        </p:nvSpPr>
        <p:spPr>
          <a:xfrm>
            <a:off x="5418898" y="892725"/>
            <a:ext cx="1764900" cy="1987800"/>
          </a:xfrm>
          <a:prstGeom prst="roundRect">
            <a:avLst>
              <a:gd name="adj" fmla="val 0"/>
            </a:avLst>
          </a:prstGeom>
          <a:gradFill>
            <a:gsLst>
              <a:gs pos="0">
                <a:srgbClr val="F2F2F2"/>
              </a:gs>
              <a:gs pos="100000">
                <a:schemeClr val="lt1"/>
              </a:gs>
            </a:gsLst>
            <a:lin ang="16200038"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i="0" u="none" strike="noStrike" cap="none">
                <a:solidFill>
                  <a:schemeClr val="dk1"/>
                </a:solidFill>
                <a:latin typeface="Arial"/>
                <a:ea typeface="Arial"/>
                <a:cs typeface="Arial"/>
                <a:sym typeface="Arial"/>
              </a:rPr>
              <a:t>Unfair Advantage</a:t>
            </a:r>
            <a:endParaRPr sz="14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Can’t be easily copied or bought</a:t>
            </a:r>
            <a:endParaRPr sz="1200" b="0" i="1" u="none" strike="noStrike" cap="none">
              <a:solidFill>
                <a:schemeClr val="dk1"/>
              </a:solidFill>
              <a:latin typeface="Arial"/>
              <a:ea typeface="Arial"/>
              <a:cs typeface="Arial"/>
              <a:sym typeface="Arial"/>
            </a:endParaRPr>
          </a:p>
        </p:txBody>
      </p:sp>
      <p:sp>
        <p:nvSpPr>
          <p:cNvPr id="123" name="Google Shape;123;p14"/>
          <p:cNvSpPr/>
          <p:nvPr/>
        </p:nvSpPr>
        <p:spPr>
          <a:xfrm>
            <a:off x="5418898" y="2880654"/>
            <a:ext cx="1764900" cy="1987800"/>
          </a:xfrm>
          <a:prstGeom prst="roundRect">
            <a:avLst>
              <a:gd name="adj" fmla="val 0"/>
            </a:avLst>
          </a:prstGeom>
          <a:gradFill>
            <a:gsLst>
              <a:gs pos="0">
                <a:srgbClr val="F2F2F2"/>
              </a:gs>
              <a:gs pos="100000">
                <a:schemeClr val="lt1"/>
              </a:gs>
            </a:gsLst>
            <a:lin ang="16200038"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i="0" u="none" strike="noStrike" cap="none">
                <a:solidFill>
                  <a:schemeClr val="dk1"/>
                </a:solidFill>
                <a:latin typeface="Arial"/>
                <a:ea typeface="Arial"/>
                <a:cs typeface="Arial"/>
                <a:sym typeface="Arial"/>
              </a:rPr>
              <a:t>Channels</a:t>
            </a: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Path to customers</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SzPts val="1100"/>
              <a:buNone/>
            </a:pPr>
            <a:endParaRPr sz="1200" i="1">
              <a:solidFill>
                <a:srgbClr val="999999"/>
              </a:solidFill>
            </a:endParaRPr>
          </a:p>
          <a:p>
            <a:pPr marL="0" marR="0" lvl="0" indent="0" algn="l" rtl="0">
              <a:spcBef>
                <a:spcPts val="0"/>
              </a:spcBef>
              <a:spcAft>
                <a:spcPts val="0"/>
              </a:spcAft>
              <a:buClr>
                <a:schemeClr val="dk1"/>
              </a:buClr>
              <a:buSzPts val="1100"/>
              <a:buFont typeface="Arial"/>
              <a:buNone/>
            </a:pPr>
            <a:r>
              <a:rPr lang="en-US" sz="1200" i="1">
                <a:solidFill>
                  <a:srgbClr val="999999"/>
                </a:solidFill>
              </a:rPr>
              <a:t>Inbound and Outbound </a:t>
            </a:r>
            <a:endParaRPr sz="1200" i="1">
              <a:solidFill>
                <a:srgbClr val="999999"/>
              </a:solidFill>
            </a:endParaRPr>
          </a:p>
          <a:p>
            <a:pPr marL="0" marR="0" lvl="0" indent="0" algn="l" rtl="0">
              <a:spcBef>
                <a:spcPts val="0"/>
              </a:spcBef>
              <a:spcAft>
                <a:spcPts val="0"/>
              </a:spcAft>
              <a:buNone/>
            </a:pPr>
            <a:endParaRPr sz="1200" i="1">
              <a:solidFill>
                <a:srgbClr val="999999"/>
              </a:solidFill>
            </a:endParaRPr>
          </a:p>
          <a:p>
            <a:pPr marL="0" marR="0" lvl="0" indent="0" algn="l" rtl="0">
              <a:spcBef>
                <a:spcPts val="0"/>
              </a:spcBef>
              <a:spcAft>
                <a:spcPts val="0"/>
              </a:spcAft>
              <a:buNone/>
            </a:pPr>
            <a:r>
              <a:rPr lang="en-US" sz="1200" i="1">
                <a:solidFill>
                  <a:srgbClr val="999999"/>
                </a:solidFill>
              </a:rPr>
              <a:t>Direct and Indirect</a:t>
            </a:r>
            <a:endParaRPr sz="1200" i="1">
              <a:solidFill>
                <a:srgbClr val="999999"/>
              </a:solidFill>
            </a:endParaRPr>
          </a:p>
        </p:txBody>
      </p:sp>
      <p:sp>
        <p:nvSpPr>
          <p:cNvPr id="124" name="Google Shape;124;p14"/>
          <p:cNvSpPr/>
          <p:nvPr/>
        </p:nvSpPr>
        <p:spPr>
          <a:xfrm>
            <a:off x="7183690" y="892725"/>
            <a:ext cx="1764900" cy="3975900"/>
          </a:xfrm>
          <a:prstGeom prst="roundRect">
            <a:avLst>
              <a:gd name="adj" fmla="val 0"/>
            </a:avLst>
          </a:prstGeom>
          <a:gradFill>
            <a:gsLst>
              <a:gs pos="0">
                <a:srgbClr val="F2F2F2"/>
              </a:gs>
              <a:gs pos="100000">
                <a:schemeClr val="lt1"/>
              </a:gs>
            </a:gsLst>
            <a:lin ang="16200038" scaled="0"/>
          </a:gradFill>
          <a:ln w="19050"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i="0" u="none" strike="noStrike" cap="none">
                <a:solidFill>
                  <a:schemeClr val="dk1"/>
                </a:solidFill>
                <a:latin typeface="Arial"/>
                <a:ea typeface="Arial"/>
                <a:cs typeface="Arial"/>
                <a:sym typeface="Arial"/>
              </a:rPr>
              <a:t>Customer Segments</a:t>
            </a: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r>
              <a:rPr lang="en-US" sz="1200" b="0" i="1" u="none" strike="noStrike" cap="none">
                <a:solidFill>
                  <a:schemeClr val="dk1"/>
                </a:solidFill>
              </a:rPr>
              <a:t>Target customers</a:t>
            </a:r>
            <a:endParaRPr sz="1200" b="0" i="1" u="none" strike="noStrike" cap="none">
              <a:solidFill>
                <a:schemeClr val="dk1"/>
              </a:solidFill>
            </a:endParaRPr>
          </a:p>
          <a:p>
            <a:pPr marL="0" marR="0" lvl="0" indent="0" algn="l" rtl="0">
              <a:spcBef>
                <a:spcPts val="0"/>
              </a:spcBef>
              <a:spcAft>
                <a:spcPts val="0"/>
              </a:spcAft>
              <a:buSzPts val="1100"/>
              <a:buNone/>
            </a:pPr>
            <a:endParaRPr sz="1200">
              <a:solidFill>
                <a:schemeClr val="dk1"/>
              </a:solidFill>
            </a:endParaRPr>
          </a:p>
          <a:p>
            <a:pPr marL="0" marR="0" lvl="0" indent="0" algn="l" rtl="0">
              <a:spcBef>
                <a:spcPts val="0"/>
              </a:spcBef>
              <a:spcAft>
                <a:spcPts val="0"/>
              </a:spcAft>
              <a:buSzPts val="1100"/>
              <a:buNone/>
            </a:pPr>
            <a:r>
              <a:rPr lang="en-US" sz="1200" i="1">
                <a:solidFill>
                  <a:srgbClr val="999999"/>
                </a:solidFill>
              </a:rPr>
              <a:t>A customer is a someone that pays for your product.</a:t>
            </a:r>
            <a:endParaRPr sz="1200" i="1">
              <a:solidFill>
                <a:srgbClr val="999999"/>
              </a:solidFill>
            </a:endParaRPr>
          </a:p>
          <a:p>
            <a:pPr marL="0" marR="0" lvl="0" indent="0" algn="l" rtl="0">
              <a:spcBef>
                <a:spcPts val="0"/>
              </a:spcBef>
              <a:spcAft>
                <a:spcPts val="0"/>
              </a:spcAft>
              <a:buSzPts val="1100"/>
              <a:buNone/>
            </a:pPr>
            <a:endParaRPr sz="1200" i="1">
              <a:solidFill>
                <a:srgbClr val="999999"/>
              </a:solidFill>
            </a:endParaRPr>
          </a:p>
          <a:p>
            <a:pPr marL="0" marR="0" lvl="0" indent="0" algn="l" rtl="0">
              <a:spcBef>
                <a:spcPts val="0"/>
              </a:spcBef>
              <a:spcAft>
                <a:spcPts val="0"/>
              </a:spcAft>
              <a:buSzPts val="1100"/>
              <a:buNone/>
            </a:pPr>
            <a:r>
              <a:rPr lang="en-US" sz="1200" i="1">
                <a:solidFill>
                  <a:srgbClr val="999999"/>
                </a:solidFill>
              </a:rPr>
              <a:t>You can’t effectively build, design, and position a product for everyone.</a:t>
            </a:r>
            <a:endParaRPr sz="1200">
              <a:solidFill>
                <a:schemeClr val="dk1"/>
              </a:solidFill>
            </a:endParaRPr>
          </a:p>
        </p:txBody>
      </p:sp>
      <p:sp>
        <p:nvSpPr>
          <p:cNvPr id="125" name="Google Shape;125;p14"/>
          <p:cNvSpPr/>
          <p:nvPr/>
        </p:nvSpPr>
        <p:spPr>
          <a:xfrm>
            <a:off x="1753341" y="6257596"/>
            <a:ext cx="1196100" cy="338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rgbClr val="007DDA"/>
                </a:solidFill>
                <a:latin typeface="Arial"/>
                <a:ea typeface="Arial"/>
                <a:cs typeface="Arial"/>
                <a:sym typeface="Arial"/>
              </a:rPr>
              <a:t>PRODUCT</a:t>
            </a:r>
            <a:endParaRPr sz="2000" b="0" i="0" u="none" strike="noStrike" cap="none">
              <a:solidFill>
                <a:srgbClr val="007DDA"/>
              </a:solidFill>
              <a:latin typeface="Calibri"/>
              <a:ea typeface="Calibri"/>
              <a:cs typeface="Calibri"/>
              <a:sym typeface="Calibri"/>
            </a:endParaRPr>
          </a:p>
        </p:txBody>
      </p:sp>
      <p:sp>
        <p:nvSpPr>
          <p:cNvPr id="126" name="Google Shape;126;p14"/>
          <p:cNvSpPr/>
          <p:nvPr/>
        </p:nvSpPr>
        <p:spPr>
          <a:xfrm>
            <a:off x="6230730" y="6257596"/>
            <a:ext cx="1037400" cy="338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rgbClr val="007DDA"/>
                </a:solidFill>
                <a:latin typeface="Arial"/>
                <a:ea typeface="Arial"/>
                <a:cs typeface="Arial"/>
                <a:sym typeface="Arial"/>
              </a:rPr>
              <a:t>MARKET</a:t>
            </a:r>
            <a:endParaRPr sz="2000" b="0" i="0" u="none" strike="noStrike" cap="none">
              <a:solidFill>
                <a:srgbClr val="007DDA"/>
              </a:solidFill>
              <a:latin typeface="Calibri"/>
              <a:ea typeface="Calibri"/>
              <a:cs typeface="Calibri"/>
              <a:sym typeface="Calibri"/>
            </a:endParaRPr>
          </a:p>
        </p:txBody>
      </p:sp>
      <p:cxnSp>
        <p:nvCxnSpPr>
          <p:cNvPr id="127" name="Google Shape;127;p14"/>
          <p:cNvCxnSpPr/>
          <p:nvPr/>
        </p:nvCxnSpPr>
        <p:spPr>
          <a:xfrm rot="10800000">
            <a:off x="4550441" y="788450"/>
            <a:ext cx="0" cy="5731500"/>
          </a:xfrm>
          <a:prstGeom prst="straightConnector1">
            <a:avLst/>
          </a:prstGeom>
          <a:noFill/>
          <a:ln w="19050" cap="rnd" cmpd="sng">
            <a:solidFill>
              <a:srgbClr val="007DDA">
                <a:alpha val="49800"/>
              </a:srgbClr>
            </a:solidFill>
            <a:prstDash val="dash"/>
            <a:round/>
            <a:headEnd type="none" w="sm" len="sm"/>
            <a:tailEnd type="none" w="sm" len="sm"/>
          </a:ln>
        </p:spPr>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483</Words>
  <Application>Microsoft Office PowerPoint</Application>
  <PresentationFormat>On-screen Show (4:3)</PresentationFormat>
  <Paragraphs>117</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Park James</cp:lastModifiedBy>
  <cp:revision>4</cp:revision>
  <dcterms:modified xsi:type="dcterms:W3CDTF">2021-03-26T08:15:44Z</dcterms:modified>
</cp:coreProperties>
</file>