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60" d="100"/>
          <a:sy n="160" d="100"/>
        </p:scale>
        <p:origin x="258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25414-FE69-A9B0-B0DF-C0723BC163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080AB9-397F-D03A-3364-E2A01D6F0C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18299E-39A0-7769-5857-1064A1C73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4A239-30E7-4782-B415-EEC9F3A0F7EA}" type="datetimeFigureOut">
              <a:rPr lang="en-GB" smtClean="0"/>
              <a:t>12/07/2023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A38B71-0606-9496-7F5F-8EC391F56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3E848C-5250-68B7-6C51-B938583D7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D2397-222E-483F-8DA5-FCB4571683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9245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5C45B-FDD2-1977-BA0E-C323BF7A5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C01243-4B76-38FE-4D7E-70108589FF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FFB244-EA7E-25E4-8B8B-981B4A8B7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4A239-30E7-4782-B415-EEC9F3A0F7EA}" type="datetimeFigureOut">
              <a:rPr lang="en-GB" smtClean="0"/>
              <a:t>12/07/2023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5ADF89-4051-E32C-EFD4-56BBD08FA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79909F-43E2-3D36-D66B-39908E908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D2397-222E-483F-8DA5-FCB4571683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7781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BA49AB-B412-8D1B-E7E9-62DC3E4AEB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684CAC-5F95-75EF-6DB6-A3C6EA40B2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322711-871F-D78B-16C9-9D98B59BD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4A239-30E7-4782-B415-EEC9F3A0F7EA}" type="datetimeFigureOut">
              <a:rPr lang="en-GB" smtClean="0"/>
              <a:t>12/07/2023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1E94F0-731F-21B1-DE26-B338A30D3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76B1CD-341A-9B4B-DCA4-B0C986422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D2397-222E-483F-8DA5-FCB4571683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8874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7F720-37AB-9A9D-B3F1-8C1B688E7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C61F64-7C6D-7197-8BFC-2F46880A60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E91D7E-5E58-0BA4-08D9-32D7B0F80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4A239-30E7-4782-B415-EEC9F3A0F7EA}" type="datetimeFigureOut">
              <a:rPr lang="en-GB" smtClean="0"/>
              <a:t>12/07/2023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FE36EA-3913-CE64-F0FE-61E14376F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6D13DD-4C74-02A5-2F04-3C2E5E6B6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D2397-222E-483F-8DA5-FCB4571683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733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BA1ED-27FD-E0EE-3166-88E3C612E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A1802D-ABDD-BA22-BBBA-89A9314D21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D8233F-21BA-1671-3E50-03080406C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4A239-30E7-4782-B415-EEC9F3A0F7EA}" type="datetimeFigureOut">
              <a:rPr lang="en-GB" smtClean="0"/>
              <a:t>12/07/2023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A22CF0-3A85-A9C4-8A7F-F9CD1FB40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3435CD-B8F4-727B-3FEC-7D3D34220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D2397-222E-483F-8DA5-FCB4571683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0571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144EA-7AB8-BC8D-326C-9B0D1A308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6494CD-BF32-2850-92DA-7695FAB381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A60125-32A5-600A-4441-98A755FA5F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9C3CD2-C29A-3CE6-0FE9-E0F5F1DDD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4A239-30E7-4782-B415-EEC9F3A0F7EA}" type="datetimeFigureOut">
              <a:rPr lang="en-GB" smtClean="0"/>
              <a:t>12/07/2023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F647C4-CA89-71AE-3FE3-D455588BE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19457D-21E9-B71C-7E94-007803893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D2397-222E-483F-8DA5-FCB4571683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2508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779F9-BFB2-A2C8-F544-7B50F3AB0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10140B-7883-CF9A-B3FE-9A51CFA582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18F694-2702-022A-E25A-22BF08D4D3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06FB33-F63D-4644-068D-A75396BCC8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551329-4D29-E502-9199-6B580C7F0D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7DE4AB-119F-9E65-439A-2F7765A64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4A239-30E7-4782-B415-EEC9F3A0F7EA}" type="datetimeFigureOut">
              <a:rPr lang="en-GB" smtClean="0"/>
              <a:t>12/07/2023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29E462-6AF6-9D74-6747-01E956B4B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4B6884-614A-73B6-EB20-08579A673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D2397-222E-483F-8DA5-FCB4571683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726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C410D-0BB0-5A78-B04A-7A706DB44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7AC533-3AF0-2003-D4B3-B9584D6BF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4A239-30E7-4782-B415-EEC9F3A0F7EA}" type="datetimeFigureOut">
              <a:rPr lang="en-GB" smtClean="0"/>
              <a:t>12/07/2023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B693FC-7841-CCDE-B7D5-48DFDB5A9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1E0DDA-12DF-D2EC-0463-BD82B515E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D2397-222E-483F-8DA5-FCB4571683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0850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278AFE-96D6-5DFD-0DE2-A0138E1EB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4A239-30E7-4782-B415-EEC9F3A0F7EA}" type="datetimeFigureOut">
              <a:rPr lang="en-GB" smtClean="0"/>
              <a:t>12/07/2023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4CF68E-63D4-3318-02A3-B6E666628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0CF6C5-E35F-EAB8-4013-28C2A3675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D2397-222E-483F-8DA5-FCB4571683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4293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8095C-6B93-B109-7F29-48FFE1F54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FCD143-A6EC-F587-7FB7-B4880D9C6A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0038B6-4DD6-BCE2-DFE6-43767AE30C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4380A6-6294-0679-0A0F-D77A238D7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4A239-30E7-4782-B415-EEC9F3A0F7EA}" type="datetimeFigureOut">
              <a:rPr lang="en-GB" smtClean="0"/>
              <a:t>12/07/2023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DA53D7-BEA1-C46A-003D-77BD8294C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097D7D-690D-4FB5-1C9C-61111A979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D2397-222E-483F-8DA5-FCB4571683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3615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944EA-CDBE-F519-BF09-031510F22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BBD182-634B-0552-53A2-344DF8F2A0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805628-6DF9-B8BC-1880-DCAFC236F7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DF657D-9D4E-56DA-CD90-F90DEE5D2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4A239-30E7-4782-B415-EEC9F3A0F7EA}" type="datetimeFigureOut">
              <a:rPr lang="en-GB" smtClean="0"/>
              <a:t>12/07/2023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0FF93D-84EB-480A-9A07-67950198B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0434A1-AA7C-86D6-71E4-AFE507C3E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D2397-222E-483F-8DA5-FCB4571683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1899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DDBF3D-C0C6-18CA-15BC-9DDA70E7D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FB8C73-DEDF-6697-A208-7B8B2E2DF2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3050E1-E006-7D4F-D74C-2C74D1E7A2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14A239-30E7-4782-B415-EEC9F3A0F7EA}" type="datetimeFigureOut">
              <a:rPr lang="en-GB" smtClean="0"/>
              <a:t>12/07/2023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1C3E81-F224-F680-6F72-B367F05D3D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BEEEFE-198F-D24F-71F0-611C0A7807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ED2397-222E-483F-8DA5-FCB4571683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1344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video game&#10;&#10;Description automatically generated">
            <a:extLst>
              <a:ext uri="{FF2B5EF4-FFF2-40B4-BE49-F238E27FC236}">
                <a16:creationId xmlns:a16="http://schemas.microsoft.com/office/drawing/2014/main" id="{345D36D0-867C-08CE-9047-BD0F559826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1426"/>
            <a:ext cx="12192000" cy="493514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CF9C646-C6A3-AE80-B00A-F08E9B95E5A1}"/>
              </a:ext>
            </a:extLst>
          </p:cNvPr>
          <p:cNvSpPr/>
          <p:nvPr/>
        </p:nvSpPr>
        <p:spPr>
          <a:xfrm>
            <a:off x="3579905" y="1183340"/>
            <a:ext cx="3388659" cy="1404471"/>
          </a:xfrm>
          <a:prstGeom prst="rect">
            <a:avLst/>
          </a:prstGeom>
          <a:solidFill>
            <a:schemeClr val="accent2">
              <a:alpha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Prefab spawn points for enemies that instantiate after the player spawns in. Solving the problem of the enemy attempting to target the player when they don’t yet exist.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70FA4-447F-0BA0-948B-36A7A6120E7E}"/>
              </a:ext>
            </a:extLst>
          </p:cNvPr>
          <p:cNvSpPr/>
          <p:nvPr/>
        </p:nvSpPr>
        <p:spPr>
          <a:xfrm>
            <a:off x="8522446" y="4156635"/>
            <a:ext cx="3388659" cy="1404471"/>
          </a:xfrm>
          <a:prstGeom prst="rect">
            <a:avLst/>
          </a:prstGeom>
          <a:solidFill>
            <a:schemeClr val="accent2">
              <a:alpha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All spawn points are linked to a reset position that dictates how far each enemy can go before being forced to turn back. Hence solving the problem of enemies getting stuck where they’re not supposed to be.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83483CD-D369-6EA5-5341-C12D0F4F3E50}"/>
              </a:ext>
            </a:extLst>
          </p:cNvPr>
          <p:cNvCxnSpPr/>
          <p:nvPr/>
        </p:nvCxnSpPr>
        <p:spPr>
          <a:xfrm>
            <a:off x="6783294" y="2181412"/>
            <a:ext cx="1565835" cy="854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D324354-851D-45FD-0BA8-DD241EBD1551}"/>
              </a:ext>
            </a:extLst>
          </p:cNvPr>
          <p:cNvCxnSpPr>
            <a:cxnSpLocks/>
          </p:cNvCxnSpPr>
          <p:nvPr/>
        </p:nvCxnSpPr>
        <p:spPr>
          <a:xfrm flipH="1" flipV="1">
            <a:off x="5707529" y="3492144"/>
            <a:ext cx="2952377" cy="1073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11375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69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Harrison Lockwood</dc:creator>
  <cp:lastModifiedBy>Harrison Lockwood</cp:lastModifiedBy>
  <cp:revision>1</cp:revision>
  <dcterms:created xsi:type="dcterms:W3CDTF">2023-07-12T11:15:56Z</dcterms:created>
  <dcterms:modified xsi:type="dcterms:W3CDTF">2023-07-12T12:19:50Z</dcterms:modified>
</cp:coreProperties>
</file>