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5EFCB-29D8-4088-876E-895ECEBCB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980" y="1676037"/>
            <a:ext cx="8791575" cy="2387600"/>
          </a:xfrm>
        </p:spPr>
        <p:txBody>
          <a:bodyPr/>
          <a:lstStyle/>
          <a:p>
            <a:r>
              <a:rPr lang="de-DE" dirty="0"/>
              <a:t>Parkhaus-Automatisierungssystem</a:t>
            </a:r>
            <a:br>
              <a:rPr lang="de-DE" dirty="0"/>
            </a:br>
            <a:r>
              <a:rPr lang="de-DE" dirty="0"/>
              <a:t>(Pas)</a:t>
            </a:r>
          </a:p>
        </p:txBody>
      </p:sp>
    </p:spTree>
    <p:extLst>
      <p:ext uri="{BB962C8B-B14F-4D97-AF65-F5344CB8AC3E}">
        <p14:creationId xmlns:p14="http://schemas.microsoft.com/office/powerpoint/2010/main" val="259420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2FD77-23E2-4E86-8540-3ED11AF7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0B0EF5-D809-4DBE-88B2-5F6997DDB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  <a:p>
            <a:r>
              <a:rPr lang="de-DE" dirty="0"/>
              <a:t>Zeitmanagement</a:t>
            </a:r>
          </a:p>
          <a:p>
            <a:r>
              <a:rPr lang="de-DE" dirty="0"/>
              <a:t>Programmvorstellung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FAQ</a:t>
            </a:r>
          </a:p>
        </p:txBody>
      </p:sp>
    </p:spTree>
    <p:extLst>
      <p:ext uri="{BB962C8B-B14F-4D97-AF65-F5344CB8AC3E}">
        <p14:creationId xmlns:p14="http://schemas.microsoft.com/office/powerpoint/2010/main" val="304294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57C02-3584-469D-B0EA-EEA69901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9EF778-9EC1-4DE7-9A3E-41DB1EE3E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Kunde:</a:t>
            </a:r>
          </a:p>
          <a:p>
            <a:pPr lvl="1"/>
            <a:r>
              <a:rPr lang="de-DE" dirty="0"/>
              <a:t>Ticket ziehen  </a:t>
            </a:r>
            <a:r>
              <a:rPr lang="de-DE" dirty="0">
                <a:sym typeface="Wingdings" panose="05000000000000000000" pitchFamily="2" charset="2"/>
              </a:rPr>
              <a:t> einfahren/parken   Ticket entwerten/bezahlen   rausfahren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Bei Fehler    Fehlerbericht an Mitarbeiter senden</a:t>
            </a:r>
          </a:p>
          <a:p>
            <a:r>
              <a:rPr lang="de-DE" dirty="0">
                <a:sym typeface="Wingdings" panose="05000000000000000000" pitchFamily="2" charset="2"/>
              </a:rPr>
              <a:t>Manager: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bestimmt aktuellen Ticketpreis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sieht Fehlermeldungen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sieht Daten des Parkhauses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kann bestimmte Objekte erstellen</a:t>
            </a:r>
          </a:p>
        </p:txBody>
      </p:sp>
    </p:spTree>
    <p:extLst>
      <p:ext uri="{BB962C8B-B14F-4D97-AF65-F5344CB8AC3E}">
        <p14:creationId xmlns:p14="http://schemas.microsoft.com/office/powerpoint/2010/main" val="123428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361C2-8577-4B25-8B2E-81330B49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Zeitmanagement</a:t>
            </a:r>
          </a:p>
        </p:txBody>
      </p:sp>
      <p:pic>
        <p:nvPicPr>
          <p:cNvPr id="5" name="Picture 2" descr="https://www.plantuml.com/plantuml/img/ZPBFJiCm38VlVGDk5Yym-aSQnws2I4MJc8GuLJkahTS4iWGbBjBUdhHT2gM7xPhli_spbOqZRgdbcYZQM_E1DS7mv804GfAI07C4KvEfq4Bo4A-ZykqP55gD-W3SGRazWEBELoIFqF2pYygzuhhJxOYV5lZbNKiQOH47kWwrrhIMdquIRHXG98iMMytLsI5qke7NBv8pFGrwd5rqXi8dXWe5LbEm8li_cqajdHWfMpJfirvkmwdVwzu1wYOQylq1thiB99sJv9TaSv9EXCr1DW5_P-cWDifOR41gsF5l3z2kTh8LbAiEepA_HUetcLkiguMJVCManTpA-dFSwhgKtY9brwMD3pbymny0">
            <a:extLst>
              <a:ext uri="{FF2B5EF4-FFF2-40B4-BE49-F238E27FC236}">
                <a16:creationId xmlns:a16="http://schemas.microsoft.com/office/drawing/2014/main" id="{A441BFFF-FD87-4BD3-8691-5C0DC4FB6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2568"/>
            <a:ext cx="12192000" cy="210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87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02B25FB-6D56-4DF7-8A41-3C77D3DFF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1611" y="1370096"/>
            <a:ext cx="8791575" cy="2387600"/>
          </a:xfrm>
        </p:spPr>
        <p:txBody>
          <a:bodyPr/>
          <a:lstStyle/>
          <a:p>
            <a:pPr algn="ctr"/>
            <a:r>
              <a:rPr lang="de-DE" dirty="0"/>
              <a:t>Programmvorstellung</a:t>
            </a:r>
          </a:p>
        </p:txBody>
      </p:sp>
    </p:spTree>
    <p:extLst>
      <p:ext uri="{BB962C8B-B14F-4D97-AF65-F5344CB8AC3E}">
        <p14:creationId xmlns:p14="http://schemas.microsoft.com/office/powerpoint/2010/main" val="73806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57C02-3584-469D-B0EA-EEA69901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9EF778-9EC1-4DE7-9A3E-41DB1EE3E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54535"/>
            <a:ext cx="9905999" cy="4637875"/>
          </a:xfrm>
        </p:spPr>
        <p:txBody>
          <a:bodyPr>
            <a:normAutofit/>
          </a:bodyPr>
          <a:lstStyle/>
          <a:p>
            <a:r>
              <a:rPr lang="de-DE" dirty="0"/>
              <a:t>Negativ:</a:t>
            </a:r>
          </a:p>
          <a:p>
            <a:pPr lvl="1"/>
            <a:r>
              <a:rPr lang="de-DE" dirty="0"/>
              <a:t>Arbeitsmotivation und Skills</a:t>
            </a:r>
          </a:p>
          <a:p>
            <a:pPr lvl="1"/>
            <a:r>
              <a:rPr lang="de-DE" dirty="0"/>
              <a:t>Unklare Aufgabenstellungen</a:t>
            </a:r>
          </a:p>
          <a:p>
            <a:pPr lvl="1"/>
            <a:r>
              <a:rPr lang="de-DE" dirty="0"/>
              <a:t>Übungsstunden</a:t>
            </a:r>
          </a:p>
          <a:p>
            <a:pPr lvl="1"/>
            <a:r>
              <a:rPr lang="de-DE" dirty="0"/>
              <a:t>Relevanz des Projektes</a:t>
            </a:r>
          </a:p>
          <a:p>
            <a:r>
              <a:rPr lang="de-DE" dirty="0">
                <a:sym typeface="Wingdings" panose="05000000000000000000" pitchFamily="2" charset="2"/>
              </a:rPr>
              <a:t>Positive: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Passenden Gruppengröße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Semester-Projekt und die offene Gestaltung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Nützliche Aufgaben fürs Projekt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Git</a:t>
            </a:r>
            <a:r>
              <a:rPr lang="de-DE" dirty="0">
                <a:sym typeface="Wingdings" panose="05000000000000000000" pitchFamily="2" charset="2"/>
              </a:rPr>
              <a:t>-Hub</a:t>
            </a:r>
          </a:p>
        </p:txBody>
      </p:sp>
    </p:spTree>
    <p:extLst>
      <p:ext uri="{BB962C8B-B14F-4D97-AF65-F5344CB8AC3E}">
        <p14:creationId xmlns:p14="http://schemas.microsoft.com/office/powerpoint/2010/main" val="16086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02B25FB-6D56-4DF7-8A41-3C77D3DFF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1611" y="1370095"/>
            <a:ext cx="8791575" cy="2891511"/>
          </a:xfrm>
        </p:spPr>
        <p:txBody>
          <a:bodyPr/>
          <a:lstStyle/>
          <a:p>
            <a:pPr algn="ctr"/>
            <a:r>
              <a:rPr lang="de-DE" dirty="0"/>
              <a:t>Vielen Dank fürs Zuhören!</a:t>
            </a:r>
            <a:br>
              <a:rPr lang="de-DE" dirty="0"/>
            </a:br>
            <a:br>
              <a:rPr lang="de-DE" dirty="0"/>
            </a:br>
            <a:r>
              <a:rPr lang="de-DE" dirty="0"/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3615029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78</Words>
  <Application>Microsoft Office PowerPoint</Application>
  <PresentationFormat>Breitbild</PresentationFormat>
  <Paragraphs>30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Tw Cen MT</vt:lpstr>
      <vt:lpstr>Wingdings</vt:lpstr>
      <vt:lpstr>Schaltkreis</vt:lpstr>
      <vt:lpstr>Parkhaus-Automatisierungssystem (Pas)</vt:lpstr>
      <vt:lpstr>Inhaltsverzeichnis</vt:lpstr>
      <vt:lpstr>Idee</vt:lpstr>
      <vt:lpstr>Zeitmanagement</vt:lpstr>
      <vt:lpstr>Programmvorstellung</vt:lpstr>
      <vt:lpstr>Fazit</vt:lpstr>
      <vt:lpstr>Vielen Dank fürs Zuhören!  Noch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Parkhaus-Automatisierungssystem (Pas)</dc:title>
  <dc:creator>Hendrik Dörr</dc:creator>
  <cp:lastModifiedBy>Hendrik Dörr</cp:lastModifiedBy>
  <cp:revision>6</cp:revision>
  <dcterms:created xsi:type="dcterms:W3CDTF">2018-01-09T17:10:25Z</dcterms:created>
  <dcterms:modified xsi:type="dcterms:W3CDTF">2018-01-09T17:54:21Z</dcterms:modified>
</cp:coreProperties>
</file>