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F76196-CA27-41C9-A979-0ACD6BA44E2C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22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7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3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7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46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5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1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8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0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3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0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9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C005-F72F-4766-97DC-942EA68C1C2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8EB0-91F5-4CC3-B599-B50E88146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44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7320-414C-4748-8882-E6DC21F3B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066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            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STARKONNECT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C23F6-DF48-4CDB-AB26-82A94F209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084" y="3968812"/>
            <a:ext cx="6880195" cy="238760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                           Group no:5     </a:t>
            </a:r>
          </a:p>
          <a:p>
            <a:pPr algn="r"/>
            <a:r>
              <a:rPr lang="en-IN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PRATIK BHOSALE 5019106</a:t>
            </a:r>
          </a:p>
          <a:p>
            <a:pPr algn="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MIKHAEL UZAGARE 5019139</a:t>
            </a:r>
            <a:endParaRPr lang="en-IN" sz="2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r"/>
            <a:r>
              <a:rPr lang="en-IN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MADHUR THAKKAR 5019156</a:t>
            </a:r>
          </a:p>
          <a:p>
            <a:pPr algn="r"/>
            <a:r>
              <a:rPr lang="en-IN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SAM THOMAS VALUMANNIL 5019164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59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E4A3-E2D7-48B2-9FD2-35430DD7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169070"/>
          </a:xfrm>
        </p:spPr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C17C-BDD2-400A-81B4-5CEE83BD3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247" y="2219417"/>
            <a:ext cx="9905999" cy="281422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 user-friendly website to connect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Startups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Freelancers.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05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3940-B4EE-4AFE-91CA-E85AFA30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2" y="165757"/>
            <a:ext cx="9905998" cy="91731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Advantages</a:t>
            </a:r>
            <a:endParaRPr lang="en-IN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BFEB-2EA9-4BC4-BAAE-C0C16F6C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1" y="864571"/>
            <a:ext cx="9905999" cy="47461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1.Simple and User-friendly User Interface.</a:t>
            </a:r>
          </a:p>
          <a:p>
            <a:pPr marL="0" indent="0">
              <a:buNone/>
            </a:pPr>
            <a:r>
              <a:rPr lang="en-US" dirty="0"/>
              <a:t>2.Easy to connect with startups.</a:t>
            </a:r>
          </a:p>
          <a:p>
            <a:pPr marL="0" indent="0">
              <a:buNone/>
            </a:pPr>
            <a:r>
              <a:rPr lang="en-US" dirty="0"/>
              <a:t>3.Easy to create and apply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obs </a:t>
            </a:r>
          </a:p>
          <a:p>
            <a:pPr marL="0" indent="0">
              <a:buNone/>
            </a:pPr>
            <a:r>
              <a:rPr lang="en-US" dirty="0"/>
              <a:t>4.Easy to keep track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obs applied and created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DISADVANTAGE:</a:t>
            </a:r>
          </a:p>
          <a:p>
            <a:pPr marL="0" indent="0">
              <a:buNone/>
            </a:pPr>
            <a:r>
              <a:rPr lang="en-IN" dirty="0"/>
              <a:t>1.Designed specifically for </a:t>
            </a:r>
            <a:r>
              <a:rPr lang="en-IN" dirty="0" err="1"/>
              <a:t>startups</a:t>
            </a:r>
            <a:r>
              <a:rPr lang="en-IN" dirty="0"/>
              <a:t> and freelancers.</a:t>
            </a:r>
          </a:p>
          <a:p>
            <a:pPr marL="0" indent="0">
              <a:buNone/>
            </a:pPr>
            <a:r>
              <a:rPr lang="en-IN" dirty="0"/>
              <a:t>2.No feature for messaging.</a:t>
            </a:r>
          </a:p>
          <a:p>
            <a:pPr marL="0" indent="0">
              <a:buNone/>
            </a:pPr>
            <a:r>
              <a:rPr lang="en-IN" dirty="0"/>
              <a:t>3.No feature for posting </a:t>
            </a:r>
            <a:r>
              <a:rPr lang="en-IN" dirty="0" err="1"/>
              <a:t>articles,videos,success</a:t>
            </a:r>
            <a:r>
              <a:rPr lang="en-IN" dirty="0"/>
              <a:t> stories.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27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6CFF-F48A-4346-8395-625DDC48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69250"/>
            <a:ext cx="9905998" cy="1254671"/>
          </a:xfrm>
        </p:spPr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9082-147E-42B7-BAF9-1D7B8B72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48" y="1100831"/>
            <a:ext cx="9905999" cy="4099026"/>
          </a:xfrm>
        </p:spPr>
        <p:txBody>
          <a:bodyPr>
            <a:normAutofit/>
          </a:bodyPr>
          <a:lstStyle/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F28CF-A1ED-42DC-A595-6A3328F6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55" y="532660"/>
            <a:ext cx="7679184" cy="63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6CFF-F48A-4346-8395-625DDC48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5249"/>
            <a:ext cx="9905998" cy="125467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9082-147E-42B7-BAF9-1D7B8B72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48" y="1100831"/>
            <a:ext cx="9905999" cy="4099026"/>
          </a:xfrm>
        </p:spPr>
        <p:txBody>
          <a:bodyPr>
            <a:normAutofit/>
          </a:bodyPr>
          <a:lstStyle/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321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121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Circuit</vt:lpstr>
      <vt:lpstr>                                      STARKONNECT </vt:lpstr>
      <vt:lpstr>Problem Definition</vt:lpstr>
      <vt:lpstr>Advantages</vt:lpstr>
      <vt:lpstr>Existing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Valumannil</dc:creator>
  <cp:lastModifiedBy>BHOSALE PRATIK WILSON</cp:lastModifiedBy>
  <cp:revision>13</cp:revision>
  <dcterms:created xsi:type="dcterms:W3CDTF">2021-07-23T12:11:40Z</dcterms:created>
  <dcterms:modified xsi:type="dcterms:W3CDTF">2021-07-24T06:15:23Z</dcterms:modified>
</cp:coreProperties>
</file>