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43642-1B0A-9845-BF65-620536AEA64C}" type="doc">
      <dgm:prSet loTypeId="urn:microsoft.com/office/officeart/2005/8/layout/cycle8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1D2DC832-7658-D143-B0D9-B78A1E4F033E}">
      <dgm:prSet phldrT="[Testo]"/>
      <dgm:spPr/>
      <dgm:t>
        <a:bodyPr/>
        <a:lstStyle/>
        <a:p>
          <a:r>
            <a:rPr lang="it-IT" dirty="0" err="1" smtClean="0"/>
            <a:t>Bread</a:t>
          </a:r>
          <a:endParaRPr lang="it-IT" dirty="0"/>
        </a:p>
      </dgm:t>
    </dgm:pt>
    <dgm:pt modelId="{FC8CF623-9186-334B-A7FB-CEF40584F348}" type="parTrans" cxnId="{7C46AA9B-6674-6542-8DAE-48D6C6398520}">
      <dgm:prSet/>
      <dgm:spPr/>
      <dgm:t>
        <a:bodyPr/>
        <a:lstStyle/>
        <a:p>
          <a:endParaRPr lang="it-IT"/>
        </a:p>
      </dgm:t>
    </dgm:pt>
    <dgm:pt modelId="{25DCF676-2CEA-E34A-AFE0-066B8814BD9E}" type="sibTrans" cxnId="{7C46AA9B-6674-6542-8DAE-48D6C6398520}">
      <dgm:prSet/>
      <dgm:spPr/>
      <dgm:t>
        <a:bodyPr/>
        <a:lstStyle/>
        <a:p>
          <a:endParaRPr lang="it-IT"/>
        </a:p>
      </dgm:t>
    </dgm:pt>
    <dgm:pt modelId="{1031F20F-5A21-A444-9587-4997FB05ACBD}">
      <dgm:prSet phldrT="[Testo]"/>
      <dgm:spPr/>
      <dgm:t>
        <a:bodyPr/>
        <a:lstStyle/>
        <a:p>
          <a:r>
            <a:rPr lang="it-IT" dirty="0" err="1" smtClean="0"/>
            <a:t>Grain</a:t>
          </a:r>
          <a:endParaRPr lang="it-IT" dirty="0"/>
        </a:p>
      </dgm:t>
    </dgm:pt>
    <dgm:pt modelId="{EB0E8039-E233-0144-9694-8975DDB64550}" type="parTrans" cxnId="{35E596D3-89C6-CB47-B39E-5C6FD7559B6F}">
      <dgm:prSet/>
      <dgm:spPr/>
      <dgm:t>
        <a:bodyPr/>
        <a:lstStyle/>
        <a:p>
          <a:endParaRPr lang="it-IT"/>
        </a:p>
      </dgm:t>
    </dgm:pt>
    <dgm:pt modelId="{6F0E26EE-C402-FF49-A151-E766CD6CE6ED}" type="sibTrans" cxnId="{35E596D3-89C6-CB47-B39E-5C6FD7559B6F}">
      <dgm:prSet/>
      <dgm:spPr/>
      <dgm:t>
        <a:bodyPr/>
        <a:lstStyle/>
        <a:p>
          <a:endParaRPr lang="it-IT"/>
        </a:p>
      </dgm:t>
    </dgm:pt>
    <dgm:pt modelId="{B56BC41A-693C-1B49-9340-D924282FF779}">
      <dgm:prSet phldrT="[Testo]"/>
      <dgm:spPr/>
      <dgm:t>
        <a:bodyPr/>
        <a:lstStyle/>
        <a:p>
          <a:r>
            <a:rPr lang="it-IT" dirty="0" smtClean="0"/>
            <a:t>Land</a:t>
          </a:r>
          <a:endParaRPr lang="it-IT" dirty="0"/>
        </a:p>
      </dgm:t>
    </dgm:pt>
    <dgm:pt modelId="{2E1AD930-4108-7145-944C-5924FF11F2FD}" type="parTrans" cxnId="{EC2CC9F0-893B-CC49-89AE-A40797A10733}">
      <dgm:prSet/>
      <dgm:spPr/>
      <dgm:t>
        <a:bodyPr/>
        <a:lstStyle/>
        <a:p>
          <a:endParaRPr lang="it-IT"/>
        </a:p>
      </dgm:t>
    </dgm:pt>
    <dgm:pt modelId="{73CE6389-DB57-434F-907D-20041F0FEB50}" type="sibTrans" cxnId="{EC2CC9F0-893B-CC49-89AE-A40797A10733}">
      <dgm:prSet/>
      <dgm:spPr/>
      <dgm:t>
        <a:bodyPr/>
        <a:lstStyle/>
        <a:p>
          <a:endParaRPr lang="it-IT"/>
        </a:p>
      </dgm:t>
    </dgm:pt>
    <dgm:pt modelId="{7CD1E732-B632-D84F-8CC6-9DABA3A73A20}" type="pres">
      <dgm:prSet presAssocID="{AAF43642-1B0A-9845-BF65-620536AEA64C}" presName="compositeShape" presStyleCnt="0">
        <dgm:presLayoutVars>
          <dgm:chMax val="7"/>
          <dgm:dir/>
          <dgm:resizeHandles val="exact"/>
        </dgm:presLayoutVars>
      </dgm:prSet>
      <dgm:spPr/>
    </dgm:pt>
    <dgm:pt modelId="{072ADF8E-C62D-D14A-BB25-45F8C5B62660}" type="pres">
      <dgm:prSet presAssocID="{AAF43642-1B0A-9845-BF65-620536AEA64C}" presName="wedge1" presStyleLbl="node1" presStyleIdx="0" presStyleCnt="3"/>
      <dgm:spPr/>
    </dgm:pt>
    <dgm:pt modelId="{F17B6D7B-4952-3F41-B79B-0C8881CE4F8D}" type="pres">
      <dgm:prSet presAssocID="{AAF43642-1B0A-9845-BF65-620536AEA64C}" presName="dummy1a" presStyleCnt="0"/>
      <dgm:spPr/>
    </dgm:pt>
    <dgm:pt modelId="{99CF6A5B-BFE9-7347-91DE-2A6CEDAB07B9}" type="pres">
      <dgm:prSet presAssocID="{AAF43642-1B0A-9845-BF65-620536AEA64C}" presName="dummy1b" presStyleCnt="0"/>
      <dgm:spPr/>
    </dgm:pt>
    <dgm:pt modelId="{B1666990-8891-4044-BC33-A488099E6F9F}" type="pres">
      <dgm:prSet presAssocID="{AAF43642-1B0A-9845-BF65-620536AEA64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16185E-9B2F-EC43-A5FC-788EBFDE3BAB}" type="pres">
      <dgm:prSet presAssocID="{AAF43642-1B0A-9845-BF65-620536AEA64C}" presName="wedge2" presStyleLbl="node1" presStyleIdx="1" presStyleCnt="3"/>
      <dgm:spPr/>
    </dgm:pt>
    <dgm:pt modelId="{9F5E6EDA-9FEA-354D-A92B-FC1E7EECB72A}" type="pres">
      <dgm:prSet presAssocID="{AAF43642-1B0A-9845-BF65-620536AEA64C}" presName="dummy2a" presStyleCnt="0"/>
      <dgm:spPr/>
    </dgm:pt>
    <dgm:pt modelId="{902C0319-FEA5-AD4E-B32D-83DBEF7A653C}" type="pres">
      <dgm:prSet presAssocID="{AAF43642-1B0A-9845-BF65-620536AEA64C}" presName="dummy2b" presStyleCnt="0"/>
      <dgm:spPr/>
    </dgm:pt>
    <dgm:pt modelId="{AACCA9BE-7206-8241-8C63-900BE860CFBB}" type="pres">
      <dgm:prSet presAssocID="{AAF43642-1B0A-9845-BF65-620536AEA64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D2EA47F-9520-594E-98E6-E8A1187874EE}" type="pres">
      <dgm:prSet presAssocID="{AAF43642-1B0A-9845-BF65-620536AEA64C}" presName="wedge3" presStyleLbl="node1" presStyleIdx="2" presStyleCnt="3"/>
      <dgm:spPr/>
    </dgm:pt>
    <dgm:pt modelId="{590C46D4-14E4-CF42-B97D-C52BF9CD03CD}" type="pres">
      <dgm:prSet presAssocID="{AAF43642-1B0A-9845-BF65-620536AEA64C}" presName="dummy3a" presStyleCnt="0"/>
      <dgm:spPr/>
    </dgm:pt>
    <dgm:pt modelId="{8C369E1B-E5FA-8246-A746-B86FBA9EE08F}" type="pres">
      <dgm:prSet presAssocID="{AAF43642-1B0A-9845-BF65-620536AEA64C}" presName="dummy3b" presStyleCnt="0"/>
      <dgm:spPr/>
    </dgm:pt>
    <dgm:pt modelId="{426DE408-A675-E449-B5C1-7A2B37B2E4C0}" type="pres">
      <dgm:prSet presAssocID="{AAF43642-1B0A-9845-BF65-620536AEA64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1FDAC2C-5245-D94D-95F0-50C44FB0AA42}" type="pres">
      <dgm:prSet presAssocID="{25DCF676-2CEA-E34A-AFE0-066B8814BD9E}" presName="arrowWedge1" presStyleLbl="fgSibTrans2D1" presStyleIdx="0" presStyleCnt="3"/>
      <dgm:spPr/>
    </dgm:pt>
    <dgm:pt modelId="{0E00A4D2-503D-0442-BF8F-E2E67C04F4F3}" type="pres">
      <dgm:prSet presAssocID="{6F0E26EE-C402-FF49-A151-E766CD6CE6ED}" presName="arrowWedge2" presStyleLbl="fgSibTrans2D1" presStyleIdx="1" presStyleCnt="3"/>
      <dgm:spPr/>
    </dgm:pt>
    <dgm:pt modelId="{705323AB-A752-2B44-989E-370D3D126C1A}" type="pres">
      <dgm:prSet presAssocID="{73CE6389-DB57-434F-907D-20041F0FEB50}" presName="arrowWedge3" presStyleLbl="fgSibTrans2D1" presStyleIdx="2" presStyleCnt="3"/>
      <dgm:spPr/>
    </dgm:pt>
  </dgm:ptLst>
  <dgm:cxnLst>
    <dgm:cxn modelId="{C95C363E-4838-7947-900F-E548C7D6211D}" type="presOf" srcId="{AAF43642-1B0A-9845-BF65-620536AEA64C}" destId="{7CD1E732-B632-D84F-8CC6-9DABA3A73A20}" srcOrd="0" destOrd="0" presId="urn:microsoft.com/office/officeart/2005/8/layout/cycle8"/>
    <dgm:cxn modelId="{7C46AA9B-6674-6542-8DAE-48D6C6398520}" srcId="{AAF43642-1B0A-9845-BF65-620536AEA64C}" destId="{1D2DC832-7658-D143-B0D9-B78A1E4F033E}" srcOrd="0" destOrd="0" parTransId="{FC8CF623-9186-334B-A7FB-CEF40584F348}" sibTransId="{25DCF676-2CEA-E34A-AFE0-066B8814BD9E}"/>
    <dgm:cxn modelId="{0E99409C-3105-4C49-9C4C-BE631FEAE31F}" type="presOf" srcId="{1031F20F-5A21-A444-9587-4997FB05ACBD}" destId="{AACCA9BE-7206-8241-8C63-900BE860CFBB}" srcOrd="1" destOrd="0" presId="urn:microsoft.com/office/officeart/2005/8/layout/cycle8"/>
    <dgm:cxn modelId="{20633C79-2E23-C847-B3B3-22F38635B7CE}" type="presOf" srcId="{B56BC41A-693C-1B49-9340-D924282FF779}" destId="{CD2EA47F-9520-594E-98E6-E8A1187874EE}" srcOrd="0" destOrd="0" presId="urn:microsoft.com/office/officeart/2005/8/layout/cycle8"/>
    <dgm:cxn modelId="{35E596D3-89C6-CB47-B39E-5C6FD7559B6F}" srcId="{AAF43642-1B0A-9845-BF65-620536AEA64C}" destId="{1031F20F-5A21-A444-9587-4997FB05ACBD}" srcOrd="1" destOrd="0" parTransId="{EB0E8039-E233-0144-9694-8975DDB64550}" sibTransId="{6F0E26EE-C402-FF49-A151-E766CD6CE6ED}"/>
    <dgm:cxn modelId="{EC2CC9F0-893B-CC49-89AE-A40797A10733}" srcId="{AAF43642-1B0A-9845-BF65-620536AEA64C}" destId="{B56BC41A-693C-1B49-9340-D924282FF779}" srcOrd="2" destOrd="0" parTransId="{2E1AD930-4108-7145-944C-5924FF11F2FD}" sibTransId="{73CE6389-DB57-434F-907D-20041F0FEB50}"/>
    <dgm:cxn modelId="{FE95B9EE-106F-8640-9221-D48AEBCDA201}" type="presOf" srcId="{B56BC41A-693C-1B49-9340-D924282FF779}" destId="{426DE408-A675-E449-B5C1-7A2B37B2E4C0}" srcOrd="1" destOrd="0" presId="urn:microsoft.com/office/officeart/2005/8/layout/cycle8"/>
    <dgm:cxn modelId="{0E3C81A0-ED35-8942-BD4D-EE3BFD7712D3}" type="presOf" srcId="{1D2DC832-7658-D143-B0D9-B78A1E4F033E}" destId="{B1666990-8891-4044-BC33-A488099E6F9F}" srcOrd="1" destOrd="0" presId="urn:microsoft.com/office/officeart/2005/8/layout/cycle8"/>
    <dgm:cxn modelId="{969DA41D-EBD3-A640-82FC-875C102EDA1B}" type="presOf" srcId="{1D2DC832-7658-D143-B0D9-B78A1E4F033E}" destId="{072ADF8E-C62D-D14A-BB25-45F8C5B62660}" srcOrd="0" destOrd="0" presId="urn:microsoft.com/office/officeart/2005/8/layout/cycle8"/>
    <dgm:cxn modelId="{50EAC584-2CE9-8343-9E19-D08D37B447EB}" type="presOf" srcId="{1031F20F-5A21-A444-9587-4997FB05ACBD}" destId="{CB16185E-9B2F-EC43-A5FC-788EBFDE3BAB}" srcOrd="0" destOrd="0" presId="urn:microsoft.com/office/officeart/2005/8/layout/cycle8"/>
    <dgm:cxn modelId="{28F5E68C-E18A-F147-BAAF-F56E3DCDCF7A}" type="presParOf" srcId="{7CD1E732-B632-D84F-8CC6-9DABA3A73A20}" destId="{072ADF8E-C62D-D14A-BB25-45F8C5B62660}" srcOrd="0" destOrd="0" presId="urn:microsoft.com/office/officeart/2005/8/layout/cycle8"/>
    <dgm:cxn modelId="{51829908-4EEF-5C49-BFB3-98049A69A2C6}" type="presParOf" srcId="{7CD1E732-B632-D84F-8CC6-9DABA3A73A20}" destId="{F17B6D7B-4952-3F41-B79B-0C8881CE4F8D}" srcOrd="1" destOrd="0" presId="urn:microsoft.com/office/officeart/2005/8/layout/cycle8"/>
    <dgm:cxn modelId="{F0B6D0DC-0A95-FC42-8933-5669BC47A3AB}" type="presParOf" srcId="{7CD1E732-B632-D84F-8CC6-9DABA3A73A20}" destId="{99CF6A5B-BFE9-7347-91DE-2A6CEDAB07B9}" srcOrd="2" destOrd="0" presId="urn:microsoft.com/office/officeart/2005/8/layout/cycle8"/>
    <dgm:cxn modelId="{EA7CFBFA-92A6-AF44-A262-17E61108DF1C}" type="presParOf" srcId="{7CD1E732-B632-D84F-8CC6-9DABA3A73A20}" destId="{B1666990-8891-4044-BC33-A488099E6F9F}" srcOrd="3" destOrd="0" presId="urn:microsoft.com/office/officeart/2005/8/layout/cycle8"/>
    <dgm:cxn modelId="{D7017E88-F2D7-804A-87C3-2D1C6D0158E9}" type="presParOf" srcId="{7CD1E732-B632-D84F-8CC6-9DABA3A73A20}" destId="{CB16185E-9B2F-EC43-A5FC-788EBFDE3BAB}" srcOrd="4" destOrd="0" presId="urn:microsoft.com/office/officeart/2005/8/layout/cycle8"/>
    <dgm:cxn modelId="{93998773-539C-F64B-8570-2BE1AF2199A9}" type="presParOf" srcId="{7CD1E732-B632-D84F-8CC6-9DABA3A73A20}" destId="{9F5E6EDA-9FEA-354D-A92B-FC1E7EECB72A}" srcOrd="5" destOrd="0" presId="urn:microsoft.com/office/officeart/2005/8/layout/cycle8"/>
    <dgm:cxn modelId="{E6BD238E-2A15-2E4A-9EB3-2367733D2214}" type="presParOf" srcId="{7CD1E732-B632-D84F-8CC6-9DABA3A73A20}" destId="{902C0319-FEA5-AD4E-B32D-83DBEF7A653C}" srcOrd="6" destOrd="0" presId="urn:microsoft.com/office/officeart/2005/8/layout/cycle8"/>
    <dgm:cxn modelId="{7CBB14B2-852B-C440-8CAB-4C4D18F031D7}" type="presParOf" srcId="{7CD1E732-B632-D84F-8CC6-9DABA3A73A20}" destId="{AACCA9BE-7206-8241-8C63-900BE860CFBB}" srcOrd="7" destOrd="0" presId="urn:microsoft.com/office/officeart/2005/8/layout/cycle8"/>
    <dgm:cxn modelId="{2CB69DCF-CD25-3D46-A6E5-AC5178026DDF}" type="presParOf" srcId="{7CD1E732-B632-D84F-8CC6-9DABA3A73A20}" destId="{CD2EA47F-9520-594E-98E6-E8A1187874EE}" srcOrd="8" destOrd="0" presId="urn:microsoft.com/office/officeart/2005/8/layout/cycle8"/>
    <dgm:cxn modelId="{1FD26201-E0F8-2941-95C6-4193BBE30F39}" type="presParOf" srcId="{7CD1E732-B632-D84F-8CC6-9DABA3A73A20}" destId="{590C46D4-14E4-CF42-B97D-C52BF9CD03CD}" srcOrd="9" destOrd="0" presId="urn:microsoft.com/office/officeart/2005/8/layout/cycle8"/>
    <dgm:cxn modelId="{2AFAF3EB-539A-A744-8666-8E6A3B97A3A6}" type="presParOf" srcId="{7CD1E732-B632-D84F-8CC6-9DABA3A73A20}" destId="{8C369E1B-E5FA-8246-A746-B86FBA9EE08F}" srcOrd="10" destOrd="0" presId="urn:microsoft.com/office/officeart/2005/8/layout/cycle8"/>
    <dgm:cxn modelId="{F31E0A3F-6F8F-5041-B443-3DFB7B3501AC}" type="presParOf" srcId="{7CD1E732-B632-D84F-8CC6-9DABA3A73A20}" destId="{426DE408-A675-E449-B5C1-7A2B37B2E4C0}" srcOrd="11" destOrd="0" presId="urn:microsoft.com/office/officeart/2005/8/layout/cycle8"/>
    <dgm:cxn modelId="{930C2501-C234-B74C-96E7-B6A5E661243C}" type="presParOf" srcId="{7CD1E732-B632-D84F-8CC6-9DABA3A73A20}" destId="{61FDAC2C-5245-D94D-95F0-50C44FB0AA42}" srcOrd="12" destOrd="0" presId="urn:microsoft.com/office/officeart/2005/8/layout/cycle8"/>
    <dgm:cxn modelId="{C831BD40-D0BF-804B-A92F-04F6E0017FF7}" type="presParOf" srcId="{7CD1E732-B632-D84F-8CC6-9DABA3A73A20}" destId="{0E00A4D2-503D-0442-BF8F-E2E67C04F4F3}" srcOrd="13" destOrd="0" presId="urn:microsoft.com/office/officeart/2005/8/layout/cycle8"/>
    <dgm:cxn modelId="{347740EC-0839-E847-A472-F6F53B43E6E4}" type="presParOf" srcId="{7CD1E732-B632-D84F-8CC6-9DABA3A73A20}" destId="{705323AB-A752-2B44-989E-370D3D126C1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69FFA-BEB9-F645-A3D4-F2FB8E49671C}" type="doc">
      <dgm:prSet loTypeId="urn:microsoft.com/office/officeart/2005/8/layout/hierarchy4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25B4A233-4239-7D47-95FF-98E689A3240A}">
      <dgm:prSet phldrT="[Testo]" custT="1"/>
      <dgm:spPr/>
      <dgm:t>
        <a:bodyPr/>
        <a:lstStyle/>
        <a:p>
          <a:r>
            <a:rPr lang="it-IT" sz="4400" dirty="0" err="1" smtClean="0"/>
            <a:t>Am</a:t>
          </a:r>
          <a:r>
            <a:rPr lang="it-IT" sz="4400" dirty="0" smtClean="0"/>
            <a:t> I </a:t>
          </a:r>
          <a:r>
            <a:rPr lang="it-IT" sz="4400" dirty="0" err="1" smtClean="0"/>
            <a:t>satisfied</a:t>
          </a:r>
          <a:r>
            <a:rPr lang="it-IT" sz="4400" dirty="0" smtClean="0"/>
            <a:t>?</a:t>
          </a:r>
          <a:endParaRPr lang="it-IT" sz="4400" dirty="0"/>
        </a:p>
      </dgm:t>
    </dgm:pt>
    <dgm:pt modelId="{B552B799-D893-C54D-9B28-4C21BC72635B}" type="parTrans" cxnId="{116A9290-92D8-0544-A777-C00693B9F851}">
      <dgm:prSet/>
      <dgm:spPr/>
      <dgm:t>
        <a:bodyPr/>
        <a:lstStyle/>
        <a:p>
          <a:endParaRPr lang="it-IT" sz="1200"/>
        </a:p>
      </dgm:t>
    </dgm:pt>
    <dgm:pt modelId="{8F0C364D-D37B-5342-88F3-9814CF80515C}" type="sibTrans" cxnId="{116A9290-92D8-0544-A777-C00693B9F851}">
      <dgm:prSet/>
      <dgm:spPr/>
      <dgm:t>
        <a:bodyPr/>
        <a:lstStyle/>
        <a:p>
          <a:endParaRPr lang="it-IT" sz="1200"/>
        </a:p>
      </dgm:t>
    </dgm:pt>
    <dgm:pt modelId="{C7F33983-C650-5146-A853-2F4FB46979B7}">
      <dgm:prSet phldrT="[Testo]" custT="1"/>
      <dgm:spPr/>
      <dgm:t>
        <a:bodyPr/>
        <a:lstStyle/>
        <a:p>
          <a:r>
            <a:rPr lang="it-IT" sz="2400" dirty="0" err="1" smtClean="0"/>
            <a:t>Buy</a:t>
          </a:r>
          <a:r>
            <a:rPr lang="it-IT" sz="2400" dirty="0" smtClean="0"/>
            <a:t> a random </a:t>
          </a:r>
          <a:r>
            <a:rPr lang="it-IT" sz="2400" dirty="0" err="1" smtClean="0"/>
            <a:t>good</a:t>
          </a:r>
          <a:endParaRPr lang="it-IT" sz="2400" dirty="0"/>
        </a:p>
      </dgm:t>
    </dgm:pt>
    <dgm:pt modelId="{A05A10FE-91F5-2946-97E9-498067AB9C41}" type="parTrans" cxnId="{27B47320-2981-E649-B7FF-96E7EB8A0F4D}">
      <dgm:prSet/>
      <dgm:spPr/>
      <dgm:t>
        <a:bodyPr/>
        <a:lstStyle/>
        <a:p>
          <a:endParaRPr lang="it-IT" sz="1200"/>
        </a:p>
      </dgm:t>
    </dgm:pt>
    <dgm:pt modelId="{5AF975A8-077B-3043-BA56-3BCAEC779EB1}" type="sibTrans" cxnId="{27B47320-2981-E649-B7FF-96E7EB8A0F4D}">
      <dgm:prSet/>
      <dgm:spPr/>
      <dgm:t>
        <a:bodyPr/>
        <a:lstStyle/>
        <a:p>
          <a:endParaRPr lang="it-IT" sz="1200"/>
        </a:p>
      </dgm:t>
    </dgm:pt>
    <dgm:pt modelId="{A85B39B7-7B8C-E146-AE6A-03B810250E8A}">
      <dgm:prSet phldrT="[Testo]" custT="1"/>
      <dgm:spPr/>
      <dgm:t>
        <a:bodyPr/>
        <a:lstStyle/>
        <a:p>
          <a:r>
            <a:rPr lang="it-IT" sz="1800" dirty="0" err="1" smtClean="0"/>
            <a:t>Ask</a:t>
          </a:r>
          <a:r>
            <a:rPr lang="it-IT" sz="1800" dirty="0" smtClean="0"/>
            <a:t> to </a:t>
          </a:r>
          <a:r>
            <a:rPr lang="it-IT" sz="1800" dirty="0" err="1" smtClean="0"/>
            <a:t>anyone</a:t>
          </a:r>
          <a:r>
            <a:rPr lang="it-IT" sz="1800" dirty="0" smtClean="0"/>
            <a:t> else</a:t>
          </a:r>
          <a:endParaRPr lang="it-IT" sz="1800" dirty="0"/>
        </a:p>
      </dgm:t>
    </dgm:pt>
    <dgm:pt modelId="{27E888D0-D40B-1241-9B64-14160383E5F2}" type="parTrans" cxnId="{21F8BF54-5F8B-ED40-B3BC-2AA60D0B9DEB}">
      <dgm:prSet/>
      <dgm:spPr/>
      <dgm:t>
        <a:bodyPr/>
        <a:lstStyle/>
        <a:p>
          <a:endParaRPr lang="it-IT" sz="1200"/>
        </a:p>
      </dgm:t>
    </dgm:pt>
    <dgm:pt modelId="{F0AEB917-F953-9447-9DAA-A24BFE1BB90A}" type="sibTrans" cxnId="{21F8BF54-5F8B-ED40-B3BC-2AA60D0B9DEB}">
      <dgm:prSet/>
      <dgm:spPr/>
      <dgm:t>
        <a:bodyPr/>
        <a:lstStyle/>
        <a:p>
          <a:endParaRPr lang="it-IT" sz="1200"/>
        </a:p>
      </dgm:t>
    </dgm:pt>
    <dgm:pt modelId="{04812CE3-215F-9641-8BDE-9C626CFC48DE}">
      <dgm:prSet phldrT="[Testo]" custT="1"/>
      <dgm:spPr/>
      <dgm:t>
        <a:bodyPr/>
        <a:lstStyle/>
        <a:p>
          <a:r>
            <a:rPr lang="it-IT" sz="1800" dirty="0" err="1" smtClean="0"/>
            <a:t>Buy</a:t>
          </a:r>
          <a:r>
            <a:rPr lang="it-IT" sz="1800" dirty="0" smtClean="0"/>
            <a:t> </a:t>
          </a:r>
          <a:r>
            <a:rPr lang="it-IT" sz="1800" dirty="0" err="1" smtClean="0"/>
            <a:t>at</a:t>
          </a:r>
          <a:r>
            <a:rPr lang="it-IT" sz="1800" dirty="0" smtClean="0"/>
            <a:t> </a:t>
          </a:r>
          <a:r>
            <a:rPr lang="it-IT" sz="1800" dirty="0" err="1" smtClean="0"/>
            <a:t>lowest</a:t>
          </a:r>
          <a:r>
            <a:rPr lang="it-IT" sz="1800" dirty="0" smtClean="0"/>
            <a:t> </a:t>
          </a:r>
          <a:r>
            <a:rPr lang="it-IT" sz="1800" dirty="0" err="1" smtClean="0"/>
            <a:t>price</a:t>
          </a:r>
          <a:endParaRPr lang="it-IT" sz="1800" dirty="0"/>
        </a:p>
      </dgm:t>
    </dgm:pt>
    <dgm:pt modelId="{38746730-C9A6-6842-9C6F-4448536230FB}" type="parTrans" cxnId="{A0FD1B8A-FACC-8546-A9E8-82ECF2837B91}">
      <dgm:prSet/>
      <dgm:spPr/>
      <dgm:t>
        <a:bodyPr/>
        <a:lstStyle/>
        <a:p>
          <a:endParaRPr lang="it-IT" sz="1200"/>
        </a:p>
      </dgm:t>
    </dgm:pt>
    <dgm:pt modelId="{DAAD4289-BDAE-1E4B-B246-082F2603BBBF}" type="sibTrans" cxnId="{A0FD1B8A-FACC-8546-A9E8-82ECF2837B91}">
      <dgm:prSet/>
      <dgm:spPr/>
      <dgm:t>
        <a:bodyPr/>
        <a:lstStyle/>
        <a:p>
          <a:endParaRPr lang="it-IT" sz="1200"/>
        </a:p>
      </dgm:t>
    </dgm:pt>
    <dgm:pt modelId="{9388E613-6FCF-CC41-8BB2-BECC3219FE1D}">
      <dgm:prSet phldrT="[Testo]" custT="1"/>
      <dgm:spPr/>
      <dgm:t>
        <a:bodyPr/>
        <a:lstStyle/>
        <a:p>
          <a:r>
            <a:rPr lang="it-IT" sz="2400" dirty="0" smtClean="0"/>
            <a:t>Produce</a:t>
          </a:r>
        </a:p>
      </dgm:t>
    </dgm:pt>
    <dgm:pt modelId="{298CB425-4308-C54B-B839-BF2483B45191}" type="parTrans" cxnId="{B79C65F7-476A-9A4F-BE3A-40A6EF76D2C9}">
      <dgm:prSet/>
      <dgm:spPr/>
      <dgm:t>
        <a:bodyPr/>
        <a:lstStyle/>
        <a:p>
          <a:endParaRPr lang="it-IT" sz="1200"/>
        </a:p>
      </dgm:t>
    </dgm:pt>
    <dgm:pt modelId="{44DAFFDC-CFE8-534A-8033-74E99E8ED853}" type="sibTrans" cxnId="{B79C65F7-476A-9A4F-BE3A-40A6EF76D2C9}">
      <dgm:prSet/>
      <dgm:spPr/>
      <dgm:t>
        <a:bodyPr/>
        <a:lstStyle/>
        <a:p>
          <a:endParaRPr lang="it-IT" sz="1200"/>
        </a:p>
      </dgm:t>
    </dgm:pt>
    <dgm:pt modelId="{CB746383-4EDC-2248-9CA2-9E3E827438B2}">
      <dgm:prSet custT="1"/>
      <dgm:spPr/>
      <dgm:t>
        <a:bodyPr/>
        <a:lstStyle/>
        <a:p>
          <a:r>
            <a:rPr lang="it-IT" sz="1600" dirty="0" smtClean="0"/>
            <a:t>Use </a:t>
          </a:r>
          <a:r>
            <a:rPr lang="it-IT" sz="1600" dirty="0" err="1" smtClean="0"/>
            <a:t>my</a:t>
          </a:r>
          <a:r>
            <a:rPr lang="it-IT" sz="1600" dirty="0" smtClean="0"/>
            <a:t> </a:t>
          </a:r>
          <a:r>
            <a:rPr lang="it-IT" sz="1600" dirty="0" err="1" smtClean="0"/>
            <a:t>own</a:t>
          </a:r>
          <a:r>
            <a:rPr lang="it-IT" sz="1600" dirty="0" smtClean="0"/>
            <a:t> </a:t>
          </a:r>
          <a:r>
            <a:rPr lang="it-IT" sz="1600" dirty="0" err="1" smtClean="0"/>
            <a:t>function</a:t>
          </a:r>
          <a:endParaRPr lang="it-IT" sz="1600" dirty="0"/>
        </a:p>
      </dgm:t>
    </dgm:pt>
    <dgm:pt modelId="{6DF84C7E-1304-8F4D-BFCD-CE2112368343}" type="parTrans" cxnId="{E8529AC0-6BEA-524E-AE69-B355E34EBE13}">
      <dgm:prSet/>
      <dgm:spPr/>
      <dgm:t>
        <a:bodyPr/>
        <a:lstStyle/>
        <a:p>
          <a:endParaRPr lang="it-IT" sz="1400"/>
        </a:p>
      </dgm:t>
    </dgm:pt>
    <dgm:pt modelId="{09718964-892D-FF4B-A291-10CF7BBAA09E}" type="sibTrans" cxnId="{E8529AC0-6BEA-524E-AE69-B355E34EBE13}">
      <dgm:prSet/>
      <dgm:spPr/>
      <dgm:t>
        <a:bodyPr/>
        <a:lstStyle/>
        <a:p>
          <a:endParaRPr lang="it-IT" sz="1400"/>
        </a:p>
      </dgm:t>
    </dgm:pt>
    <dgm:pt modelId="{87581B87-3913-D74C-AD3C-F6130ECAA32F}" type="pres">
      <dgm:prSet presAssocID="{D5A69FFA-BEB9-F645-A3D4-F2FB8E49671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6E46DA-940C-D04F-9B6E-DB23E4B9F528}" type="pres">
      <dgm:prSet presAssocID="{25B4A233-4239-7D47-95FF-98E689A3240A}" presName="vertOne" presStyleCnt="0"/>
      <dgm:spPr/>
    </dgm:pt>
    <dgm:pt modelId="{C14458BA-6E8C-BE4C-A4D2-DE1FA6BC8196}" type="pres">
      <dgm:prSet presAssocID="{25B4A233-4239-7D47-95FF-98E689A3240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8D6A680-FBF5-F840-B89F-049535AFE395}" type="pres">
      <dgm:prSet presAssocID="{25B4A233-4239-7D47-95FF-98E689A3240A}" presName="parTransOne" presStyleCnt="0"/>
      <dgm:spPr/>
    </dgm:pt>
    <dgm:pt modelId="{9BD00EA5-BDF1-1348-864D-EB31D822BFC5}" type="pres">
      <dgm:prSet presAssocID="{25B4A233-4239-7D47-95FF-98E689A3240A}" presName="horzOne" presStyleCnt="0"/>
      <dgm:spPr/>
    </dgm:pt>
    <dgm:pt modelId="{049CEB26-D2D6-0D43-B64F-1858D5EF3B9F}" type="pres">
      <dgm:prSet presAssocID="{C7F33983-C650-5146-A853-2F4FB46979B7}" presName="vertTwo" presStyleCnt="0"/>
      <dgm:spPr/>
    </dgm:pt>
    <dgm:pt modelId="{CF923B88-1493-1E42-847D-17E345B8D885}" type="pres">
      <dgm:prSet presAssocID="{C7F33983-C650-5146-A853-2F4FB46979B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1246F1C-DE84-014F-B9DB-CD8F01E85C23}" type="pres">
      <dgm:prSet presAssocID="{C7F33983-C650-5146-A853-2F4FB46979B7}" presName="parTransTwo" presStyleCnt="0"/>
      <dgm:spPr/>
    </dgm:pt>
    <dgm:pt modelId="{83691444-BA1C-374C-B558-37B8443173A9}" type="pres">
      <dgm:prSet presAssocID="{C7F33983-C650-5146-A853-2F4FB46979B7}" presName="horzTwo" presStyleCnt="0"/>
      <dgm:spPr/>
    </dgm:pt>
    <dgm:pt modelId="{8115DF50-8ADA-FF4C-8C60-68A8BAF175E1}" type="pres">
      <dgm:prSet presAssocID="{A85B39B7-7B8C-E146-AE6A-03B810250E8A}" presName="vertThree" presStyleCnt="0"/>
      <dgm:spPr/>
    </dgm:pt>
    <dgm:pt modelId="{3BCD3923-6903-6A4E-9220-066B7261959B}" type="pres">
      <dgm:prSet presAssocID="{A85B39B7-7B8C-E146-AE6A-03B810250E8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1D9A97-5F20-3C43-98EB-2CF7C3304384}" type="pres">
      <dgm:prSet presAssocID="{A85B39B7-7B8C-E146-AE6A-03B810250E8A}" presName="horzThree" presStyleCnt="0"/>
      <dgm:spPr/>
    </dgm:pt>
    <dgm:pt modelId="{66104FD1-EDF6-4A4B-B486-90F470B28377}" type="pres">
      <dgm:prSet presAssocID="{F0AEB917-F953-9447-9DAA-A24BFE1BB90A}" presName="sibSpaceThree" presStyleCnt="0"/>
      <dgm:spPr/>
    </dgm:pt>
    <dgm:pt modelId="{F28C6C1E-DB6E-1A49-B231-D1BB7F82B2B0}" type="pres">
      <dgm:prSet presAssocID="{04812CE3-215F-9641-8BDE-9C626CFC48DE}" presName="vertThree" presStyleCnt="0"/>
      <dgm:spPr/>
    </dgm:pt>
    <dgm:pt modelId="{01265D27-424F-8249-8D5A-4B9D2ECA6FF7}" type="pres">
      <dgm:prSet presAssocID="{04812CE3-215F-9641-8BDE-9C626CFC48D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C53955A-C8FD-2A41-9288-59684E92272C}" type="pres">
      <dgm:prSet presAssocID="{04812CE3-215F-9641-8BDE-9C626CFC48DE}" presName="horzThree" presStyleCnt="0"/>
      <dgm:spPr/>
    </dgm:pt>
    <dgm:pt modelId="{838AE8C1-4011-CD4C-85FF-4225679E3C42}" type="pres">
      <dgm:prSet presAssocID="{5AF975A8-077B-3043-BA56-3BCAEC779EB1}" presName="sibSpaceTwo" presStyleCnt="0"/>
      <dgm:spPr/>
    </dgm:pt>
    <dgm:pt modelId="{B5626A1A-C2D6-D149-AFEF-41E110B7C404}" type="pres">
      <dgm:prSet presAssocID="{9388E613-6FCF-CC41-8BB2-BECC3219FE1D}" presName="vertTwo" presStyleCnt="0"/>
      <dgm:spPr/>
    </dgm:pt>
    <dgm:pt modelId="{DFD8E805-F0AF-9C45-91D4-04875A70D987}" type="pres">
      <dgm:prSet presAssocID="{9388E613-6FCF-CC41-8BB2-BECC3219FE1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C672344-983F-B54C-896D-0CF1C9FF6F00}" type="pres">
      <dgm:prSet presAssocID="{9388E613-6FCF-CC41-8BB2-BECC3219FE1D}" presName="parTransTwo" presStyleCnt="0"/>
      <dgm:spPr/>
    </dgm:pt>
    <dgm:pt modelId="{56FF0447-25C8-F948-BAD0-B1A8C990E4B0}" type="pres">
      <dgm:prSet presAssocID="{9388E613-6FCF-CC41-8BB2-BECC3219FE1D}" presName="horzTwo" presStyleCnt="0"/>
      <dgm:spPr/>
    </dgm:pt>
    <dgm:pt modelId="{DCB678B4-0A5F-7C44-AF8C-A8AEA49F5531}" type="pres">
      <dgm:prSet presAssocID="{CB746383-4EDC-2248-9CA2-9E3E827438B2}" presName="vertThree" presStyleCnt="0"/>
      <dgm:spPr/>
    </dgm:pt>
    <dgm:pt modelId="{6BE9E308-D8A7-7C45-9546-ED7FF44F3600}" type="pres">
      <dgm:prSet presAssocID="{CB746383-4EDC-2248-9CA2-9E3E827438B2}" presName="txThree" presStyleLbl="node3" presStyleIdx="2" presStyleCnt="3">
        <dgm:presLayoutVars>
          <dgm:chPref val="3"/>
        </dgm:presLayoutVars>
      </dgm:prSet>
      <dgm:spPr/>
    </dgm:pt>
    <dgm:pt modelId="{13D61288-E0DE-9C4C-92AB-5DC4793D9AF1}" type="pres">
      <dgm:prSet presAssocID="{CB746383-4EDC-2248-9CA2-9E3E827438B2}" presName="horzThree" presStyleCnt="0"/>
      <dgm:spPr/>
    </dgm:pt>
  </dgm:ptLst>
  <dgm:cxnLst>
    <dgm:cxn modelId="{E8529AC0-6BEA-524E-AE69-B355E34EBE13}" srcId="{9388E613-6FCF-CC41-8BB2-BECC3219FE1D}" destId="{CB746383-4EDC-2248-9CA2-9E3E827438B2}" srcOrd="0" destOrd="0" parTransId="{6DF84C7E-1304-8F4D-BFCD-CE2112368343}" sibTransId="{09718964-892D-FF4B-A291-10CF7BBAA09E}"/>
    <dgm:cxn modelId="{B79C65F7-476A-9A4F-BE3A-40A6EF76D2C9}" srcId="{25B4A233-4239-7D47-95FF-98E689A3240A}" destId="{9388E613-6FCF-CC41-8BB2-BECC3219FE1D}" srcOrd="1" destOrd="0" parTransId="{298CB425-4308-C54B-B839-BF2483B45191}" sibTransId="{44DAFFDC-CFE8-534A-8033-74E99E8ED853}"/>
    <dgm:cxn modelId="{D3047A5A-AB70-A140-8FB0-9EE1B941106C}" type="presOf" srcId="{D5A69FFA-BEB9-F645-A3D4-F2FB8E49671C}" destId="{87581B87-3913-D74C-AD3C-F6130ECAA32F}" srcOrd="0" destOrd="0" presId="urn:microsoft.com/office/officeart/2005/8/layout/hierarchy4"/>
    <dgm:cxn modelId="{116A9290-92D8-0544-A777-C00693B9F851}" srcId="{D5A69FFA-BEB9-F645-A3D4-F2FB8E49671C}" destId="{25B4A233-4239-7D47-95FF-98E689A3240A}" srcOrd="0" destOrd="0" parTransId="{B552B799-D893-C54D-9B28-4C21BC72635B}" sibTransId="{8F0C364D-D37B-5342-88F3-9814CF80515C}"/>
    <dgm:cxn modelId="{A0FD1B8A-FACC-8546-A9E8-82ECF2837B91}" srcId="{C7F33983-C650-5146-A853-2F4FB46979B7}" destId="{04812CE3-215F-9641-8BDE-9C626CFC48DE}" srcOrd="1" destOrd="0" parTransId="{38746730-C9A6-6842-9C6F-4448536230FB}" sibTransId="{DAAD4289-BDAE-1E4B-B246-082F2603BBBF}"/>
    <dgm:cxn modelId="{38CD03B7-D6F0-9140-B214-C9066B2E9709}" type="presOf" srcId="{CB746383-4EDC-2248-9CA2-9E3E827438B2}" destId="{6BE9E308-D8A7-7C45-9546-ED7FF44F3600}" srcOrd="0" destOrd="0" presId="urn:microsoft.com/office/officeart/2005/8/layout/hierarchy4"/>
    <dgm:cxn modelId="{F84D1976-08C6-6848-B8D7-5FD0C24D0A34}" type="presOf" srcId="{04812CE3-215F-9641-8BDE-9C626CFC48DE}" destId="{01265D27-424F-8249-8D5A-4B9D2ECA6FF7}" srcOrd="0" destOrd="0" presId="urn:microsoft.com/office/officeart/2005/8/layout/hierarchy4"/>
    <dgm:cxn modelId="{79231B82-8293-744B-9CBF-E9D4064C50AE}" type="presOf" srcId="{9388E613-6FCF-CC41-8BB2-BECC3219FE1D}" destId="{DFD8E805-F0AF-9C45-91D4-04875A70D987}" srcOrd="0" destOrd="0" presId="urn:microsoft.com/office/officeart/2005/8/layout/hierarchy4"/>
    <dgm:cxn modelId="{2AAB02C0-D2D3-4845-B111-AE7FFB7AB7CB}" type="presOf" srcId="{25B4A233-4239-7D47-95FF-98E689A3240A}" destId="{C14458BA-6E8C-BE4C-A4D2-DE1FA6BC8196}" srcOrd="0" destOrd="0" presId="urn:microsoft.com/office/officeart/2005/8/layout/hierarchy4"/>
    <dgm:cxn modelId="{27B47320-2981-E649-B7FF-96E7EB8A0F4D}" srcId="{25B4A233-4239-7D47-95FF-98E689A3240A}" destId="{C7F33983-C650-5146-A853-2F4FB46979B7}" srcOrd="0" destOrd="0" parTransId="{A05A10FE-91F5-2946-97E9-498067AB9C41}" sibTransId="{5AF975A8-077B-3043-BA56-3BCAEC779EB1}"/>
    <dgm:cxn modelId="{05F0810A-3036-CA48-AF33-AA9C43284751}" type="presOf" srcId="{C7F33983-C650-5146-A853-2F4FB46979B7}" destId="{CF923B88-1493-1E42-847D-17E345B8D885}" srcOrd="0" destOrd="0" presId="urn:microsoft.com/office/officeart/2005/8/layout/hierarchy4"/>
    <dgm:cxn modelId="{CA7E6C53-E246-0D46-BFAA-C402BFBC75DA}" type="presOf" srcId="{A85B39B7-7B8C-E146-AE6A-03B810250E8A}" destId="{3BCD3923-6903-6A4E-9220-066B7261959B}" srcOrd="0" destOrd="0" presId="urn:microsoft.com/office/officeart/2005/8/layout/hierarchy4"/>
    <dgm:cxn modelId="{21F8BF54-5F8B-ED40-B3BC-2AA60D0B9DEB}" srcId="{C7F33983-C650-5146-A853-2F4FB46979B7}" destId="{A85B39B7-7B8C-E146-AE6A-03B810250E8A}" srcOrd="0" destOrd="0" parTransId="{27E888D0-D40B-1241-9B64-14160383E5F2}" sibTransId="{F0AEB917-F953-9447-9DAA-A24BFE1BB90A}"/>
    <dgm:cxn modelId="{9CAF5D89-8D77-4F49-8022-70F067B0B0EE}" type="presParOf" srcId="{87581B87-3913-D74C-AD3C-F6130ECAA32F}" destId="{0C6E46DA-940C-D04F-9B6E-DB23E4B9F528}" srcOrd="0" destOrd="0" presId="urn:microsoft.com/office/officeart/2005/8/layout/hierarchy4"/>
    <dgm:cxn modelId="{1B01DCAB-7A3F-CC4A-89BA-42A14F1EB542}" type="presParOf" srcId="{0C6E46DA-940C-D04F-9B6E-DB23E4B9F528}" destId="{C14458BA-6E8C-BE4C-A4D2-DE1FA6BC8196}" srcOrd="0" destOrd="0" presId="urn:microsoft.com/office/officeart/2005/8/layout/hierarchy4"/>
    <dgm:cxn modelId="{A9731327-B33A-BE4D-9C8C-A3F4BB00C442}" type="presParOf" srcId="{0C6E46DA-940C-D04F-9B6E-DB23E4B9F528}" destId="{68D6A680-FBF5-F840-B89F-049535AFE395}" srcOrd="1" destOrd="0" presId="urn:microsoft.com/office/officeart/2005/8/layout/hierarchy4"/>
    <dgm:cxn modelId="{FA51EBC9-69FB-6041-8048-AC7090469B14}" type="presParOf" srcId="{0C6E46DA-940C-D04F-9B6E-DB23E4B9F528}" destId="{9BD00EA5-BDF1-1348-864D-EB31D822BFC5}" srcOrd="2" destOrd="0" presId="urn:microsoft.com/office/officeart/2005/8/layout/hierarchy4"/>
    <dgm:cxn modelId="{1EE0F1F5-768A-A743-9CBD-5A001C6D1F72}" type="presParOf" srcId="{9BD00EA5-BDF1-1348-864D-EB31D822BFC5}" destId="{049CEB26-D2D6-0D43-B64F-1858D5EF3B9F}" srcOrd="0" destOrd="0" presId="urn:microsoft.com/office/officeart/2005/8/layout/hierarchy4"/>
    <dgm:cxn modelId="{DF3CB0EB-B2C7-A645-93EC-F5D865894F1F}" type="presParOf" srcId="{049CEB26-D2D6-0D43-B64F-1858D5EF3B9F}" destId="{CF923B88-1493-1E42-847D-17E345B8D885}" srcOrd="0" destOrd="0" presId="urn:microsoft.com/office/officeart/2005/8/layout/hierarchy4"/>
    <dgm:cxn modelId="{E37F773F-528A-344A-A4A9-1BCEBBFA0266}" type="presParOf" srcId="{049CEB26-D2D6-0D43-B64F-1858D5EF3B9F}" destId="{41246F1C-DE84-014F-B9DB-CD8F01E85C23}" srcOrd="1" destOrd="0" presId="urn:microsoft.com/office/officeart/2005/8/layout/hierarchy4"/>
    <dgm:cxn modelId="{11D8C300-0C5E-BD49-BEC9-28F05F87C6A5}" type="presParOf" srcId="{049CEB26-D2D6-0D43-B64F-1858D5EF3B9F}" destId="{83691444-BA1C-374C-B558-37B8443173A9}" srcOrd="2" destOrd="0" presId="urn:microsoft.com/office/officeart/2005/8/layout/hierarchy4"/>
    <dgm:cxn modelId="{CBC5E4E9-ACB7-8742-89A5-5DD45B774D21}" type="presParOf" srcId="{83691444-BA1C-374C-B558-37B8443173A9}" destId="{8115DF50-8ADA-FF4C-8C60-68A8BAF175E1}" srcOrd="0" destOrd="0" presId="urn:microsoft.com/office/officeart/2005/8/layout/hierarchy4"/>
    <dgm:cxn modelId="{AAFD0629-A048-D449-9B8A-1FC209AC45EE}" type="presParOf" srcId="{8115DF50-8ADA-FF4C-8C60-68A8BAF175E1}" destId="{3BCD3923-6903-6A4E-9220-066B7261959B}" srcOrd="0" destOrd="0" presId="urn:microsoft.com/office/officeart/2005/8/layout/hierarchy4"/>
    <dgm:cxn modelId="{B643E228-C723-7746-958C-88D00223C8E0}" type="presParOf" srcId="{8115DF50-8ADA-FF4C-8C60-68A8BAF175E1}" destId="{7A1D9A97-5F20-3C43-98EB-2CF7C3304384}" srcOrd="1" destOrd="0" presId="urn:microsoft.com/office/officeart/2005/8/layout/hierarchy4"/>
    <dgm:cxn modelId="{EC47BA14-ABD7-9A4E-9617-395D8D935CA5}" type="presParOf" srcId="{83691444-BA1C-374C-B558-37B8443173A9}" destId="{66104FD1-EDF6-4A4B-B486-90F470B28377}" srcOrd="1" destOrd="0" presId="urn:microsoft.com/office/officeart/2005/8/layout/hierarchy4"/>
    <dgm:cxn modelId="{8504E3DD-5B8B-BA45-8A06-AE066F13629A}" type="presParOf" srcId="{83691444-BA1C-374C-B558-37B8443173A9}" destId="{F28C6C1E-DB6E-1A49-B231-D1BB7F82B2B0}" srcOrd="2" destOrd="0" presId="urn:microsoft.com/office/officeart/2005/8/layout/hierarchy4"/>
    <dgm:cxn modelId="{4F0E98E1-E0A1-714D-933E-56FB0F7D30FB}" type="presParOf" srcId="{F28C6C1E-DB6E-1A49-B231-D1BB7F82B2B0}" destId="{01265D27-424F-8249-8D5A-4B9D2ECA6FF7}" srcOrd="0" destOrd="0" presId="urn:microsoft.com/office/officeart/2005/8/layout/hierarchy4"/>
    <dgm:cxn modelId="{1C0A1735-AAFD-CB4F-998E-409190249149}" type="presParOf" srcId="{F28C6C1E-DB6E-1A49-B231-D1BB7F82B2B0}" destId="{1C53955A-C8FD-2A41-9288-59684E92272C}" srcOrd="1" destOrd="0" presId="urn:microsoft.com/office/officeart/2005/8/layout/hierarchy4"/>
    <dgm:cxn modelId="{20FEE8BE-F6BC-7943-B368-570CD5875B2D}" type="presParOf" srcId="{9BD00EA5-BDF1-1348-864D-EB31D822BFC5}" destId="{838AE8C1-4011-CD4C-85FF-4225679E3C42}" srcOrd="1" destOrd="0" presId="urn:microsoft.com/office/officeart/2005/8/layout/hierarchy4"/>
    <dgm:cxn modelId="{918CEF1B-4821-0C4C-9059-7095402ADBC0}" type="presParOf" srcId="{9BD00EA5-BDF1-1348-864D-EB31D822BFC5}" destId="{B5626A1A-C2D6-D149-AFEF-41E110B7C404}" srcOrd="2" destOrd="0" presId="urn:microsoft.com/office/officeart/2005/8/layout/hierarchy4"/>
    <dgm:cxn modelId="{7C6DEF6A-263E-4B49-A956-18835521D754}" type="presParOf" srcId="{B5626A1A-C2D6-D149-AFEF-41E110B7C404}" destId="{DFD8E805-F0AF-9C45-91D4-04875A70D987}" srcOrd="0" destOrd="0" presId="urn:microsoft.com/office/officeart/2005/8/layout/hierarchy4"/>
    <dgm:cxn modelId="{5E5B8BDD-9280-AF4C-80E3-2AB78252A5DF}" type="presParOf" srcId="{B5626A1A-C2D6-D149-AFEF-41E110B7C404}" destId="{8C672344-983F-B54C-896D-0CF1C9FF6F00}" srcOrd="1" destOrd="0" presId="urn:microsoft.com/office/officeart/2005/8/layout/hierarchy4"/>
    <dgm:cxn modelId="{12114400-3D4C-434D-930B-C12F4CB40DE6}" type="presParOf" srcId="{B5626A1A-C2D6-D149-AFEF-41E110B7C404}" destId="{56FF0447-25C8-F948-BAD0-B1A8C990E4B0}" srcOrd="2" destOrd="0" presId="urn:microsoft.com/office/officeart/2005/8/layout/hierarchy4"/>
    <dgm:cxn modelId="{914B0183-3AE8-1B47-9D2D-B1A649BDC5A5}" type="presParOf" srcId="{56FF0447-25C8-F948-BAD0-B1A8C990E4B0}" destId="{DCB678B4-0A5F-7C44-AF8C-A8AEA49F5531}" srcOrd="0" destOrd="0" presId="urn:microsoft.com/office/officeart/2005/8/layout/hierarchy4"/>
    <dgm:cxn modelId="{5DB5DD3E-8791-494B-B2C3-92C7082944A9}" type="presParOf" srcId="{DCB678B4-0A5F-7C44-AF8C-A8AEA49F5531}" destId="{6BE9E308-D8A7-7C45-9546-ED7FF44F3600}" srcOrd="0" destOrd="0" presId="urn:microsoft.com/office/officeart/2005/8/layout/hierarchy4"/>
    <dgm:cxn modelId="{C93E530A-F5CA-264B-91BE-C8B24D347BB3}" type="presParOf" srcId="{DCB678B4-0A5F-7C44-AF8C-A8AEA49F5531}" destId="{13D61288-E0DE-9C4C-92AB-5DC4793D9AF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BD841-05DD-1842-BEFA-7FCB79DFD2A2}" type="doc">
      <dgm:prSet loTypeId="urn:microsoft.com/office/officeart/2005/8/layout/list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22DAEC2-D21A-5946-A55E-9F0439C47448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baseline="0" dirty="0" smtClean="0"/>
            <a:t> </a:t>
          </a:r>
          <a:r>
            <a:rPr lang="it-IT" baseline="0" dirty="0" err="1" smtClean="0"/>
            <a:t>arrives</a:t>
          </a:r>
          <a:r>
            <a:rPr lang="it-IT" baseline="0" dirty="0" smtClean="0"/>
            <a:t>	</a:t>
          </a:r>
          <a:endParaRPr lang="it-IT" dirty="0"/>
        </a:p>
      </dgm:t>
    </dgm:pt>
    <dgm:pt modelId="{21759C79-3742-A64F-9686-A40213D30824}" type="parTrans" cxnId="{FD8B821C-0104-7B44-A80A-FFC5FFEDC5F5}">
      <dgm:prSet/>
      <dgm:spPr/>
      <dgm:t>
        <a:bodyPr/>
        <a:lstStyle/>
        <a:p>
          <a:endParaRPr lang="it-IT"/>
        </a:p>
      </dgm:t>
    </dgm:pt>
    <dgm:pt modelId="{9188C293-765C-F74A-8253-0CBA333DD521}" type="sibTrans" cxnId="{FD8B821C-0104-7B44-A80A-FFC5FFEDC5F5}">
      <dgm:prSet/>
      <dgm:spPr/>
      <dgm:t>
        <a:bodyPr/>
        <a:lstStyle/>
        <a:p>
          <a:endParaRPr lang="it-IT"/>
        </a:p>
      </dgm:t>
    </dgm:pt>
    <dgm:pt modelId="{A990FAB4-7A2A-8D42-B5EB-9F2DAC9E7D59}">
      <dgm:prSet phldrT="[Testo]"/>
      <dgm:spPr/>
      <dgm:t>
        <a:bodyPr/>
        <a:lstStyle/>
        <a:p>
          <a:r>
            <a:rPr lang="it-IT" dirty="0" err="1" smtClean="0"/>
            <a:t>Confirmation</a:t>
          </a:r>
          <a:r>
            <a:rPr lang="it-IT" dirty="0" smtClean="0"/>
            <a:t> </a:t>
          </a:r>
          <a:r>
            <a:rPr lang="it-IT" dirty="0" err="1" smtClean="0"/>
            <a:t>arrives</a:t>
          </a:r>
          <a:endParaRPr lang="it-IT" dirty="0"/>
        </a:p>
      </dgm:t>
    </dgm:pt>
    <dgm:pt modelId="{0D4CDEA2-BC87-3F47-96F0-56722995EBAA}" type="parTrans" cxnId="{04626124-46B7-1A43-A637-EEC50FE0CFAF}">
      <dgm:prSet/>
      <dgm:spPr/>
      <dgm:t>
        <a:bodyPr/>
        <a:lstStyle/>
        <a:p>
          <a:endParaRPr lang="it-IT"/>
        </a:p>
      </dgm:t>
    </dgm:pt>
    <dgm:pt modelId="{705AEFD2-97A1-1940-B9AF-C48D502F548C}" type="sibTrans" cxnId="{04626124-46B7-1A43-A637-EEC50FE0CFAF}">
      <dgm:prSet/>
      <dgm:spPr/>
      <dgm:t>
        <a:bodyPr/>
        <a:lstStyle/>
        <a:p>
          <a:endParaRPr lang="it-IT"/>
        </a:p>
      </dgm:t>
    </dgm:pt>
    <dgm:pt modelId="{31652AE5-C545-704C-9442-2595381E423A}">
      <dgm:prSet/>
      <dgm:spPr/>
      <dgm:t>
        <a:bodyPr/>
        <a:lstStyle/>
        <a:p>
          <a:r>
            <a:rPr lang="it-IT" dirty="0" err="1" smtClean="0"/>
            <a:t>If</a:t>
          </a:r>
          <a:r>
            <a:rPr lang="it-IT" baseline="0" dirty="0" smtClean="0"/>
            <a:t> I </a:t>
          </a:r>
          <a:r>
            <a:rPr lang="it-IT" baseline="0" dirty="0" err="1" smtClean="0"/>
            <a:t>have</a:t>
          </a:r>
          <a:r>
            <a:rPr lang="it-IT" baseline="0" dirty="0" smtClean="0"/>
            <a:t> the </a:t>
          </a:r>
          <a:r>
            <a:rPr lang="it-IT" baseline="0" dirty="0" err="1" smtClean="0"/>
            <a:t>good</a:t>
          </a:r>
          <a:r>
            <a:rPr lang="it-IT" baseline="0" dirty="0" smtClean="0"/>
            <a:t>, </a:t>
          </a:r>
          <a:r>
            <a:rPr lang="it-IT" baseline="0" dirty="0" err="1" smtClean="0"/>
            <a:t>send</a:t>
          </a:r>
          <a:r>
            <a:rPr lang="it-IT" baseline="0" dirty="0" smtClean="0"/>
            <a:t> the </a:t>
          </a:r>
          <a:r>
            <a:rPr lang="it-IT" baseline="0" dirty="0" err="1" smtClean="0"/>
            <a:t>price</a:t>
          </a:r>
          <a:endParaRPr lang="it-IT" dirty="0"/>
        </a:p>
      </dgm:t>
    </dgm:pt>
    <dgm:pt modelId="{2D1DD19D-EED6-364A-8052-9590CD33D006}" type="parTrans" cxnId="{8CD136E0-FA2D-E645-AA2E-50DE97F9BBCD}">
      <dgm:prSet/>
      <dgm:spPr/>
      <dgm:t>
        <a:bodyPr/>
        <a:lstStyle/>
        <a:p>
          <a:endParaRPr lang="it-IT"/>
        </a:p>
      </dgm:t>
    </dgm:pt>
    <dgm:pt modelId="{0F9990FD-882F-C04C-9A13-207229607033}" type="sibTrans" cxnId="{8CD136E0-FA2D-E645-AA2E-50DE97F9BBCD}">
      <dgm:prSet/>
      <dgm:spPr/>
      <dgm:t>
        <a:bodyPr/>
        <a:lstStyle/>
        <a:p>
          <a:endParaRPr lang="it-IT"/>
        </a:p>
      </dgm:t>
    </dgm:pt>
    <dgm:pt modelId="{382FDD4E-5962-0E4B-BE2A-F4BD08571CA6}">
      <dgm:prSet phldrT="[Testo]"/>
      <dgm:spPr/>
      <dgm:t>
        <a:bodyPr/>
        <a:lstStyle/>
        <a:p>
          <a:r>
            <a:rPr lang="it-IT" dirty="0" smtClean="0"/>
            <a:t>Update </a:t>
          </a:r>
          <a:r>
            <a:rPr lang="it-IT" dirty="0" err="1" smtClean="0"/>
            <a:t>property</a:t>
          </a:r>
          <a:r>
            <a:rPr lang="it-IT" dirty="0" smtClean="0"/>
            <a:t> stock</a:t>
          </a:r>
          <a:endParaRPr lang="it-IT" dirty="0"/>
        </a:p>
      </dgm:t>
    </dgm:pt>
    <dgm:pt modelId="{34483999-379D-844C-BAE9-A297A1B10917}" type="parTrans" cxnId="{D9F995DE-E279-BB43-8DAB-5CEE3CB0F783}">
      <dgm:prSet/>
      <dgm:spPr/>
      <dgm:t>
        <a:bodyPr/>
        <a:lstStyle/>
        <a:p>
          <a:endParaRPr lang="it-IT"/>
        </a:p>
      </dgm:t>
    </dgm:pt>
    <dgm:pt modelId="{29F94789-3AAC-F249-ABD8-CEC4AD800793}" type="sibTrans" cxnId="{D9F995DE-E279-BB43-8DAB-5CEE3CB0F783}">
      <dgm:prSet/>
      <dgm:spPr/>
      <dgm:t>
        <a:bodyPr/>
        <a:lstStyle/>
        <a:p>
          <a:endParaRPr lang="it-IT"/>
        </a:p>
      </dgm:t>
    </dgm:pt>
    <dgm:pt modelId="{253DA2B6-DA63-7944-BB7D-8B09ECB93120}" type="pres">
      <dgm:prSet presAssocID="{8E7BD841-05DD-1842-BEFA-7FCB79DFD2A2}" presName="linear" presStyleCnt="0">
        <dgm:presLayoutVars>
          <dgm:dir/>
          <dgm:animLvl val="lvl"/>
          <dgm:resizeHandles val="exact"/>
        </dgm:presLayoutVars>
      </dgm:prSet>
      <dgm:spPr/>
    </dgm:pt>
    <dgm:pt modelId="{E4BBDF8C-21E1-2740-BFBD-0F8FFC1182AA}" type="pres">
      <dgm:prSet presAssocID="{C22DAEC2-D21A-5946-A55E-9F0439C47448}" presName="parentLin" presStyleCnt="0"/>
      <dgm:spPr/>
    </dgm:pt>
    <dgm:pt modelId="{D9A623CE-1C20-EE4B-8E34-76D8B6B7F45E}" type="pres">
      <dgm:prSet presAssocID="{C22DAEC2-D21A-5946-A55E-9F0439C47448}" presName="parentLeftMargin" presStyleLbl="node1" presStyleIdx="0" presStyleCnt="2"/>
      <dgm:spPr/>
    </dgm:pt>
    <dgm:pt modelId="{7972EAF2-B786-B84D-8768-70F1F6F68527}" type="pres">
      <dgm:prSet presAssocID="{C22DAEC2-D21A-5946-A55E-9F0439C474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40EE0F-E999-E444-ACB4-77F4D6B8F262}" type="pres">
      <dgm:prSet presAssocID="{C22DAEC2-D21A-5946-A55E-9F0439C47448}" presName="negativeSpace" presStyleCnt="0"/>
      <dgm:spPr/>
    </dgm:pt>
    <dgm:pt modelId="{3FBD3799-8E5F-3747-BDF1-06E31A028BDF}" type="pres">
      <dgm:prSet presAssocID="{C22DAEC2-D21A-5946-A55E-9F0439C47448}" presName="childText" presStyleLbl="conFgAcc1" presStyleIdx="0" presStyleCnt="2">
        <dgm:presLayoutVars>
          <dgm:bulletEnabled val="1"/>
        </dgm:presLayoutVars>
      </dgm:prSet>
      <dgm:spPr/>
    </dgm:pt>
    <dgm:pt modelId="{7C6FC1B6-17DA-F745-9A12-38A0AA6578FD}" type="pres">
      <dgm:prSet presAssocID="{9188C293-765C-F74A-8253-0CBA333DD521}" presName="spaceBetweenRectangles" presStyleCnt="0"/>
      <dgm:spPr/>
    </dgm:pt>
    <dgm:pt modelId="{DA3B9E84-F963-3840-A7C3-567699A6E72D}" type="pres">
      <dgm:prSet presAssocID="{A990FAB4-7A2A-8D42-B5EB-9F2DAC9E7D59}" presName="parentLin" presStyleCnt="0"/>
      <dgm:spPr/>
    </dgm:pt>
    <dgm:pt modelId="{F28B31E1-0C98-1D46-A40F-51A1721BE60E}" type="pres">
      <dgm:prSet presAssocID="{A990FAB4-7A2A-8D42-B5EB-9F2DAC9E7D59}" presName="parentLeftMargin" presStyleLbl="node1" presStyleIdx="0" presStyleCnt="2"/>
      <dgm:spPr/>
    </dgm:pt>
    <dgm:pt modelId="{DC2282FE-506E-6941-8DC3-6645E4BC996F}" type="pres">
      <dgm:prSet presAssocID="{A990FAB4-7A2A-8D42-B5EB-9F2DAC9E7D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366B76-2E7A-974E-8456-F4F1CE55F124}" type="pres">
      <dgm:prSet presAssocID="{A990FAB4-7A2A-8D42-B5EB-9F2DAC9E7D59}" presName="negativeSpace" presStyleCnt="0"/>
      <dgm:spPr/>
    </dgm:pt>
    <dgm:pt modelId="{5EAA9F87-AE75-E243-8AA0-CFF167256D2E}" type="pres">
      <dgm:prSet presAssocID="{A990FAB4-7A2A-8D42-B5EB-9F2DAC9E7D5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8AFCE3-BF6A-314D-95A5-A6E4CABBB490}" type="presOf" srcId="{A990FAB4-7A2A-8D42-B5EB-9F2DAC9E7D59}" destId="{DC2282FE-506E-6941-8DC3-6645E4BC996F}" srcOrd="1" destOrd="0" presId="urn:microsoft.com/office/officeart/2005/8/layout/list1"/>
    <dgm:cxn modelId="{8273110D-ADD7-CD4E-A8A5-E7E73E9ED7D5}" type="presOf" srcId="{A990FAB4-7A2A-8D42-B5EB-9F2DAC9E7D59}" destId="{F28B31E1-0C98-1D46-A40F-51A1721BE60E}" srcOrd="0" destOrd="0" presId="urn:microsoft.com/office/officeart/2005/8/layout/list1"/>
    <dgm:cxn modelId="{D9F995DE-E279-BB43-8DAB-5CEE3CB0F783}" srcId="{A990FAB4-7A2A-8D42-B5EB-9F2DAC9E7D59}" destId="{382FDD4E-5962-0E4B-BE2A-F4BD08571CA6}" srcOrd="0" destOrd="0" parTransId="{34483999-379D-844C-BAE9-A297A1B10917}" sibTransId="{29F94789-3AAC-F249-ABD8-CEC4AD800793}"/>
    <dgm:cxn modelId="{6170BD69-DFEA-174C-AAD8-1F833A86CF87}" type="presOf" srcId="{31652AE5-C545-704C-9442-2595381E423A}" destId="{3FBD3799-8E5F-3747-BDF1-06E31A028BDF}" srcOrd="0" destOrd="0" presId="urn:microsoft.com/office/officeart/2005/8/layout/list1"/>
    <dgm:cxn modelId="{8CD136E0-FA2D-E645-AA2E-50DE97F9BBCD}" srcId="{C22DAEC2-D21A-5946-A55E-9F0439C47448}" destId="{31652AE5-C545-704C-9442-2595381E423A}" srcOrd="0" destOrd="0" parTransId="{2D1DD19D-EED6-364A-8052-9590CD33D006}" sibTransId="{0F9990FD-882F-C04C-9A13-207229607033}"/>
    <dgm:cxn modelId="{9C5144A3-110B-3A4F-A446-346EC1E2D19A}" type="presOf" srcId="{C22DAEC2-D21A-5946-A55E-9F0439C47448}" destId="{D9A623CE-1C20-EE4B-8E34-76D8B6B7F45E}" srcOrd="0" destOrd="0" presId="urn:microsoft.com/office/officeart/2005/8/layout/list1"/>
    <dgm:cxn modelId="{0A6B82BB-ABED-4140-AFBE-7624DD11A2FF}" type="presOf" srcId="{C22DAEC2-D21A-5946-A55E-9F0439C47448}" destId="{7972EAF2-B786-B84D-8768-70F1F6F68527}" srcOrd="1" destOrd="0" presId="urn:microsoft.com/office/officeart/2005/8/layout/list1"/>
    <dgm:cxn modelId="{508A813E-FBE9-F64E-A11B-55743EAF9455}" type="presOf" srcId="{382FDD4E-5962-0E4B-BE2A-F4BD08571CA6}" destId="{5EAA9F87-AE75-E243-8AA0-CFF167256D2E}" srcOrd="0" destOrd="0" presId="urn:microsoft.com/office/officeart/2005/8/layout/list1"/>
    <dgm:cxn modelId="{FD8B821C-0104-7B44-A80A-FFC5FFEDC5F5}" srcId="{8E7BD841-05DD-1842-BEFA-7FCB79DFD2A2}" destId="{C22DAEC2-D21A-5946-A55E-9F0439C47448}" srcOrd="0" destOrd="0" parTransId="{21759C79-3742-A64F-9686-A40213D30824}" sibTransId="{9188C293-765C-F74A-8253-0CBA333DD521}"/>
    <dgm:cxn modelId="{04626124-46B7-1A43-A637-EEC50FE0CFAF}" srcId="{8E7BD841-05DD-1842-BEFA-7FCB79DFD2A2}" destId="{A990FAB4-7A2A-8D42-B5EB-9F2DAC9E7D59}" srcOrd="1" destOrd="0" parTransId="{0D4CDEA2-BC87-3F47-96F0-56722995EBAA}" sibTransId="{705AEFD2-97A1-1940-B9AF-C48D502F548C}"/>
    <dgm:cxn modelId="{FA43D3D9-53C6-5341-84E4-4D3B747CF516}" type="presOf" srcId="{8E7BD841-05DD-1842-BEFA-7FCB79DFD2A2}" destId="{253DA2B6-DA63-7944-BB7D-8B09ECB93120}" srcOrd="0" destOrd="0" presId="urn:microsoft.com/office/officeart/2005/8/layout/list1"/>
    <dgm:cxn modelId="{5C3CB78B-8FF5-E144-AC21-9F69258929E2}" type="presParOf" srcId="{253DA2B6-DA63-7944-BB7D-8B09ECB93120}" destId="{E4BBDF8C-21E1-2740-BFBD-0F8FFC1182AA}" srcOrd="0" destOrd="0" presId="urn:microsoft.com/office/officeart/2005/8/layout/list1"/>
    <dgm:cxn modelId="{6BABA572-6F05-D04B-A53C-9A396DAF24DB}" type="presParOf" srcId="{E4BBDF8C-21E1-2740-BFBD-0F8FFC1182AA}" destId="{D9A623CE-1C20-EE4B-8E34-76D8B6B7F45E}" srcOrd="0" destOrd="0" presId="urn:microsoft.com/office/officeart/2005/8/layout/list1"/>
    <dgm:cxn modelId="{39CCB04C-3DE9-914C-B8D3-DE0DBE2785C7}" type="presParOf" srcId="{E4BBDF8C-21E1-2740-BFBD-0F8FFC1182AA}" destId="{7972EAF2-B786-B84D-8768-70F1F6F68527}" srcOrd="1" destOrd="0" presId="urn:microsoft.com/office/officeart/2005/8/layout/list1"/>
    <dgm:cxn modelId="{7D1E7A5C-B081-2148-96C3-0CCA4B3CD634}" type="presParOf" srcId="{253DA2B6-DA63-7944-BB7D-8B09ECB93120}" destId="{0540EE0F-E999-E444-ACB4-77F4D6B8F262}" srcOrd="1" destOrd="0" presId="urn:microsoft.com/office/officeart/2005/8/layout/list1"/>
    <dgm:cxn modelId="{AE516D1E-1E33-9545-BE8C-055885A3F2A9}" type="presParOf" srcId="{253DA2B6-DA63-7944-BB7D-8B09ECB93120}" destId="{3FBD3799-8E5F-3747-BDF1-06E31A028BDF}" srcOrd="2" destOrd="0" presId="urn:microsoft.com/office/officeart/2005/8/layout/list1"/>
    <dgm:cxn modelId="{B8E53C37-AA01-F945-987D-63F00D0D6AA7}" type="presParOf" srcId="{253DA2B6-DA63-7944-BB7D-8B09ECB93120}" destId="{7C6FC1B6-17DA-F745-9A12-38A0AA6578FD}" srcOrd="3" destOrd="0" presId="urn:microsoft.com/office/officeart/2005/8/layout/list1"/>
    <dgm:cxn modelId="{085424A0-FD43-1742-8E01-4882EBBA43CB}" type="presParOf" srcId="{253DA2B6-DA63-7944-BB7D-8B09ECB93120}" destId="{DA3B9E84-F963-3840-A7C3-567699A6E72D}" srcOrd="4" destOrd="0" presId="urn:microsoft.com/office/officeart/2005/8/layout/list1"/>
    <dgm:cxn modelId="{59356178-A46A-FD4E-9E75-764895EEF05A}" type="presParOf" srcId="{DA3B9E84-F963-3840-A7C3-567699A6E72D}" destId="{F28B31E1-0C98-1D46-A40F-51A1721BE60E}" srcOrd="0" destOrd="0" presId="urn:microsoft.com/office/officeart/2005/8/layout/list1"/>
    <dgm:cxn modelId="{FDCBE79E-3D4F-5B40-A196-B70CE4005AAB}" type="presParOf" srcId="{DA3B9E84-F963-3840-A7C3-567699A6E72D}" destId="{DC2282FE-506E-6941-8DC3-6645E4BC996F}" srcOrd="1" destOrd="0" presId="urn:microsoft.com/office/officeart/2005/8/layout/list1"/>
    <dgm:cxn modelId="{35E482F4-9C9B-5548-B257-BAA72B2E2577}" type="presParOf" srcId="{253DA2B6-DA63-7944-BB7D-8B09ECB93120}" destId="{B5366B76-2E7A-974E-8456-F4F1CE55F124}" srcOrd="5" destOrd="0" presId="urn:microsoft.com/office/officeart/2005/8/layout/list1"/>
    <dgm:cxn modelId="{802D1EC7-2DB8-AD48-95D8-478BB3CE462B}" type="presParOf" srcId="{253DA2B6-DA63-7944-BB7D-8B09ECB93120}" destId="{5EAA9F87-AE75-E243-8AA0-CFF167256D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DF8E-C62D-D14A-BB25-45F8C5B62660}">
      <dsp:nvSpPr>
        <dsp:cNvPr id="0" name=""/>
        <dsp:cNvSpPr/>
      </dsp:nvSpPr>
      <dsp:spPr>
        <a:xfrm>
          <a:off x="424227" y="212127"/>
          <a:ext cx="2741343" cy="274134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Bread</a:t>
          </a:r>
          <a:endParaRPr lang="it-IT" sz="2800" kern="1200" dirty="0"/>
        </a:p>
      </dsp:txBody>
      <dsp:txXfrm>
        <a:off x="1868981" y="793031"/>
        <a:ext cx="979051" cy="815876"/>
      </dsp:txXfrm>
    </dsp:sp>
    <dsp:sp modelId="{CB16185E-9B2F-EC43-A5FC-788EBFDE3BAB}">
      <dsp:nvSpPr>
        <dsp:cNvPr id="0" name=""/>
        <dsp:cNvSpPr/>
      </dsp:nvSpPr>
      <dsp:spPr>
        <a:xfrm>
          <a:off x="367769" y="310032"/>
          <a:ext cx="2741343" cy="274134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Grain</a:t>
          </a:r>
          <a:endParaRPr lang="it-IT" sz="2800" kern="1200" dirty="0"/>
        </a:p>
      </dsp:txBody>
      <dsp:txXfrm>
        <a:off x="1020470" y="2088642"/>
        <a:ext cx="1468576" cy="717970"/>
      </dsp:txXfrm>
    </dsp:sp>
    <dsp:sp modelId="{CD2EA47F-9520-594E-98E6-E8A1187874EE}">
      <dsp:nvSpPr>
        <dsp:cNvPr id="0" name=""/>
        <dsp:cNvSpPr/>
      </dsp:nvSpPr>
      <dsp:spPr>
        <a:xfrm>
          <a:off x="311310" y="212127"/>
          <a:ext cx="2741343" cy="274134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Land</a:t>
          </a:r>
          <a:endParaRPr lang="it-IT" sz="2800" kern="1200" dirty="0"/>
        </a:p>
      </dsp:txBody>
      <dsp:txXfrm>
        <a:off x="628849" y="793031"/>
        <a:ext cx="979051" cy="815876"/>
      </dsp:txXfrm>
    </dsp:sp>
    <dsp:sp modelId="{61FDAC2C-5245-D94D-95F0-50C44FB0AA42}">
      <dsp:nvSpPr>
        <dsp:cNvPr id="0" name=""/>
        <dsp:cNvSpPr/>
      </dsp:nvSpPr>
      <dsp:spPr>
        <a:xfrm>
          <a:off x="254752" y="42425"/>
          <a:ext cx="3080747" cy="30807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0A4D2-503D-0442-BF8F-E2E67C04F4F3}">
      <dsp:nvSpPr>
        <dsp:cNvPr id="0" name=""/>
        <dsp:cNvSpPr/>
      </dsp:nvSpPr>
      <dsp:spPr>
        <a:xfrm>
          <a:off x="198067" y="140157"/>
          <a:ext cx="3080747" cy="30807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323AB-A752-2B44-989E-370D3D126C1A}">
      <dsp:nvSpPr>
        <dsp:cNvPr id="0" name=""/>
        <dsp:cNvSpPr/>
      </dsp:nvSpPr>
      <dsp:spPr>
        <a:xfrm>
          <a:off x="141382" y="42425"/>
          <a:ext cx="3080747" cy="30807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458BA-6E8C-BE4C-A4D2-DE1FA6BC8196}">
      <dsp:nvSpPr>
        <dsp:cNvPr id="0" name=""/>
        <dsp:cNvSpPr/>
      </dsp:nvSpPr>
      <dsp:spPr>
        <a:xfrm>
          <a:off x="503" y="88"/>
          <a:ext cx="4384612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/>
            <a:t>Am</a:t>
          </a:r>
          <a:r>
            <a:rPr lang="it-IT" sz="4400" kern="1200" dirty="0" smtClean="0"/>
            <a:t> I </a:t>
          </a:r>
          <a:r>
            <a:rPr lang="it-IT" sz="4400" kern="1200" dirty="0" err="1" smtClean="0"/>
            <a:t>satisfied</a:t>
          </a:r>
          <a:r>
            <a:rPr lang="it-IT" sz="4400" kern="1200" dirty="0" smtClean="0"/>
            <a:t>?</a:t>
          </a:r>
          <a:endParaRPr lang="it-IT" sz="4400" kern="1200" dirty="0"/>
        </a:p>
      </dsp:txBody>
      <dsp:txXfrm>
        <a:off x="30822" y="30407"/>
        <a:ext cx="4323974" cy="974535"/>
      </dsp:txXfrm>
    </dsp:sp>
    <dsp:sp modelId="{CF923B88-1493-1E42-847D-17E345B8D885}">
      <dsp:nvSpPr>
        <dsp:cNvPr id="0" name=""/>
        <dsp:cNvSpPr/>
      </dsp:nvSpPr>
      <dsp:spPr>
        <a:xfrm>
          <a:off x="503" y="1113209"/>
          <a:ext cx="2864164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Buy</a:t>
          </a:r>
          <a:r>
            <a:rPr lang="it-IT" sz="2400" kern="1200" dirty="0" smtClean="0"/>
            <a:t> a random </a:t>
          </a:r>
          <a:r>
            <a:rPr lang="it-IT" sz="2400" kern="1200" dirty="0" err="1" smtClean="0"/>
            <a:t>good</a:t>
          </a:r>
          <a:endParaRPr lang="it-IT" sz="2400" kern="1200" dirty="0"/>
        </a:p>
      </dsp:txBody>
      <dsp:txXfrm>
        <a:off x="30822" y="1143528"/>
        <a:ext cx="2803526" cy="974535"/>
      </dsp:txXfrm>
    </dsp:sp>
    <dsp:sp modelId="{3BCD3923-6903-6A4E-9220-066B7261959B}">
      <dsp:nvSpPr>
        <dsp:cNvPr id="0" name=""/>
        <dsp:cNvSpPr/>
      </dsp:nvSpPr>
      <dsp:spPr>
        <a:xfrm>
          <a:off x="503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Ask</a:t>
          </a:r>
          <a:r>
            <a:rPr lang="it-IT" sz="1800" kern="1200" dirty="0" smtClean="0"/>
            <a:t> to </a:t>
          </a:r>
          <a:r>
            <a:rPr lang="it-IT" sz="1800" kern="1200" dirty="0" err="1" smtClean="0"/>
            <a:t>anyone</a:t>
          </a:r>
          <a:r>
            <a:rPr lang="it-IT" sz="1800" kern="1200" dirty="0" smtClean="0"/>
            <a:t> else</a:t>
          </a:r>
          <a:endParaRPr lang="it-IT" sz="1800" kern="1200" dirty="0"/>
        </a:p>
      </dsp:txBody>
      <dsp:txXfrm>
        <a:off x="30822" y="2256649"/>
        <a:ext cx="1341989" cy="974535"/>
      </dsp:txXfrm>
    </dsp:sp>
    <dsp:sp modelId="{01265D27-424F-8249-8D5A-4B9D2ECA6FF7}">
      <dsp:nvSpPr>
        <dsp:cNvPr id="0" name=""/>
        <dsp:cNvSpPr/>
      </dsp:nvSpPr>
      <dsp:spPr>
        <a:xfrm>
          <a:off x="1462040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Buy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at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lowest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price</a:t>
          </a:r>
          <a:endParaRPr lang="it-IT" sz="1800" kern="1200" dirty="0"/>
        </a:p>
      </dsp:txBody>
      <dsp:txXfrm>
        <a:off x="1492359" y="2256649"/>
        <a:ext cx="1341989" cy="974535"/>
      </dsp:txXfrm>
    </dsp:sp>
    <dsp:sp modelId="{DFD8E805-F0AF-9C45-91D4-04875A70D987}">
      <dsp:nvSpPr>
        <dsp:cNvPr id="0" name=""/>
        <dsp:cNvSpPr/>
      </dsp:nvSpPr>
      <dsp:spPr>
        <a:xfrm>
          <a:off x="2982488" y="1113209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Produce</a:t>
          </a:r>
        </a:p>
      </dsp:txBody>
      <dsp:txXfrm>
        <a:off x="3012807" y="1143528"/>
        <a:ext cx="1341989" cy="974535"/>
      </dsp:txXfrm>
    </dsp:sp>
    <dsp:sp modelId="{6BE9E308-D8A7-7C45-9546-ED7FF44F3600}">
      <dsp:nvSpPr>
        <dsp:cNvPr id="0" name=""/>
        <dsp:cNvSpPr/>
      </dsp:nvSpPr>
      <dsp:spPr>
        <a:xfrm>
          <a:off x="2982488" y="2226330"/>
          <a:ext cx="1402627" cy="1035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Use </a:t>
          </a:r>
          <a:r>
            <a:rPr lang="it-IT" sz="1600" kern="1200" dirty="0" err="1" smtClean="0"/>
            <a:t>my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own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function</a:t>
          </a:r>
          <a:endParaRPr lang="it-IT" sz="1600" kern="1200" dirty="0"/>
        </a:p>
      </dsp:txBody>
      <dsp:txXfrm>
        <a:off x="3012807" y="2256649"/>
        <a:ext cx="1341989" cy="974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D3799-8E5F-3747-BDF1-06E31A028BDF}">
      <dsp:nvSpPr>
        <dsp:cNvPr id="0" name=""/>
        <dsp:cNvSpPr/>
      </dsp:nvSpPr>
      <dsp:spPr>
        <a:xfrm>
          <a:off x="0" y="45320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err="1" smtClean="0"/>
            <a:t>If</a:t>
          </a:r>
          <a:r>
            <a:rPr lang="it-IT" sz="2700" kern="1200" baseline="0" dirty="0" smtClean="0"/>
            <a:t> I </a:t>
          </a:r>
          <a:r>
            <a:rPr lang="it-IT" sz="2700" kern="1200" baseline="0" dirty="0" err="1" smtClean="0"/>
            <a:t>have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good</a:t>
          </a:r>
          <a:r>
            <a:rPr lang="it-IT" sz="2700" kern="1200" baseline="0" dirty="0" smtClean="0"/>
            <a:t>, </a:t>
          </a:r>
          <a:r>
            <a:rPr lang="it-IT" sz="2700" kern="1200" baseline="0" dirty="0" err="1" smtClean="0"/>
            <a:t>send</a:t>
          </a:r>
          <a:r>
            <a:rPr lang="it-IT" sz="2700" kern="1200" baseline="0" dirty="0" smtClean="0"/>
            <a:t> the </a:t>
          </a:r>
          <a:r>
            <a:rPr lang="it-IT" sz="2700" kern="1200" baseline="0" dirty="0" err="1" smtClean="0"/>
            <a:t>price</a:t>
          </a:r>
          <a:endParaRPr lang="it-IT" sz="2700" kern="1200" dirty="0"/>
        </a:p>
      </dsp:txBody>
      <dsp:txXfrm>
        <a:off x="0" y="453202"/>
        <a:ext cx="7886700" cy="1105650"/>
      </dsp:txXfrm>
    </dsp:sp>
    <dsp:sp modelId="{7972EAF2-B786-B84D-8768-70F1F6F68527}">
      <dsp:nvSpPr>
        <dsp:cNvPr id="0" name=""/>
        <dsp:cNvSpPr/>
      </dsp:nvSpPr>
      <dsp:spPr>
        <a:xfrm>
          <a:off x="394335" y="5468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Request</a:t>
          </a:r>
          <a:r>
            <a:rPr lang="it-IT" sz="2700" kern="1200" baseline="0" dirty="0" smtClean="0"/>
            <a:t> </a:t>
          </a:r>
          <a:r>
            <a:rPr lang="it-IT" sz="2700" kern="1200" baseline="0" dirty="0" err="1" smtClean="0"/>
            <a:t>arrives</a:t>
          </a:r>
          <a:r>
            <a:rPr lang="it-IT" sz="2700" kern="1200" baseline="0" dirty="0" smtClean="0"/>
            <a:t>	</a:t>
          </a:r>
          <a:endParaRPr lang="it-IT" sz="2700" kern="1200" dirty="0"/>
        </a:p>
      </dsp:txBody>
      <dsp:txXfrm>
        <a:off x="433243" y="93590"/>
        <a:ext cx="5442874" cy="719224"/>
      </dsp:txXfrm>
    </dsp:sp>
    <dsp:sp modelId="{5EAA9F87-AE75-E243-8AA0-CFF167256D2E}">
      <dsp:nvSpPr>
        <dsp:cNvPr id="0" name=""/>
        <dsp:cNvSpPr/>
      </dsp:nvSpPr>
      <dsp:spPr>
        <a:xfrm>
          <a:off x="0" y="2103172"/>
          <a:ext cx="7886700" cy="1105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Update </a:t>
          </a:r>
          <a:r>
            <a:rPr lang="it-IT" sz="2700" kern="1200" dirty="0" err="1" smtClean="0"/>
            <a:t>property</a:t>
          </a:r>
          <a:r>
            <a:rPr lang="it-IT" sz="2700" kern="1200" dirty="0" smtClean="0"/>
            <a:t> stock</a:t>
          </a:r>
          <a:endParaRPr lang="it-IT" sz="2700" kern="1200" dirty="0"/>
        </a:p>
      </dsp:txBody>
      <dsp:txXfrm>
        <a:off x="0" y="2103172"/>
        <a:ext cx="7886700" cy="1105650"/>
      </dsp:txXfrm>
    </dsp:sp>
    <dsp:sp modelId="{DC2282FE-506E-6941-8DC3-6645E4BC996F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700" kern="1200" dirty="0" err="1" smtClean="0"/>
            <a:t>Confirmation</a:t>
          </a:r>
          <a:r>
            <a:rPr lang="it-IT" sz="2700" kern="1200" dirty="0" smtClean="0"/>
            <a:t> </a:t>
          </a:r>
          <a:r>
            <a:rPr lang="it-IT" sz="2700" kern="1200" dirty="0" err="1" smtClean="0"/>
            <a:t>arrives</a:t>
          </a:r>
          <a:endParaRPr lang="it-IT" sz="2700" kern="1200" dirty="0"/>
        </a:p>
      </dsp:txBody>
      <dsp:txXfrm>
        <a:off x="433243" y="1743560"/>
        <a:ext cx="544287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6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7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6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9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8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8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37B-CF53-F84C-A75D-EB0607534058}" type="datetimeFigureOut">
              <a:rPr lang="it-IT" smtClean="0"/>
              <a:t>22/05/15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EC12-ABD6-7E45-BF10-FEA0EF74E3D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Agent </a:t>
            </a:r>
            <a:r>
              <a:rPr lang="it-IT" dirty="0" err="1" smtClean="0"/>
              <a:t>economics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Andrea Damiani</a:t>
            </a:r>
          </a:p>
          <a:p>
            <a:r>
              <a:rPr lang="it-IT" dirty="0" smtClean="0"/>
              <a:t>Emanuele Mason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Bread</a:t>
            </a:r>
            <a:r>
              <a:rPr lang="it-IT" dirty="0"/>
              <a:t> </a:t>
            </a:r>
            <a:r>
              <a:rPr lang="it-IT" dirty="0" err="1"/>
              <a:t>Grain</a:t>
            </a:r>
            <a:r>
              <a:rPr lang="it-IT" dirty="0"/>
              <a:t> and Land: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Circular</a:t>
            </a:r>
            <a:r>
              <a:rPr lang="it-IT" dirty="0" smtClean="0"/>
              <a:t> economy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stock can be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exchanged</a:t>
            </a: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 or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produced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/>
              <a:t>Value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production</a:t>
            </a:r>
          </a:p>
          <a:p>
            <a:pPr marL="0" indent="0">
              <a:buNone/>
            </a:pPr>
            <a:r>
              <a:rPr lang="it-IT" dirty="0" smtClean="0"/>
              <a:t>No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Satisfaction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activity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>
                <a:solidFill>
                  <a:schemeClr val="tx1">
                    <a:lumMod val="75000"/>
                  </a:schemeClr>
                </a:solidFill>
              </a:rPr>
              <a:t>High stock = no </a:t>
            </a:r>
            <a:r>
              <a:rPr lang="it-IT" dirty="0" err="1" smtClean="0">
                <a:solidFill>
                  <a:schemeClr val="tx1">
                    <a:lumMod val="75000"/>
                  </a:schemeClr>
                </a:solidFill>
              </a:rPr>
              <a:t>activities</a:t>
            </a:r>
            <a:endParaRPr lang="it-IT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82894"/>
              </p:ext>
            </p:extLst>
          </p:nvPr>
        </p:nvGraphicFramePr>
        <p:xfrm>
          <a:off x="5038468" y="3048395"/>
          <a:ext cx="3476882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r>
              <a:rPr lang="it-IT" dirty="0" err="1" smtClean="0"/>
              <a:t>Autonomous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The agent </a:t>
                </a:r>
                <a:r>
                  <a:rPr lang="it-IT" dirty="0" err="1" smtClean="0"/>
                  <a:t>knows</a:t>
                </a:r>
                <a:endParaRPr lang="it-IT" dirty="0" smtClean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stock</a:t>
                </a: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His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price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estimates</a:t>
                </a:r>
                <a:endParaRPr lang="it-IT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stock</a:t>
                </a: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Buying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/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selling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Producing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/>
                  <a:t>He update the </a:t>
                </a:r>
                <a:r>
                  <a:rPr lang="it-IT" dirty="0" err="1" smtClean="0"/>
                  <a:t>prices</a:t>
                </a:r>
                <a:endParaRPr lang="it-IT" dirty="0"/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At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every</a:t>
                </a:r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>
                        <a:lumMod val="75000"/>
                      </a:schemeClr>
                    </a:solidFill>
                  </a:rPr>
                  <a:t>transaction</a:t>
                </a:r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75000"/>
                      </a:schemeClr>
                    </a:solidFill>
                  </a:rPr>
                  <a:t>AR(1) with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it-IT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=0.25</m:t>
                    </m:r>
                  </m:oMath>
                </a14:m>
                <a:endParaRPr lang="it-IT" dirty="0" smtClean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3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438296358"/>
              </p:ext>
            </p:extLst>
          </p:nvPr>
        </p:nvGraphicFramePr>
        <p:xfrm>
          <a:off x="4404338" y="2187897"/>
          <a:ext cx="4385619" cy="326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Bread</a:t>
            </a:r>
            <a:r>
              <a:rPr lang="it-IT" dirty="0" smtClean="0"/>
              <a:t> </a:t>
            </a:r>
            <a:r>
              <a:rPr lang="it-IT" dirty="0" err="1" smtClean="0"/>
              <a:t>Grain</a:t>
            </a:r>
            <a:r>
              <a:rPr lang="it-IT" dirty="0" smtClean="0"/>
              <a:t> and Land: </a:t>
            </a:r>
            <a:br>
              <a:rPr lang="it-IT" dirty="0" smtClean="0"/>
            </a:b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972798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114</Words>
  <Application>Microsoft Macintosh PowerPoint</Application>
  <PresentationFormat>Presentazione su schermo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Cambria Math</vt:lpstr>
      <vt:lpstr>Constantia</vt:lpstr>
      <vt:lpstr>Franklin Gothic Book</vt:lpstr>
      <vt:lpstr>Arial</vt:lpstr>
      <vt:lpstr>Office Theme</vt:lpstr>
      <vt:lpstr>Agent economics</vt:lpstr>
      <vt:lpstr>Bread Grain and Land:  Problem description</vt:lpstr>
      <vt:lpstr>Bread Grain and Land: Autonomous actions</vt:lpstr>
      <vt:lpstr>Bread Grain and Land:  Reactive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economics</dc:title>
  <dc:creator>Emanuele Mason</dc:creator>
  <cp:lastModifiedBy>Emanuele Mason</cp:lastModifiedBy>
  <cp:revision>6</cp:revision>
  <dcterms:created xsi:type="dcterms:W3CDTF">2015-05-22T06:34:23Z</dcterms:created>
  <dcterms:modified xsi:type="dcterms:W3CDTF">2015-05-22T09:24:17Z</dcterms:modified>
</cp:coreProperties>
</file>