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7"/>
  </p:notesMasterIdLst>
  <p:sldIdLst>
    <p:sldId id="256" r:id="rId3"/>
    <p:sldId id="262" r:id="rId4"/>
    <p:sldId id="263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97231899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97231899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Template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97231899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97231899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Template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992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97231899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97231899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Template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550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7231899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997231899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Template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7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  <a:defRPr/>
            </a:lvl2pPr>
            <a:lvl3pPr marL="1371600" lvl="2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■"/>
              <a:defRPr/>
            </a:lvl3pPr>
            <a:lvl4pPr marL="1828800" lvl="3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●"/>
              <a:defRPr/>
            </a:lvl4pPr>
            <a:lvl5pPr marL="2286000" lvl="4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  <a:defRPr/>
            </a:lvl5pPr>
            <a:lvl6pPr marL="2743200" lvl="5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■"/>
              <a:defRPr/>
            </a:lvl6pPr>
            <a:lvl7pPr marL="3200400" lvl="6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●"/>
              <a:defRPr/>
            </a:lvl7pPr>
            <a:lvl8pPr marL="3657600" lvl="7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730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1000"/>
            </a:lvl1pPr>
            <a:lvl2pPr marL="914400" lvl="1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○"/>
              <a:defRPr sz="900"/>
            </a:lvl2pPr>
            <a:lvl3pPr marL="1371600" lvl="2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900"/>
            </a:lvl3pPr>
            <a:lvl4pPr marL="1828800" lvl="3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●"/>
              <a:defRPr sz="900"/>
            </a:lvl4pPr>
            <a:lvl5pPr marL="2286000" lvl="4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○"/>
              <a:defRPr sz="900"/>
            </a:lvl5pPr>
            <a:lvl6pPr marL="2743200" lvl="5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900"/>
            </a:lvl6pPr>
            <a:lvl7pPr marL="3200400" lvl="6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●"/>
              <a:defRPr sz="900"/>
            </a:lvl7pPr>
            <a:lvl8pPr marL="3657600" lvl="7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○"/>
              <a:defRPr sz="900"/>
            </a:lvl8pPr>
            <a:lvl9pPr marL="4114800" lvl="8" indent="-2667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00"/>
              <a:buChar char="■"/>
              <a:defRPr sz="9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1000"/>
            </a:lvl1pPr>
            <a:lvl2pPr marL="914400" lvl="1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○"/>
              <a:defRPr sz="900"/>
            </a:lvl2pPr>
            <a:lvl3pPr marL="1371600" lvl="2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900"/>
            </a:lvl3pPr>
            <a:lvl4pPr marL="1828800" lvl="3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●"/>
              <a:defRPr sz="900"/>
            </a:lvl4pPr>
            <a:lvl5pPr marL="2286000" lvl="4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○"/>
              <a:defRPr sz="900"/>
            </a:lvl5pPr>
            <a:lvl6pPr marL="2743200" lvl="5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900"/>
            </a:lvl6pPr>
            <a:lvl7pPr marL="3200400" lvl="6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●"/>
              <a:defRPr sz="900"/>
            </a:lvl7pPr>
            <a:lvl8pPr marL="3657600" lvl="7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○"/>
              <a:defRPr sz="900"/>
            </a:lvl8pPr>
            <a:lvl9pPr marL="4114800" lvl="8" indent="-2667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00"/>
              <a:buChar char="■"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  <a:defRPr sz="900"/>
            </a:lvl1pPr>
            <a:lvl2pPr marL="914400" lvl="1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○"/>
              <a:defRPr sz="900"/>
            </a:lvl2pPr>
            <a:lvl3pPr marL="1371600" lvl="2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900"/>
            </a:lvl3pPr>
            <a:lvl4pPr marL="1828800" lvl="3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●"/>
              <a:defRPr sz="900"/>
            </a:lvl4pPr>
            <a:lvl5pPr marL="2286000" lvl="4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○"/>
              <a:defRPr sz="900"/>
            </a:lvl5pPr>
            <a:lvl6pPr marL="2743200" lvl="5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900"/>
            </a:lvl6pPr>
            <a:lvl7pPr marL="3200400" lvl="6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●"/>
              <a:defRPr sz="900"/>
            </a:lvl7pPr>
            <a:lvl8pPr marL="3657600" lvl="7" indent="-266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Char char="○"/>
              <a:defRPr sz="900"/>
            </a:lvl8pPr>
            <a:lvl9pPr marL="4114800" lvl="8" indent="-2667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00"/>
              <a:buChar char="■"/>
              <a:defRPr sz="9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1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  <a:defRPr/>
            </a:lvl2pPr>
            <a:lvl3pPr marL="1371600" lvl="2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■"/>
              <a:defRPr/>
            </a:lvl3pPr>
            <a:lvl4pPr marL="1828800" lvl="3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●"/>
              <a:defRPr/>
            </a:lvl4pPr>
            <a:lvl5pPr marL="2286000" lvl="4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  <a:defRPr/>
            </a:lvl5pPr>
            <a:lvl6pPr marL="2743200" lvl="5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■"/>
              <a:defRPr/>
            </a:lvl6pPr>
            <a:lvl7pPr marL="3200400" lvl="6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●"/>
              <a:defRPr/>
            </a:lvl7pPr>
            <a:lvl8pPr marL="3657600" lvl="7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730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marL="457200" lvl="0" indent="-292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3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  <a:defRPr/>
            </a:lvl2pPr>
            <a:lvl3pPr marL="1371600" lvl="2" indent="-273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■"/>
              <a:defRPr/>
            </a:lvl3pPr>
            <a:lvl4pPr marL="1828800" lvl="3" indent="-273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●"/>
              <a:defRPr/>
            </a:lvl4pPr>
            <a:lvl5pPr marL="2286000" lvl="4" indent="-273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  <a:defRPr/>
            </a:lvl5pPr>
            <a:lvl6pPr marL="2743200" lvl="5" indent="-273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■"/>
              <a:defRPr/>
            </a:lvl6pPr>
            <a:lvl7pPr marL="3200400" lvl="6" indent="-273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●"/>
              <a:defRPr/>
            </a:lvl7pPr>
            <a:lvl8pPr marL="3657600" lvl="7" indent="-273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7305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t" anchorCtr="0">
            <a:noAutofit/>
          </a:bodyPr>
          <a:lstStyle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■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○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2"/>
              </a:buClr>
              <a:buSzPts val="700"/>
              <a:buFont typeface="Arial"/>
              <a:buChar char="■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22;p24">
            <a:extLst>
              <a:ext uri="{FF2B5EF4-FFF2-40B4-BE49-F238E27FC236}">
                <a16:creationId xmlns:a16="http://schemas.microsoft.com/office/drawing/2014/main" id="{A2F5001E-D7AE-41B3-A75C-4324CF465D82}"/>
              </a:ext>
            </a:extLst>
          </p:cNvPr>
          <p:cNvSpPr/>
          <p:nvPr/>
        </p:nvSpPr>
        <p:spPr>
          <a:xfrm>
            <a:off x="5955251" y="2192789"/>
            <a:ext cx="1555910" cy="188097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r>
              <a:rPr lang="en-SG" sz="900" dirty="0"/>
              <a:t>&lt;container&gt;</a:t>
            </a:r>
            <a:endParaRPr sz="200" dirty="0"/>
          </a:p>
        </p:txBody>
      </p:sp>
      <p:sp>
        <p:nvSpPr>
          <p:cNvPr id="31" name="Google Shape;122;p24">
            <a:extLst>
              <a:ext uri="{FF2B5EF4-FFF2-40B4-BE49-F238E27FC236}">
                <a16:creationId xmlns:a16="http://schemas.microsoft.com/office/drawing/2014/main" id="{E05E373A-0BF8-42A1-A189-C161A94BE29D}"/>
              </a:ext>
            </a:extLst>
          </p:cNvPr>
          <p:cNvSpPr/>
          <p:nvPr/>
        </p:nvSpPr>
        <p:spPr>
          <a:xfrm>
            <a:off x="1444676" y="1856814"/>
            <a:ext cx="3996643" cy="21274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r>
              <a:rPr lang="en-SG" sz="900" dirty="0"/>
              <a:t>&lt;container&gt;</a:t>
            </a:r>
            <a:endParaRPr sz="200" dirty="0"/>
          </a:p>
        </p:txBody>
      </p:sp>
      <p:sp>
        <p:nvSpPr>
          <p:cNvPr id="95" name="Google Shape;95;p24"/>
          <p:cNvSpPr/>
          <p:nvPr/>
        </p:nvSpPr>
        <p:spPr>
          <a:xfrm>
            <a:off x="1405886" y="862945"/>
            <a:ext cx="4149000" cy="3555600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/>
          <p:nvPr/>
        </p:nvSpPr>
        <p:spPr>
          <a:xfrm>
            <a:off x="5895831" y="808203"/>
            <a:ext cx="1695900" cy="3527100"/>
          </a:xfrm>
          <a:prstGeom prst="roundRect">
            <a:avLst>
              <a:gd name="adj" fmla="val 11291"/>
            </a:avLst>
          </a:prstGeom>
          <a:noFill/>
          <a:ln w="114300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1405498" y="722929"/>
            <a:ext cx="4149000" cy="140100"/>
          </a:xfrm>
          <a:prstGeom prst="round2SameRect">
            <a:avLst>
              <a:gd name="adj1" fmla="val 14714"/>
              <a:gd name="adj2" fmla="val 0"/>
            </a:avLst>
          </a:prstGeom>
          <a:solidFill>
            <a:srgbClr val="9EADBA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/>
          <p:nvPr/>
        </p:nvSpPr>
        <p:spPr>
          <a:xfrm>
            <a:off x="1458359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/>
          <p:nvPr/>
        </p:nvSpPr>
        <p:spPr>
          <a:xfrm>
            <a:off x="1518773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4"/>
          <p:cNvSpPr/>
          <p:nvPr/>
        </p:nvSpPr>
        <p:spPr>
          <a:xfrm>
            <a:off x="1580872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4" descr="arrow, dow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660" y="978408"/>
            <a:ext cx="45719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>
            <a:off x="1453792" y="1658260"/>
            <a:ext cx="3971882" cy="2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1750136" y="1670187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Politics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2712718" y="1670033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Sports</a:t>
            </a:r>
            <a:endParaRPr sz="500" dirty="0"/>
          </a:p>
        </p:txBody>
      </p:sp>
      <p:sp>
        <p:nvSpPr>
          <p:cNvPr id="110" name="Google Shape;110;p24"/>
          <p:cNvSpPr txBox="1"/>
          <p:nvPr/>
        </p:nvSpPr>
        <p:spPr>
          <a:xfrm>
            <a:off x="3171220" y="1669879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Business</a:t>
            </a:r>
            <a:endParaRPr sz="500" dirty="0"/>
          </a:p>
        </p:txBody>
      </p:sp>
      <p:sp>
        <p:nvSpPr>
          <p:cNvPr id="111" name="Google Shape;111;p24"/>
          <p:cNvSpPr txBox="1"/>
          <p:nvPr/>
        </p:nvSpPr>
        <p:spPr>
          <a:xfrm>
            <a:off x="2237093" y="1670187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Cars</a:t>
            </a:r>
            <a:endParaRPr sz="500" dirty="0"/>
          </a:p>
        </p:txBody>
      </p:sp>
      <p:sp>
        <p:nvSpPr>
          <p:cNvPr id="112" name="Google Shape;112;p24"/>
          <p:cNvSpPr/>
          <p:nvPr/>
        </p:nvSpPr>
        <p:spPr>
          <a:xfrm>
            <a:off x="1416113" y="4056591"/>
            <a:ext cx="4137900" cy="3618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1453791" y="4220583"/>
            <a:ext cx="740400" cy="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5F6C77"/>
                </a:solidFill>
                <a:latin typeface="Arial"/>
                <a:ea typeface="Arial"/>
                <a:cs typeface="Arial"/>
                <a:sym typeface="Arial"/>
              </a:rPr>
              <a:t>© 3Pandas Corporation</a:t>
            </a:r>
            <a:endParaRPr sz="700"/>
          </a:p>
        </p:txBody>
      </p:sp>
      <p:sp>
        <p:nvSpPr>
          <p:cNvPr id="114" name="Google Shape;114;p24"/>
          <p:cNvSpPr txBox="1"/>
          <p:nvPr/>
        </p:nvSpPr>
        <p:spPr>
          <a:xfrm>
            <a:off x="3693680" y="4228260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Rules and Regulation</a:t>
            </a:r>
            <a:endParaRPr sz="700"/>
          </a:p>
        </p:txBody>
      </p:sp>
      <p:cxnSp>
        <p:nvCxnSpPr>
          <p:cNvPr id="115" name="Google Shape;115;p24"/>
          <p:cNvCxnSpPr/>
          <p:nvPr/>
        </p:nvCxnSpPr>
        <p:spPr>
          <a:xfrm>
            <a:off x="3760830" y="4327932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4"/>
          <p:cNvSpPr txBox="1"/>
          <p:nvPr/>
        </p:nvSpPr>
        <p:spPr>
          <a:xfrm>
            <a:off x="4193730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Cookies Policy</a:t>
            </a:r>
            <a:endParaRPr sz="700"/>
          </a:p>
        </p:txBody>
      </p:sp>
      <p:cxnSp>
        <p:nvCxnSpPr>
          <p:cNvPr id="117" name="Google Shape;117;p24"/>
          <p:cNvCxnSpPr/>
          <p:nvPr/>
        </p:nvCxnSpPr>
        <p:spPr>
          <a:xfrm>
            <a:off x="426373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4"/>
          <p:cNvSpPr txBox="1"/>
          <p:nvPr/>
        </p:nvSpPr>
        <p:spPr>
          <a:xfrm>
            <a:off x="4557419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Privacy Policy</a:t>
            </a:r>
            <a:endParaRPr sz="700"/>
          </a:p>
        </p:txBody>
      </p:sp>
      <p:cxnSp>
        <p:nvCxnSpPr>
          <p:cNvPr id="119" name="Google Shape;119;p24"/>
          <p:cNvCxnSpPr/>
          <p:nvPr/>
        </p:nvCxnSpPr>
        <p:spPr>
          <a:xfrm>
            <a:off x="462742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24"/>
          <p:cNvSpPr txBox="1"/>
          <p:nvPr/>
        </p:nvSpPr>
        <p:spPr>
          <a:xfrm>
            <a:off x="4912216" y="4226727"/>
            <a:ext cx="6288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Terms and Conditions</a:t>
            </a:r>
            <a:endParaRPr sz="700"/>
          </a:p>
        </p:txBody>
      </p:sp>
      <p:cxnSp>
        <p:nvCxnSpPr>
          <p:cNvPr id="121" name="Google Shape;121;p24"/>
          <p:cNvCxnSpPr/>
          <p:nvPr/>
        </p:nvCxnSpPr>
        <p:spPr>
          <a:xfrm>
            <a:off x="4980519" y="4327054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4"/>
          <p:cNvSpPr/>
          <p:nvPr/>
        </p:nvSpPr>
        <p:spPr>
          <a:xfrm>
            <a:off x="1564373" y="1051362"/>
            <a:ext cx="3861300" cy="55778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&lt;header&gt;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L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&lt;p&gt; </a:t>
            </a:r>
            <a:r>
              <a:rPr lang="en-US" sz="800" dirty="0"/>
              <a:t>S</a:t>
            </a:r>
            <a:r>
              <a:rPr lang="en" sz="800" dirty="0"/>
              <a:t>logan</a:t>
            </a:r>
            <a:endParaRPr sz="700" dirty="0"/>
          </a:p>
        </p:txBody>
      </p:sp>
      <p:pic>
        <p:nvPicPr>
          <p:cNvPr id="123" name="Google Shape;123;p24" descr="align, top, vertical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3700" y="3878428"/>
            <a:ext cx="182491" cy="18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/>
          <p:nvPr/>
        </p:nvSpPr>
        <p:spPr>
          <a:xfrm>
            <a:off x="6341327" y="798407"/>
            <a:ext cx="876300" cy="1611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9EADBA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076896" y="872114"/>
            <a:ext cx="2322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3:03</a:t>
            </a:r>
            <a:endParaRPr sz="700"/>
          </a:p>
        </p:txBody>
      </p:sp>
      <p:pic>
        <p:nvPicPr>
          <p:cNvPr id="126" name="Google Shape;126;p24" descr="Full batte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4822" y="880684"/>
            <a:ext cx="117573" cy="1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 descr="Wi Fi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8925" y="863409"/>
            <a:ext cx="117573" cy="11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 descr="Signa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15563" y="883745"/>
            <a:ext cx="105898" cy="82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 descr="arrow, dow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1247" y="1252002"/>
            <a:ext cx="36512" cy="3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 descr="hamburger, lines, menu ic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73559" y="1179802"/>
            <a:ext cx="143008" cy="18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5979386" y="3822099"/>
            <a:ext cx="1604100" cy="4746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987116" y="4103680"/>
            <a:ext cx="740400" cy="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5F6C77"/>
                </a:solidFill>
                <a:latin typeface="Arial"/>
                <a:ea typeface="Arial"/>
                <a:cs typeface="Arial"/>
                <a:sym typeface="Arial"/>
              </a:rPr>
              <a:t>© 3Pandas Corporation</a:t>
            </a:r>
            <a:endParaRPr sz="700"/>
          </a:p>
        </p:txBody>
      </p:sp>
      <p:sp>
        <p:nvSpPr>
          <p:cNvPr id="133" name="Google Shape;133;p24"/>
          <p:cNvSpPr txBox="1"/>
          <p:nvPr/>
        </p:nvSpPr>
        <p:spPr>
          <a:xfrm>
            <a:off x="7023346" y="3862198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Rules and Regulation</a:t>
            </a:r>
            <a:endParaRPr sz="700"/>
          </a:p>
        </p:txBody>
      </p:sp>
      <p:cxnSp>
        <p:nvCxnSpPr>
          <p:cNvPr id="134" name="Google Shape;134;p24"/>
          <p:cNvCxnSpPr/>
          <p:nvPr/>
        </p:nvCxnSpPr>
        <p:spPr>
          <a:xfrm>
            <a:off x="7090496" y="3961870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4"/>
          <p:cNvSpPr txBox="1"/>
          <p:nvPr/>
        </p:nvSpPr>
        <p:spPr>
          <a:xfrm>
            <a:off x="7168061" y="3946454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Cookies Policy</a:t>
            </a:r>
            <a:endParaRPr sz="700"/>
          </a:p>
        </p:txBody>
      </p:sp>
      <p:cxnSp>
        <p:nvCxnSpPr>
          <p:cNvPr id="136" name="Google Shape;136;p24"/>
          <p:cNvCxnSpPr/>
          <p:nvPr/>
        </p:nvCxnSpPr>
        <p:spPr>
          <a:xfrm>
            <a:off x="7238068" y="4049988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4"/>
          <p:cNvSpPr txBox="1"/>
          <p:nvPr/>
        </p:nvSpPr>
        <p:spPr>
          <a:xfrm>
            <a:off x="7181512" y="4032057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Privacy Policy</a:t>
            </a:r>
            <a:endParaRPr sz="700"/>
          </a:p>
        </p:txBody>
      </p:sp>
      <p:cxnSp>
        <p:nvCxnSpPr>
          <p:cNvPr id="138" name="Google Shape;138;p24"/>
          <p:cNvCxnSpPr/>
          <p:nvPr/>
        </p:nvCxnSpPr>
        <p:spPr>
          <a:xfrm>
            <a:off x="7251519" y="4135591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4"/>
          <p:cNvSpPr txBox="1"/>
          <p:nvPr/>
        </p:nvSpPr>
        <p:spPr>
          <a:xfrm>
            <a:off x="7011790" y="4105144"/>
            <a:ext cx="6288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Terms and Conditions</a:t>
            </a:r>
            <a:endParaRPr sz="700"/>
          </a:p>
        </p:txBody>
      </p:sp>
      <p:cxnSp>
        <p:nvCxnSpPr>
          <p:cNvPr id="140" name="Google Shape;140;p24"/>
          <p:cNvCxnSpPr/>
          <p:nvPr/>
        </p:nvCxnSpPr>
        <p:spPr>
          <a:xfrm>
            <a:off x="7080093" y="4205471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1" name="Google Shape;141;p24" descr="Clock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6661" y="1105893"/>
            <a:ext cx="73008" cy="7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1683150" y="1225751"/>
            <a:ext cx="287572" cy="219807"/>
          </a:xfrm>
          <a:prstGeom prst="rect">
            <a:avLst/>
          </a:prstGeom>
          <a:noFill/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110;p24">
            <a:extLst>
              <a:ext uri="{FF2B5EF4-FFF2-40B4-BE49-F238E27FC236}">
                <a16:creationId xmlns:a16="http://schemas.microsoft.com/office/drawing/2014/main" id="{6DF35806-93D8-4AFF-98D7-DCA94D06C829}"/>
              </a:ext>
            </a:extLst>
          </p:cNvPr>
          <p:cNvSpPr txBox="1"/>
          <p:nvPr/>
        </p:nvSpPr>
        <p:spPr>
          <a:xfrm>
            <a:off x="4966810" y="1671783"/>
            <a:ext cx="47451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Report</a:t>
            </a:r>
            <a:endParaRPr sz="500" dirty="0"/>
          </a:p>
        </p:txBody>
      </p:sp>
      <p:sp>
        <p:nvSpPr>
          <p:cNvPr id="3" name="Google Shape;110;p24">
            <a:extLst>
              <a:ext uri="{FF2B5EF4-FFF2-40B4-BE49-F238E27FC236}">
                <a16:creationId xmlns:a16="http://schemas.microsoft.com/office/drawing/2014/main" id="{D0D82292-E10B-4988-9128-DB904A48A47C}"/>
              </a:ext>
            </a:extLst>
          </p:cNvPr>
          <p:cNvSpPr txBox="1"/>
          <p:nvPr/>
        </p:nvSpPr>
        <p:spPr>
          <a:xfrm>
            <a:off x="3575236" y="1667518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Contacts</a:t>
            </a:r>
            <a:endParaRPr sz="500" dirty="0"/>
          </a:p>
        </p:txBody>
      </p:sp>
      <p:sp>
        <p:nvSpPr>
          <p:cNvPr id="6" name="Google Shape;122;p24">
            <a:extLst>
              <a:ext uri="{FF2B5EF4-FFF2-40B4-BE49-F238E27FC236}">
                <a16:creationId xmlns:a16="http://schemas.microsoft.com/office/drawing/2014/main" id="{1C031AB0-039A-4478-B41E-19D747F1F149}"/>
              </a:ext>
            </a:extLst>
          </p:cNvPr>
          <p:cNvSpPr/>
          <p:nvPr/>
        </p:nvSpPr>
        <p:spPr>
          <a:xfrm>
            <a:off x="5956515" y="1191867"/>
            <a:ext cx="1574532" cy="4555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slogan</a:t>
            </a:r>
            <a:endParaRPr sz="700" dirty="0"/>
          </a:p>
        </p:txBody>
      </p:sp>
      <p:pic>
        <p:nvPicPr>
          <p:cNvPr id="5" name="Google Shape;148;p24">
            <a:extLst>
              <a:ext uri="{FF2B5EF4-FFF2-40B4-BE49-F238E27FC236}">
                <a16:creationId xmlns:a16="http://schemas.microsoft.com/office/drawing/2014/main" id="{683428F3-B044-4BAD-B337-319F0880B75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6016948" y="1318545"/>
            <a:ext cx="232200" cy="185432"/>
          </a:xfrm>
          <a:prstGeom prst="rect">
            <a:avLst/>
          </a:prstGeom>
          <a:noFill/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122;p24">
            <a:extLst>
              <a:ext uri="{FF2B5EF4-FFF2-40B4-BE49-F238E27FC236}">
                <a16:creationId xmlns:a16="http://schemas.microsoft.com/office/drawing/2014/main" id="{BD4E9EB9-B06F-4619-AD60-3EABD75C27A3}"/>
              </a:ext>
            </a:extLst>
          </p:cNvPr>
          <p:cNvSpPr/>
          <p:nvPr/>
        </p:nvSpPr>
        <p:spPr>
          <a:xfrm>
            <a:off x="1580872" y="2362567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  <p:sp>
        <p:nvSpPr>
          <p:cNvPr id="9" name="Google Shape;110;p24">
            <a:extLst>
              <a:ext uri="{FF2B5EF4-FFF2-40B4-BE49-F238E27FC236}">
                <a16:creationId xmlns:a16="http://schemas.microsoft.com/office/drawing/2014/main" id="{80FAE675-44AB-4008-93DE-495CFB9780D3}"/>
              </a:ext>
            </a:extLst>
          </p:cNvPr>
          <p:cNvSpPr txBox="1"/>
          <p:nvPr/>
        </p:nvSpPr>
        <p:spPr>
          <a:xfrm>
            <a:off x="4063699" y="1664626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&lt;navbar&gt;</a:t>
            </a:r>
            <a:endParaRPr sz="500" dirty="0"/>
          </a:p>
        </p:txBody>
      </p:sp>
      <p:sp>
        <p:nvSpPr>
          <p:cNvPr id="14" name="Google Shape;122;p24">
            <a:extLst>
              <a:ext uri="{FF2B5EF4-FFF2-40B4-BE49-F238E27FC236}">
                <a16:creationId xmlns:a16="http://schemas.microsoft.com/office/drawing/2014/main" id="{BFD9AA25-EEE5-4D6A-81F2-2C2CE7C1E2C7}"/>
              </a:ext>
            </a:extLst>
          </p:cNvPr>
          <p:cNvSpPr/>
          <p:nvPr/>
        </p:nvSpPr>
        <p:spPr>
          <a:xfrm>
            <a:off x="2556825" y="2354007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  <p:sp>
        <p:nvSpPr>
          <p:cNvPr id="15" name="Google Shape;122;p24">
            <a:extLst>
              <a:ext uri="{FF2B5EF4-FFF2-40B4-BE49-F238E27FC236}">
                <a16:creationId xmlns:a16="http://schemas.microsoft.com/office/drawing/2014/main" id="{DAF0595E-598A-4C77-B69B-9F696ADD0D8A}"/>
              </a:ext>
            </a:extLst>
          </p:cNvPr>
          <p:cNvSpPr/>
          <p:nvPr/>
        </p:nvSpPr>
        <p:spPr>
          <a:xfrm>
            <a:off x="3587599" y="2354007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  <p:sp>
        <p:nvSpPr>
          <p:cNvPr id="16" name="Google Shape;122;p24">
            <a:extLst>
              <a:ext uri="{FF2B5EF4-FFF2-40B4-BE49-F238E27FC236}">
                <a16:creationId xmlns:a16="http://schemas.microsoft.com/office/drawing/2014/main" id="{7B4E49CF-0CCE-4117-BB3A-962F97B729E4}"/>
              </a:ext>
            </a:extLst>
          </p:cNvPr>
          <p:cNvSpPr/>
          <p:nvPr/>
        </p:nvSpPr>
        <p:spPr>
          <a:xfrm>
            <a:off x="4533075" y="2361934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  <p:sp>
        <p:nvSpPr>
          <p:cNvPr id="17" name="Google Shape;122;p24">
            <a:extLst>
              <a:ext uri="{FF2B5EF4-FFF2-40B4-BE49-F238E27FC236}">
                <a16:creationId xmlns:a16="http://schemas.microsoft.com/office/drawing/2014/main" id="{0709AD4A-407D-481B-B730-80230562CDC1}"/>
              </a:ext>
            </a:extLst>
          </p:cNvPr>
          <p:cNvSpPr/>
          <p:nvPr/>
        </p:nvSpPr>
        <p:spPr>
          <a:xfrm>
            <a:off x="1503410" y="2128529"/>
            <a:ext cx="3955606" cy="879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Divider &lt;divider&gt; 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6;p24">
            <a:extLst>
              <a:ext uri="{FF2B5EF4-FFF2-40B4-BE49-F238E27FC236}">
                <a16:creationId xmlns:a16="http://schemas.microsoft.com/office/drawing/2014/main" id="{39EBFCFC-A27F-4654-8054-3F58044A963C}"/>
              </a:ext>
            </a:extLst>
          </p:cNvPr>
          <p:cNvSpPr/>
          <p:nvPr/>
        </p:nvSpPr>
        <p:spPr>
          <a:xfrm>
            <a:off x="5978403" y="1686941"/>
            <a:ext cx="1538163" cy="4840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5801672" y="1671783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Home</a:t>
            </a:r>
            <a:endParaRPr sz="500" dirty="0"/>
          </a:p>
        </p:txBody>
      </p:sp>
      <p:sp>
        <p:nvSpPr>
          <p:cNvPr id="21" name="Google Shape;107;p24">
            <a:extLst>
              <a:ext uri="{FF2B5EF4-FFF2-40B4-BE49-F238E27FC236}">
                <a16:creationId xmlns:a16="http://schemas.microsoft.com/office/drawing/2014/main" id="{95DF34C1-54D7-4A50-A1E7-69FE58215AF7}"/>
              </a:ext>
            </a:extLst>
          </p:cNvPr>
          <p:cNvSpPr txBox="1"/>
          <p:nvPr/>
        </p:nvSpPr>
        <p:spPr>
          <a:xfrm>
            <a:off x="1361737" y="1669879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Home</a:t>
            </a:r>
            <a:endParaRPr sz="500" dirty="0"/>
          </a:p>
        </p:txBody>
      </p:sp>
      <p:sp>
        <p:nvSpPr>
          <p:cNvPr id="22" name="Google Shape;108;p24">
            <a:extLst>
              <a:ext uri="{FF2B5EF4-FFF2-40B4-BE49-F238E27FC236}">
                <a16:creationId xmlns:a16="http://schemas.microsoft.com/office/drawing/2014/main" id="{8A20A8C2-0149-4635-8FD6-321A2C58C15A}"/>
              </a:ext>
            </a:extLst>
          </p:cNvPr>
          <p:cNvSpPr txBox="1"/>
          <p:nvPr/>
        </p:nvSpPr>
        <p:spPr>
          <a:xfrm>
            <a:off x="6167162" y="1668050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Politics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11;p24">
            <a:extLst>
              <a:ext uri="{FF2B5EF4-FFF2-40B4-BE49-F238E27FC236}">
                <a16:creationId xmlns:a16="http://schemas.microsoft.com/office/drawing/2014/main" id="{2279A6D0-8456-4FEF-917A-3AA20D25D0DC}"/>
              </a:ext>
            </a:extLst>
          </p:cNvPr>
          <p:cNvSpPr txBox="1"/>
          <p:nvPr/>
        </p:nvSpPr>
        <p:spPr>
          <a:xfrm>
            <a:off x="6535842" y="1675999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Cars</a:t>
            </a:r>
            <a:endParaRPr sz="500" dirty="0"/>
          </a:p>
        </p:txBody>
      </p:sp>
      <p:sp>
        <p:nvSpPr>
          <p:cNvPr id="24" name="Google Shape;109;p24">
            <a:extLst>
              <a:ext uri="{FF2B5EF4-FFF2-40B4-BE49-F238E27FC236}">
                <a16:creationId xmlns:a16="http://schemas.microsoft.com/office/drawing/2014/main" id="{E1E92035-9E72-439D-8BF5-D5D4A3715C1C}"/>
              </a:ext>
            </a:extLst>
          </p:cNvPr>
          <p:cNvSpPr txBox="1"/>
          <p:nvPr/>
        </p:nvSpPr>
        <p:spPr>
          <a:xfrm>
            <a:off x="5801672" y="1816897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Sports</a:t>
            </a:r>
            <a:endParaRPr sz="500" dirty="0"/>
          </a:p>
        </p:txBody>
      </p:sp>
      <p:sp>
        <p:nvSpPr>
          <p:cNvPr id="25" name="Google Shape;110;p24">
            <a:extLst>
              <a:ext uri="{FF2B5EF4-FFF2-40B4-BE49-F238E27FC236}">
                <a16:creationId xmlns:a16="http://schemas.microsoft.com/office/drawing/2014/main" id="{627FDA1C-A514-4975-ACA8-178A9D7FC75F}"/>
              </a:ext>
            </a:extLst>
          </p:cNvPr>
          <p:cNvSpPr txBox="1"/>
          <p:nvPr/>
        </p:nvSpPr>
        <p:spPr>
          <a:xfrm>
            <a:off x="6174765" y="1809886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Business</a:t>
            </a:r>
            <a:endParaRPr sz="500" dirty="0"/>
          </a:p>
        </p:txBody>
      </p:sp>
      <p:sp>
        <p:nvSpPr>
          <p:cNvPr id="26" name="Google Shape;110;p24">
            <a:extLst>
              <a:ext uri="{FF2B5EF4-FFF2-40B4-BE49-F238E27FC236}">
                <a16:creationId xmlns:a16="http://schemas.microsoft.com/office/drawing/2014/main" id="{67EDDFE3-FB6A-4F8A-9798-1532D5151189}"/>
              </a:ext>
            </a:extLst>
          </p:cNvPr>
          <p:cNvSpPr txBox="1"/>
          <p:nvPr/>
        </p:nvSpPr>
        <p:spPr>
          <a:xfrm>
            <a:off x="6610980" y="1798944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Contacts</a:t>
            </a:r>
            <a:endParaRPr sz="500" dirty="0"/>
          </a:p>
        </p:txBody>
      </p:sp>
      <p:sp>
        <p:nvSpPr>
          <p:cNvPr id="27" name="Google Shape;110;p24">
            <a:extLst>
              <a:ext uri="{FF2B5EF4-FFF2-40B4-BE49-F238E27FC236}">
                <a16:creationId xmlns:a16="http://schemas.microsoft.com/office/drawing/2014/main" id="{7A1F92ED-163E-41CA-87E0-462BB94FAA29}"/>
              </a:ext>
            </a:extLst>
          </p:cNvPr>
          <p:cNvSpPr txBox="1"/>
          <p:nvPr/>
        </p:nvSpPr>
        <p:spPr>
          <a:xfrm>
            <a:off x="6918920" y="1652214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&lt;navbar&gt;</a:t>
            </a:r>
            <a:endParaRPr sz="500" dirty="0"/>
          </a:p>
        </p:txBody>
      </p:sp>
      <p:sp>
        <p:nvSpPr>
          <p:cNvPr id="28" name="Google Shape;110;p24">
            <a:extLst>
              <a:ext uri="{FF2B5EF4-FFF2-40B4-BE49-F238E27FC236}">
                <a16:creationId xmlns:a16="http://schemas.microsoft.com/office/drawing/2014/main" id="{A4B9FD44-0FF1-47A3-93C2-F281D84F89EC}"/>
              </a:ext>
            </a:extLst>
          </p:cNvPr>
          <p:cNvSpPr txBox="1"/>
          <p:nvPr/>
        </p:nvSpPr>
        <p:spPr>
          <a:xfrm>
            <a:off x="7022813" y="1986218"/>
            <a:ext cx="617777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Report</a:t>
            </a:r>
            <a:endParaRPr sz="500" dirty="0"/>
          </a:p>
        </p:txBody>
      </p:sp>
      <p:sp>
        <p:nvSpPr>
          <p:cNvPr id="29" name="Google Shape;122;p24">
            <a:extLst>
              <a:ext uri="{FF2B5EF4-FFF2-40B4-BE49-F238E27FC236}">
                <a16:creationId xmlns:a16="http://schemas.microsoft.com/office/drawing/2014/main" id="{3B17F487-38DA-4186-8884-BB0E2AD722F7}"/>
              </a:ext>
            </a:extLst>
          </p:cNvPr>
          <p:cNvSpPr/>
          <p:nvPr/>
        </p:nvSpPr>
        <p:spPr>
          <a:xfrm>
            <a:off x="5980161" y="2426720"/>
            <a:ext cx="1490643" cy="874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Divider &lt;divider&gt; 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22;p24">
            <a:extLst>
              <a:ext uri="{FF2B5EF4-FFF2-40B4-BE49-F238E27FC236}">
                <a16:creationId xmlns:a16="http://schemas.microsoft.com/office/drawing/2014/main" id="{1F233E9F-0023-49A9-9677-ABAA19779948}"/>
              </a:ext>
            </a:extLst>
          </p:cNvPr>
          <p:cNvSpPr/>
          <p:nvPr/>
        </p:nvSpPr>
        <p:spPr>
          <a:xfrm>
            <a:off x="1495913" y="3735196"/>
            <a:ext cx="3955606" cy="879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Divider &lt;divider&gt; 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2;p24">
            <a:extLst>
              <a:ext uri="{FF2B5EF4-FFF2-40B4-BE49-F238E27FC236}">
                <a16:creationId xmlns:a16="http://schemas.microsoft.com/office/drawing/2014/main" id="{F70DFACA-6339-490D-8B07-9EB083109293}"/>
              </a:ext>
            </a:extLst>
          </p:cNvPr>
          <p:cNvSpPr/>
          <p:nvPr/>
        </p:nvSpPr>
        <p:spPr>
          <a:xfrm>
            <a:off x="5987946" y="2584951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22;p24">
            <a:extLst>
              <a:ext uri="{FF2B5EF4-FFF2-40B4-BE49-F238E27FC236}">
                <a16:creationId xmlns:a16="http://schemas.microsoft.com/office/drawing/2014/main" id="{73057514-FFFF-4E63-B818-284736501633}"/>
              </a:ext>
            </a:extLst>
          </p:cNvPr>
          <p:cNvSpPr/>
          <p:nvPr/>
        </p:nvSpPr>
        <p:spPr>
          <a:xfrm>
            <a:off x="6201756" y="2166611"/>
            <a:ext cx="1290329" cy="21274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algn="r"/>
            <a:r>
              <a:rPr lang="en-SG" sz="900" dirty="0"/>
              <a:t>&lt;container&gt;</a:t>
            </a:r>
            <a:endParaRPr sz="200" dirty="0"/>
          </a:p>
        </p:txBody>
      </p:sp>
      <p:sp>
        <p:nvSpPr>
          <p:cNvPr id="13" name="Google Shape;122;p24">
            <a:extLst>
              <a:ext uri="{FF2B5EF4-FFF2-40B4-BE49-F238E27FC236}">
                <a16:creationId xmlns:a16="http://schemas.microsoft.com/office/drawing/2014/main" id="{88FA110D-8739-44AA-82C0-07733023848C}"/>
              </a:ext>
            </a:extLst>
          </p:cNvPr>
          <p:cNvSpPr/>
          <p:nvPr/>
        </p:nvSpPr>
        <p:spPr>
          <a:xfrm>
            <a:off x="1491112" y="1844542"/>
            <a:ext cx="3996643" cy="21274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algn="r"/>
            <a:r>
              <a:rPr lang="en-SG" sz="900" dirty="0"/>
              <a:t>&lt;container&gt;</a:t>
            </a:r>
            <a:endParaRPr sz="200" dirty="0"/>
          </a:p>
        </p:txBody>
      </p:sp>
      <p:sp>
        <p:nvSpPr>
          <p:cNvPr id="95" name="Google Shape;95;p24"/>
          <p:cNvSpPr/>
          <p:nvPr/>
        </p:nvSpPr>
        <p:spPr>
          <a:xfrm>
            <a:off x="1405886" y="862945"/>
            <a:ext cx="4149000" cy="3555600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/>
          <p:nvPr/>
        </p:nvSpPr>
        <p:spPr>
          <a:xfrm>
            <a:off x="5895831" y="808203"/>
            <a:ext cx="1695900" cy="3527100"/>
          </a:xfrm>
          <a:prstGeom prst="roundRect">
            <a:avLst>
              <a:gd name="adj" fmla="val 11291"/>
            </a:avLst>
          </a:prstGeom>
          <a:noFill/>
          <a:ln w="114300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1405498" y="722929"/>
            <a:ext cx="4149000" cy="140100"/>
          </a:xfrm>
          <a:prstGeom prst="round2SameRect">
            <a:avLst>
              <a:gd name="adj1" fmla="val 14714"/>
              <a:gd name="adj2" fmla="val 0"/>
            </a:avLst>
          </a:prstGeom>
          <a:solidFill>
            <a:srgbClr val="9EADBA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/>
          <p:nvPr/>
        </p:nvSpPr>
        <p:spPr>
          <a:xfrm>
            <a:off x="1458359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/>
          <p:nvPr/>
        </p:nvSpPr>
        <p:spPr>
          <a:xfrm>
            <a:off x="1518773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4"/>
          <p:cNvSpPr/>
          <p:nvPr/>
        </p:nvSpPr>
        <p:spPr>
          <a:xfrm>
            <a:off x="1580872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4" descr="arrow, dow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660" y="978408"/>
            <a:ext cx="45719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>
            <a:off x="1453791" y="1658260"/>
            <a:ext cx="4087225" cy="2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1750136" y="1670187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Politics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2712718" y="1670033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Sports</a:t>
            </a:r>
            <a:endParaRPr sz="500" dirty="0"/>
          </a:p>
        </p:txBody>
      </p:sp>
      <p:sp>
        <p:nvSpPr>
          <p:cNvPr id="110" name="Google Shape;110;p24"/>
          <p:cNvSpPr txBox="1"/>
          <p:nvPr/>
        </p:nvSpPr>
        <p:spPr>
          <a:xfrm>
            <a:off x="3171220" y="1669879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Business</a:t>
            </a:r>
            <a:endParaRPr sz="500" dirty="0"/>
          </a:p>
        </p:txBody>
      </p:sp>
      <p:sp>
        <p:nvSpPr>
          <p:cNvPr id="111" name="Google Shape;111;p24"/>
          <p:cNvSpPr txBox="1"/>
          <p:nvPr/>
        </p:nvSpPr>
        <p:spPr>
          <a:xfrm>
            <a:off x="2237093" y="1670187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Cars</a:t>
            </a:r>
            <a:endParaRPr sz="500" dirty="0"/>
          </a:p>
        </p:txBody>
      </p:sp>
      <p:sp>
        <p:nvSpPr>
          <p:cNvPr id="112" name="Google Shape;112;p24"/>
          <p:cNvSpPr/>
          <p:nvPr/>
        </p:nvSpPr>
        <p:spPr>
          <a:xfrm>
            <a:off x="1416113" y="4056591"/>
            <a:ext cx="4137900" cy="3618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1453791" y="4220583"/>
            <a:ext cx="740400" cy="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5F6C77"/>
                </a:solidFill>
                <a:latin typeface="Arial"/>
                <a:ea typeface="Arial"/>
                <a:cs typeface="Arial"/>
                <a:sym typeface="Arial"/>
              </a:rPr>
              <a:t>© 3Pandas Corporation</a:t>
            </a:r>
            <a:endParaRPr sz="700"/>
          </a:p>
        </p:txBody>
      </p:sp>
      <p:sp>
        <p:nvSpPr>
          <p:cNvPr id="114" name="Google Shape;114;p24"/>
          <p:cNvSpPr txBox="1"/>
          <p:nvPr/>
        </p:nvSpPr>
        <p:spPr>
          <a:xfrm>
            <a:off x="3693680" y="4228260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Rules and Regulation</a:t>
            </a:r>
            <a:endParaRPr sz="700"/>
          </a:p>
        </p:txBody>
      </p:sp>
      <p:cxnSp>
        <p:nvCxnSpPr>
          <p:cNvPr id="115" name="Google Shape;115;p24"/>
          <p:cNvCxnSpPr/>
          <p:nvPr/>
        </p:nvCxnSpPr>
        <p:spPr>
          <a:xfrm>
            <a:off x="3760830" y="4327932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4"/>
          <p:cNvSpPr txBox="1"/>
          <p:nvPr/>
        </p:nvSpPr>
        <p:spPr>
          <a:xfrm>
            <a:off x="4193730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Cookies Policy</a:t>
            </a:r>
            <a:endParaRPr sz="700"/>
          </a:p>
        </p:txBody>
      </p:sp>
      <p:cxnSp>
        <p:nvCxnSpPr>
          <p:cNvPr id="117" name="Google Shape;117;p24"/>
          <p:cNvCxnSpPr/>
          <p:nvPr/>
        </p:nvCxnSpPr>
        <p:spPr>
          <a:xfrm>
            <a:off x="426373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4"/>
          <p:cNvSpPr txBox="1"/>
          <p:nvPr/>
        </p:nvSpPr>
        <p:spPr>
          <a:xfrm>
            <a:off x="4557419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Privacy Policy</a:t>
            </a:r>
            <a:endParaRPr sz="700"/>
          </a:p>
        </p:txBody>
      </p:sp>
      <p:cxnSp>
        <p:nvCxnSpPr>
          <p:cNvPr id="119" name="Google Shape;119;p24"/>
          <p:cNvCxnSpPr/>
          <p:nvPr/>
        </p:nvCxnSpPr>
        <p:spPr>
          <a:xfrm>
            <a:off x="462742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24"/>
          <p:cNvSpPr txBox="1"/>
          <p:nvPr/>
        </p:nvSpPr>
        <p:spPr>
          <a:xfrm>
            <a:off x="4912216" y="4226727"/>
            <a:ext cx="6288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Terms and Conditions</a:t>
            </a:r>
            <a:endParaRPr sz="700"/>
          </a:p>
        </p:txBody>
      </p:sp>
      <p:cxnSp>
        <p:nvCxnSpPr>
          <p:cNvPr id="121" name="Google Shape;121;p24"/>
          <p:cNvCxnSpPr/>
          <p:nvPr/>
        </p:nvCxnSpPr>
        <p:spPr>
          <a:xfrm>
            <a:off x="4980519" y="4327054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4"/>
          <p:cNvSpPr/>
          <p:nvPr/>
        </p:nvSpPr>
        <p:spPr>
          <a:xfrm>
            <a:off x="1564373" y="1051362"/>
            <a:ext cx="3861300" cy="55778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&lt;header&gt;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&lt;a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L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                                                             &lt;p&gt; </a:t>
            </a:r>
            <a:r>
              <a:rPr lang="en-US" sz="800" dirty="0"/>
              <a:t>S</a:t>
            </a:r>
            <a:r>
              <a:rPr lang="en" sz="800" dirty="0"/>
              <a:t>logan</a:t>
            </a:r>
            <a:endParaRPr sz="700" dirty="0"/>
          </a:p>
        </p:txBody>
      </p:sp>
      <p:pic>
        <p:nvPicPr>
          <p:cNvPr id="123" name="Google Shape;123;p24" descr="align, top, vertical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3700" y="3878428"/>
            <a:ext cx="182491" cy="18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/>
          <p:nvPr/>
        </p:nvSpPr>
        <p:spPr>
          <a:xfrm>
            <a:off x="6341327" y="798407"/>
            <a:ext cx="876300" cy="1611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9EADBA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076896" y="872114"/>
            <a:ext cx="2322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3:03</a:t>
            </a:r>
            <a:endParaRPr sz="700"/>
          </a:p>
        </p:txBody>
      </p:sp>
      <p:pic>
        <p:nvPicPr>
          <p:cNvPr id="126" name="Google Shape;126;p24" descr="Full batte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4822" y="880684"/>
            <a:ext cx="117573" cy="1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 descr="Wi Fi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8925" y="863409"/>
            <a:ext cx="117573" cy="11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 descr="Signa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15563" y="883745"/>
            <a:ext cx="105898" cy="82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 descr="arrow, dow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1247" y="1252002"/>
            <a:ext cx="36512" cy="3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 descr="hamburger, lines, menu ic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73559" y="1179802"/>
            <a:ext cx="143008" cy="18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5979386" y="3822099"/>
            <a:ext cx="1604100" cy="4746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987116" y="4103680"/>
            <a:ext cx="740400" cy="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5F6C77"/>
                </a:solidFill>
                <a:latin typeface="Arial"/>
                <a:ea typeface="Arial"/>
                <a:cs typeface="Arial"/>
                <a:sym typeface="Arial"/>
              </a:rPr>
              <a:t>© 3Pandas Corporation</a:t>
            </a:r>
            <a:endParaRPr sz="700"/>
          </a:p>
        </p:txBody>
      </p:sp>
      <p:sp>
        <p:nvSpPr>
          <p:cNvPr id="133" name="Google Shape;133;p24"/>
          <p:cNvSpPr txBox="1"/>
          <p:nvPr/>
        </p:nvSpPr>
        <p:spPr>
          <a:xfrm>
            <a:off x="7023346" y="3862198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Rules and Regulation</a:t>
            </a:r>
            <a:endParaRPr sz="700"/>
          </a:p>
        </p:txBody>
      </p:sp>
      <p:cxnSp>
        <p:nvCxnSpPr>
          <p:cNvPr id="134" name="Google Shape;134;p24"/>
          <p:cNvCxnSpPr/>
          <p:nvPr/>
        </p:nvCxnSpPr>
        <p:spPr>
          <a:xfrm>
            <a:off x="7090496" y="3961870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4"/>
          <p:cNvSpPr txBox="1"/>
          <p:nvPr/>
        </p:nvSpPr>
        <p:spPr>
          <a:xfrm>
            <a:off x="7168061" y="3946454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Cookies Policy</a:t>
            </a:r>
            <a:endParaRPr sz="700"/>
          </a:p>
        </p:txBody>
      </p:sp>
      <p:cxnSp>
        <p:nvCxnSpPr>
          <p:cNvPr id="136" name="Google Shape;136;p24"/>
          <p:cNvCxnSpPr/>
          <p:nvPr/>
        </p:nvCxnSpPr>
        <p:spPr>
          <a:xfrm>
            <a:off x="7238068" y="4049988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4"/>
          <p:cNvSpPr txBox="1"/>
          <p:nvPr/>
        </p:nvSpPr>
        <p:spPr>
          <a:xfrm>
            <a:off x="7181512" y="4032057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Privacy Policy</a:t>
            </a:r>
            <a:endParaRPr sz="700"/>
          </a:p>
        </p:txBody>
      </p:sp>
      <p:cxnSp>
        <p:nvCxnSpPr>
          <p:cNvPr id="138" name="Google Shape;138;p24"/>
          <p:cNvCxnSpPr/>
          <p:nvPr/>
        </p:nvCxnSpPr>
        <p:spPr>
          <a:xfrm>
            <a:off x="7251519" y="4135591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4"/>
          <p:cNvSpPr txBox="1"/>
          <p:nvPr/>
        </p:nvSpPr>
        <p:spPr>
          <a:xfrm>
            <a:off x="7011790" y="4105144"/>
            <a:ext cx="6288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Terms and Conditions</a:t>
            </a:r>
            <a:endParaRPr sz="700"/>
          </a:p>
        </p:txBody>
      </p:sp>
      <p:cxnSp>
        <p:nvCxnSpPr>
          <p:cNvPr id="140" name="Google Shape;140;p24"/>
          <p:cNvCxnSpPr/>
          <p:nvPr/>
        </p:nvCxnSpPr>
        <p:spPr>
          <a:xfrm>
            <a:off x="7080093" y="4205471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1" name="Google Shape;141;p24" descr="Clock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6661" y="1105893"/>
            <a:ext cx="73008" cy="7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2339490" y="1191867"/>
            <a:ext cx="287572" cy="219807"/>
          </a:xfrm>
          <a:prstGeom prst="rect">
            <a:avLst/>
          </a:prstGeom>
          <a:noFill/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110;p24">
            <a:extLst>
              <a:ext uri="{FF2B5EF4-FFF2-40B4-BE49-F238E27FC236}">
                <a16:creationId xmlns:a16="http://schemas.microsoft.com/office/drawing/2014/main" id="{6DF35806-93D8-4AFF-98D7-DCA94D06C829}"/>
              </a:ext>
            </a:extLst>
          </p:cNvPr>
          <p:cNvSpPr txBox="1"/>
          <p:nvPr/>
        </p:nvSpPr>
        <p:spPr>
          <a:xfrm>
            <a:off x="4966809" y="1671783"/>
            <a:ext cx="617777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Report</a:t>
            </a:r>
            <a:endParaRPr sz="500" dirty="0"/>
          </a:p>
        </p:txBody>
      </p:sp>
      <p:sp>
        <p:nvSpPr>
          <p:cNvPr id="3" name="Google Shape;110;p24">
            <a:extLst>
              <a:ext uri="{FF2B5EF4-FFF2-40B4-BE49-F238E27FC236}">
                <a16:creationId xmlns:a16="http://schemas.microsoft.com/office/drawing/2014/main" id="{D0D82292-E10B-4988-9128-DB904A48A47C}"/>
              </a:ext>
            </a:extLst>
          </p:cNvPr>
          <p:cNvSpPr txBox="1"/>
          <p:nvPr/>
        </p:nvSpPr>
        <p:spPr>
          <a:xfrm>
            <a:off x="3575236" y="1667518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Contacts</a:t>
            </a:r>
            <a:endParaRPr sz="500" dirty="0"/>
          </a:p>
        </p:txBody>
      </p:sp>
      <p:sp>
        <p:nvSpPr>
          <p:cNvPr id="6" name="Google Shape;122;p24">
            <a:extLst>
              <a:ext uri="{FF2B5EF4-FFF2-40B4-BE49-F238E27FC236}">
                <a16:creationId xmlns:a16="http://schemas.microsoft.com/office/drawing/2014/main" id="{1C031AB0-039A-4478-B41E-19D747F1F149}"/>
              </a:ext>
            </a:extLst>
          </p:cNvPr>
          <p:cNvSpPr/>
          <p:nvPr/>
        </p:nvSpPr>
        <p:spPr>
          <a:xfrm>
            <a:off x="5960692" y="1172607"/>
            <a:ext cx="1574532" cy="4555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L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             slogan</a:t>
            </a:r>
            <a:endParaRPr sz="700" dirty="0"/>
          </a:p>
        </p:txBody>
      </p:sp>
      <p:pic>
        <p:nvPicPr>
          <p:cNvPr id="5" name="Google Shape;148;p24">
            <a:extLst>
              <a:ext uri="{FF2B5EF4-FFF2-40B4-BE49-F238E27FC236}">
                <a16:creationId xmlns:a16="http://schemas.microsoft.com/office/drawing/2014/main" id="{683428F3-B044-4BAD-B337-319F0880B75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6016948" y="1318545"/>
            <a:ext cx="232200" cy="185432"/>
          </a:xfrm>
          <a:prstGeom prst="rect">
            <a:avLst/>
          </a:prstGeom>
          <a:noFill/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122;p24">
            <a:extLst>
              <a:ext uri="{FF2B5EF4-FFF2-40B4-BE49-F238E27FC236}">
                <a16:creationId xmlns:a16="http://schemas.microsoft.com/office/drawing/2014/main" id="{BD4E9EB9-B06F-4619-AD60-3EABD75C27A3}"/>
              </a:ext>
            </a:extLst>
          </p:cNvPr>
          <p:cNvSpPr/>
          <p:nvPr/>
        </p:nvSpPr>
        <p:spPr>
          <a:xfrm>
            <a:off x="1634163" y="2247792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  <p:sp>
        <p:nvSpPr>
          <p:cNvPr id="9" name="Google Shape;110;p24">
            <a:extLst>
              <a:ext uri="{FF2B5EF4-FFF2-40B4-BE49-F238E27FC236}">
                <a16:creationId xmlns:a16="http://schemas.microsoft.com/office/drawing/2014/main" id="{80FAE675-44AB-4008-93DE-495CFB9780D3}"/>
              </a:ext>
            </a:extLst>
          </p:cNvPr>
          <p:cNvSpPr txBox="1"/>
          <p:nvPr/>
        </p:nvSpPr>
        <p:spPr>
          <a:xfrm>
            <a:off x="4063699" y="1664626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&lt;navbar&gt;</a:t>
            </a:r>
            <a:endParaRPr sz="500" dirty="0"/>
          </a:p>
        </p:txBody>
      </p:sp>
      <p:sp>
        <p:nvSpPr>
          <p:cNvPr id="14" name="Google Shape;122;p24">
            <a:extLst>
              <a:ext uri="{FF2B5EF4-FFF2-40B4-BE49-F238E27FC236}">
                <a16:creationId xmlns:a16="http://schemas.microsoft.com/office/drawing/2014/main" id="{BFD9AA25-EEE5-4D6A-81F2-2C2CE7C1E2C7}"/>
              </a:ext>
            </a:extLst>
          </p:cNvPr>
          <p:cNvSpPr/>
          <p:nvPr/>
        </p:nvSpPr>
        <p:spPr>
          <a:xfrm>
            <a:off x="2600619" y="2243278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  <p:sp>
        <p:nvSpPr>
          <p:cNvPr id="15" name="Google Shape;122;p24">
            <a:extLst>
              <a:ext uri="{FF2B5EF4-FFF2-40B4-BE49-F238E27FC236}">
                <a16:creationId xmlns:a16="http://schemas.microsoft.com/office/drawing/2014/main" id="{DAF0595E-598A-4C77-B69B-9F696ADD0D8A}"/>
              </a:ext>
            </a:extLst>
          </p:cNvPr>
          <p:cNvSpPr/>
          <p:nvPr/>
        </p:nvSpPr>
        <p:spPr>
          <a:xfrm>
            <a:off x="3595385" y="2231781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  <p:sp>
        <p:nvSpPr>
          <p:cNvPr id="16" name="Google Shape;122;p24">
            <a:extLst>
              <a:ext uri="{FF2B5EF4-FFF2-40B4-BE49-F238E27FC236}">
                <a16:creationId xmlns:a16="http://schemas.microsoft.com/office/drawing/2014/main" id="{7B4E49CF-0CCE-4117-BB3A-962F97B729E4}"/>
              </a:ext>
            </a:extLst>
          </p:cNvPr>
          <p:cNvSpPr/>
          <p:nvPr/>
        </p:nvSpPr>
        <p:spPr>
          <a:xfrm>
            <a:off x="4513100" y="2231781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  <p:sp>
        <p:nvSpPr>
          <p:cNvPr id="17" name="Google Shape;122;p24">
            <a:extLst>
              <a:ext uri="{FF2B5EF4-FFF2-40B4-BE49-F238E27FC236}">
                <a16:creationId xmlns:a16="http://schemas.microsoft.com/office/drawing/2014/main" id="{0709AD4A-407D-481B-B730-80230562CDC1}"/>
              </a:ext>
            </a:extLst>
          </p:cNvPr>
          <p:cNvSpPr/>
          <p:nvPr/>
        </p:nvSpPr>
        <p:spPr>
          <a:xfrm>
            <a:off x="1526165" y="2039362"/>
            <a:ext cx="3955606" cy="879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Divider &lt;divider&gt; 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2;p24">
            <a:extLst>
              <a:ext uri="{FF2B5EF4-FFF2-40B4-BE49-F238E27FC236}">
                <a16:creationId xmlns:a16="http://schemas.microsoft.com/office/drawing/2014/main" id="{F70DFACA-6339-490D-8B07-9EB083109293}"/>
              </a:ext>
            </a:extLst>
          </p:cNvPr>
          <p:cNvSpPr/>
          <p:nvPr/>
        </p:nvSpPr>
        <p:spPr>
          <a:xfrm>
            <a:off x="6054651" y="2543732"/>
            <a:ext cx="737536" cy="13032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SG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blogcard</a:t>
            </a:r>
            <a:r>
              <a:rPr lang="en-SG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" dirty="0"/>
              <a:t>text</a:t>
            </a:r>
            <a:endParaRPr sz="200" dirty="0"/>
          </a:p>
        </p:txBody>
      </p:sp>
      <p:sp>
        <p:nvSpPr>
          <p:cNvPr id="20" name="Google Shape;106;p24">
            <a:extLst>
              <a:ext uri="{FF2B5EF4-FFF2-40B4-BE49-F238E27FC236}">
                <a16:creationId xmlns:a16="http://schemas.microsoft.com/office/drawing/2014/main" id="{39EBFCFC-A27F-4654-8054-3F58044A963C}"/>
              </a:ext>
            </a:extLst>
          </p:cNvPr>
          <p:cNvSpPr/>
          <p:nvPr/>
        </p:nvSpPr>
        <p:spPr>
          <a:xfrm>
            <a:off x="5978403" y="1686941"/>
            <a:ext cx="1538163" cy="4840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5801672" y="1671783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Home</a:t>
            </a:r>
            <a:endParaRPr sz="500" dirty="0"/>
          </a:p>
        </p:txBody>
      </p:sp>
      <p:sp>
        <p:nvSpPr>
          <p:cNvPr id="21" name="Google Shape;107;p24">
            <a:extLst>
              <a:ext uri="{FF2B5EF4-FFF2-40B4-BE49-F238E27FC236}">
                <a16:creationId xmlns:a16="http://schemas.microsoft.com/office/drawing/2014/main" id="{95DF34C1-54D7-4A50-A1E7-69FE58215AF7}"/>
              </a:ext>
            </a:extLst>
          </p:cNvPr>
          <p:cNvSpPr txBox="1"/>
          <p:nvPr/>
        </p:nvSpPr>
        <p:spPr>
          <a:xfrm>
            <a:off x="1361737" y="1669879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Home</a:t>
            </a:r>
            <a:endParaRPr sz="500" dirty="0"/>
          </a:p>
        </p:txBody>
      </p:sp>
      <p:sp>
        <p:nvSpPr>
          <p:cNvPr id="22" name="Google Shape;108;p24">
            <a:extLst>
              <a:ext uri="{FF2B5EF4-FFF2-40B4-BE49-F238E27FC236}">
                <a16:creationId xmlns:a16="http://schemas.microsoft.com/office/drawing/2014/main" id="{8A20A8C2-0149-4635-8FD6-321A2C58C15A}"/>
              </a:ext>
            </a:extLst>
          </p:cNvPr>
          <p:cNvSpPr txBox="1"/>
          <p:nvPr/>
        </p:nvSpPr>
        <p:spPr>
          <a:xfrm>
            <a:off x="6167162" y="1668050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Politics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11;p24">
            <a:extLst>
              <a:ext uri="{FF2B5EF4-FFF2-40B4-BE49-F238E27FC236}">
                <a16:creationId xmlns:a16="http://schemas.microsoft.com/office/drawing/2014/main" id="{2279A6D0-8456-4FEF-917A-3AA20D25D0DC}"/>
              </a:ext>
            </a:extLst>
          </p:cNvPr>
          <p:cNvSpPr txBox="1"/>
          <p:nvPr/>
        </p:nvSpPr>
        <p:spPr>
          <a:xfrm>
            <a:off x="6535842" y="1675999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Cars</a:t>
            </a:r>
            <a:endParaRPr sz="500" dirty="0"/>
          </a:p>
        </p:txBody>
      </p:sp>
      <p:sp>
        <p:nvSpPr>
          <p:cNvPr id="24" name="Google Shape;109;p24">
            <a:extLst>
              <a:ext uri="{FF2B5EF4-FFF2-40B4-BE49-F238E27FC236}">
                <a16:creationId xmlns:a16="http://schemas.microsoft.com/office/drawing/2014/main" id="{E1E92035-9E72-439D-8BF5-D5D4A3715C1C}"/>
              </a:ext>
            </a:extLst>
          </p:cNvPr>
          <p:cNvSpPr txBox="1"/>
          <p:nvPr/>
        </p:nvSpPr>
        <p:spPr>
          <a:xfrm>
            <a:off x="5801672" y="1816897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Sports</a:t>
            </a:r>
            <a:endParaRPr sz="500" dirty="0"/>
          </a:p>
        </p:txBody>
      </p:sp>
      <p:sp>
        <p:nvSpPr>
          <p:cNvPr id="25" name="Google Shape;110;p24">
            <a:extLst>
              <a:ext uri="{FF2B5EF4-FFF2-40B4-BE49-F238E27FC236}">
                <a16:creationId xmlns:a16="http://schemas.microsoft.com/office/drawing/2014/main" id="{627FDA1C-A514-4975-ACA8-178A9D7FC75F}"/>
              </a:ext>
            </a:extLst>
          </p:cNvPr>
          <p:cNvSpPr txBox="1"/>
          <p:nvPr/>
        </p:nvSpPr>
        <p:spPr>
          <a:xfrm>
            <a:off x="6174765" y="1809886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Business</a:t>
            </a:r>
            <a:endParaRPr sz="500" dirty="0"/>
          </a:p>
        </p:txBody>
      </p:sp>
      <p:sp>
        <p:nvSpPr>
          <p:cNvPr id="26" name="Google Shape;110;p24">
            <a:extLst>
              <a:ext uri="{FF2B5EF4-FFF2-40B4-BE49-F238E27FC236}">
                <a16:creationId xmlns:a16="http://schemas.microsoft.com/office/drawing/2014/main" id="{67EDDFE3-FB6A-4F8A-9798-1532D5151189}"/>
              </a:ext>
            </a:extLst>
          </p:cNvPr>
          <p:cNvSpPr txBox="1"/>
          <p:nvPr/>
        </p:nvSpPr>
        <p:spPr>
          <a:xfrm>
            <a:off x="6610980" y="1798944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Contacts</a:t>
            </a:r>
            <a:endParaRPr sz="500" dirty="0"/>
          </a:p>
        </p:txBody>
      </p:sp>
      <p:sp>
        <p:nvSpPr>
          <p:cNvPr id="27" name="Google Shape;110;p24">
            <a:extLst>
              <a:ext uri="{FF2B5EF4-FFF2-40B4-BE49-F238E27FC236}">
                <a16:creationId xmlns:a16="http://schemas.microsoft.com/office/drawing/2014/main" id="{7A1F92ED-163E-41CA-87E0-462BB94FAA29}"/>
              </a:ext>
            </a:extLst>
          </p:cNvPr>
          <p:cNvSpPr txBox="1"/>
          <p:nvPr/>
        </p:nvSpPr>
        <p:spPr>
          <a:xfrm>
            <a:off x="6918920" y="1652214"/>
            <a:ext cx="688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&lt;navbar&gt;</a:t>
            </a:r>
            <a:endParaRPr sz="500" dirty="0"/>
          </a:p>
        </p:txBody>
      </p:sp>
      <p:sp>
        <p:nvSpPr>
          <p:cNvPr id="28" name="Google Shape;110;p24">
            <a:extLst>
              <a:ext uri="{FF2B5EF4-FFF2-40B4-BE49-F238E27FC236}">
                <a16:creationId xmlns:a16="http://schemas.microsoft.com/office/drawing/2014/main" id="{A4B9FD44-0FF1-47A3-93C2-F281D84F89EC}"/>
              </a:ext>
            </a:extLst>
          </p:cNvPr>
          <p:cNvSpPr txBox="1"/>
          <p:nvPr/>
        </p:nvSpPr>
        <p:spPr>
          <a:xfrm>
            <a:off x="7022813" y="1986218"/>
            <a:ext cx="617777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Report</a:t>
            </a:r>
            <a:endParaRPr sz="500" dirty="0"/>
          </a:p>
        </p:txBody>
      </p:sp>
      <p:sp>
        <p:nvSpPr>
          <p:cNvPr id="29" name="Google Shape;122;p24">
            <a:extLst>
              <a:ext uri="{FF2B5EF4-FFF2-40B4-BE49-F238E27FC236}">
                <a16:creationId xmlns:a16="http://schemas.microsoft.com/office/drawing/2014/main" id="{3B17F487-38DA-4186-8884-BB0E2AD722F7}"/>
              </a:ext>
            </a:extLst>
          </p:cNvPr>
          <p:cNvSpPr/>
          <p:nvPr/>
        </p:nvSpPr>
        <p:spPr>
          <a:xfrm>
            <a:off x="5999721" y="2390312"/>
            <a:ext cx="1490643" cy="874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Divider &lt;divider&gt; 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22;p24">
            <a:extLst>
              <a:ext uri="{FF2B5EF4-FFF2-40B4-BE49-F238E27FC236}">
                <a16:creationId xmlns:a16="http://schemas.microsoft.com/office/drawing/2014/main" id="{1F233E9F-0023-49A9-9677-ABAA19779948}"/>
              </a:ext>
            </a:extLst>
          </p:cNvPr>
          <p:cNvSpPr/>
          <p:nvPr/>
        </p:nvSpPr>
        <p:spPr>
          <a:xfrm>
            <a:off x="1471799" y="3676208"/>
            <a:ext cx="3955606" cy="879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Divider &lt;divider&gt; 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2;p24">
            <a:extLst>
              <a:ext uri="{FF2B5EF4-FFF2-40B4-BE49-F238E27FC236}">
                <a16:creationId xmlns:a16="http://schemas.microsoft.com/office/drawing/2014/main" id="{84E0F964-35BB-41C8-A447-3CE6E6DBF9BA}"/>
              </a:ext>
            </a:extLst>
          </p:cNvPr>
          <p:cNvSpPr/>
          <p:nvPr/>
        </p:nvSpPr>
        <p:spPr>
          <a:xfrm>
            <a:off x="1410994" y="871029"/>
            <a:ext cx="825225" cy="353943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&lt;sidebar&gt;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Home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Politics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Cars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Sports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Business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Contacts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Report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7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&lt;</a:t>
            </a:r>
            <a:r>
              <a:rPr lang="en-SG" sz="700" dirty="0" err="1"/>
              <a:t>sidebarsearch</a:t>
            </a:r>
            <a:r>
              <a:rPr lang="en-SG" sz="700" dirty="0"/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…</a:t>
            </a:r>
            <a:endParaRPr sz="700" dirty="0"/>
          </a:p>
        </p:txBody>
      </p:sp>
      <p:sp>
        <p:nvSpPr>
          <p:cNvPr id="10" name="Google Shape;109;p24">
            <a:extLst>
              <a:ext uri="{FF2B5EF4-FFF2-40B4-BE49-F238E27FC236}">
                <a16:creationId xmlns:a16="http://schemas.microsoft.com/office/drawing/2014/main" id="{0E122E2C-40F0-4988-8C97-3109E6F3808F}"/>
              </a:ext>
            </a:extLst>
          </p:cNvPr>
          <p:cNvSpPr txBox="1"/>
          <p:nvPr/>
        </p:nvSpPr>
        <p:spPr>
          <a:xfrm>
            <a:off x="2078914" y="901092"/>
            <a:ext cx="16515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X</a:t>
            </a:r>
            <a:endParaRPr sz="500" dirty="0"/>
          </a:p>
        </p:txBody>
      </p:sp>
      <p:sp>
        <p:nvSpPr>
          <p:cNvPr id="11" name="Google Shape;122;p24">
            <a:extLst>
              <a:ext uri="{FF2B5EF4-FFF2-40B4-BE49-F238E27FC236}">
                <a16:creationId xmlns:a16="http://schemas.microsoft.com/office/drawing/2014/main" id="{54BD549D-DDF3-4BD7-86C4-DE34FC6189C1}"/>
              </a:ext>
            </a:extLst>
          </p:cNvPr>
          <p:cNvSpPr/>
          <p:nvPr/>
        </p:nvSpPr>
        <p:spPr>
          <a:xfrm>
            <a:off x="5945475" y="1136434"/>
            <a:ext cx="581252" cy="31602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&lt;sidebar&gt;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Home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Politics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Cars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Sports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Business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Contacts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Report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7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&lt;</a:t>
            </a:r>
            <a:r>
              <a:rPr lang="en-SG" sz="700" dirty="0" err="1"/>
              <a:t>sidebarsearch</a:t>
            </a:r>
            <a:r>
              <a:rPr lang="en-SG" sz="700" dirty="0"/>
              <a:t>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…</a:t>
            </a:r>
            <a:endParaRPr sz="700" dirty="0"/>
          </a:p>
        </p:txBody>
      </p:sp>
      <p:sp>
        <p:nvSpPr>
          <p:cNvPr id="12" name="Google Shape;109;p24">
            <a:extLst>
              <a:ext uri="{FF2B5EF4-FFF2-40B4-BE49-F238E27FC236}">
                <a16:creationId xmlns:a16="http://schemas.microsoft.com/office/drawing/2014/main" id="{46765478-28E6-4FA9-8DC7-C75AE29DF232}"/>
              </a:ext>
            </a:extLst>
          </p:cNvPr>
          <p:cNvSpPr txBox="1"/>
          <p:nvPr/>
        </p:nvSpPr>
        <p:spPr>
          <a:xfrm>
            <a:off x="6346262" y="1161425"/>
            <a:ext cx="16515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" dirty="0"/>
              <a:t>X</a:t>
            </a:r>
            <a:endParaRPr sz="500" dirty="0"/>
          </a:p>
        </p:txBody>
      </p:sp>
    </p:spTree>
    <p:extLst>
      <p:ext uri="{BB962C8B-B14F-4D97-AF65-F5344CB8AC3E}">
        <p14:creationId xmlns:p14="http://schemas.microsoft.com/office/powerpoint/2010/main" val="36335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22;p24">
            <a:extLst>
              <a:ext uri="{FF2B5EF4-FFF2-40B4-BE49-F238E27FC236}">
                <a16:creationId xmlns:a16="http://schemas.microsoft.com/office/drawing/2014/main" id="{A5C9CFB9-F6E3-41DC-BC8E-651539D446DE}"/>
              </a:ext>
            </a:extLst>
          </p:cNvPr>
          <p:cNvSpPr/>
          <p:nvPr/>
        </p:nvSpPr>
        <p:spPr>
          <a:xfrm>
            <a:off x="5956385" y="1685267"/>
            <a:ext cx="1590214" cy="214885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algn="r"/>
            <a:r>
              <a:rPr lang="en-SG" sz="900" dirty="0"/>
              <a:t>&lt;container2&gt;</a:t>
            </a:r>
            <a:endParaRPr sz="200" dirty="0"/>
          </a:p>
        </p:txBody>
      </p:sp>
      <p:sp>
        <p:nvSpPr>
          <p:cNvPr id="10" name="Google Shape;122;p24">
            <a:extLst>
              <a:ext uri="{FF2B5EF4-FFF2-40B4-BE49-F238E27FC236}">
                <a16:creationId xmlns:a16="http://schemas.microsoft.com/office/drawing/2014/main" id="{5630D57F-AA6B-436C-A065-FC7C32DDB139}"/>
              </a:ext>
            </a:extLst>
          </p:cNvPr>
          <p:cNvSpPr/>
          <p:nvPr/>
        </p:nvSpPr>
        <p:spPr>
          <a:xfrm>
            <a:off x="1484522" y="1649007"/>
            <a:ext cx="3996643" cy="236825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algn="r"/>
            <a:r>
              <a:rPr lang="en-SG" sz="900" dirty="0"/>
              <a:t>&lt;container2&gt;</a:t>
            </a:r>
            <a:endParaRPr sz="200" dirty="0"/>
          </a:p>
        </p:txBody>
      </p:sp>
      <p:sp>
        <p:nvSpPr>
          <p:cNvPr id="95" name="Google Shape;95;p24"/>
          <p:cNvSpPr/>
          <p:nvPr/>
        </p:nvSpPr>
        <p:spPr>
          <a:xfrm>
            <a:off x="1405886" y="862945"/>
            <a:ext cx="4149000" cy="3555600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/>
          <p:nvPr/>
        </p:nvSpPr>
        <p:spPr>
          <a:xfrm>
            <a:off x="5895831" y="808203"/>
            <a:ext cx="1695900" cy="3527100"/>
          </a:xfrm>
          <a:prstGeom prst="roundRect">
            <a:avLst>
              <a:gd name="adj" fmla="val 11291"/>
            </a:avLst>
          </a:prstGeom>
          <a:noFill/>
          <a:ln w="114300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1405498" y="722929"/>
            <a:ext cx="4149000" cy="140100"/>
          </a:xfrm>
          <a:prstGeom prst="round2SameRect">
            <a:avLst>
              <a:gd name="adj1" fmla="val 14714"/>
              <a:gd name="adj2" fmla="val 0"/>
            </a:avLst>
          </a:prstGeom>
          <a:solidFill>
            <a:srgbClr val="9EADBA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/>
          <p:nvPr/>
        </p:nvSpPr>
        <p:spPr>
          <a:xfrm>
            <a:off x="1458359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/>
          <p:nvPr/>
        </p:nvSpPr>
        <p:spPr>
          <a:xfrm>
            <a:off x="1518773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4"/>
          <p:cNvSpPr/>
          <p:nvPr/>
        </p:nvSpPr>
        <p:spPr>
          <a:xfrm>
            <a:off x="1580872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4" descr="arrow, dow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660" y="978408"/>
            <a:ext cx="45719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/>
          <p:nvPr/>
        </p:nvSpPr>
        <p:spPr>
          <a:xfrm>
            <a:off x="1416113" y="4056591"/>
            <a:ext cx="4137900" cy="3618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1453791" y="4220583"/>
            <a:ext cx="740400" cy="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5F6C77"/>
                </a:solidFill>
                <a:latin typeface="Arial"/>
                <a:ea typeface="Arial"/>
                <a:cs typeface="Arial"/>
                <a:sym typeface="Arial"/>
              </a:rPr>
              <a:t>© 3Pandas Corporation</a:t>
            </a:r>
            <a:endParaRPr sz="700"/>
          </a:p>
        </p:txBody>
      </p:sp>
      <p:sp>
        <p:nvSpPr>
          <p:cNvPr id="114" name="Google Shape;114;p24"/>
          <p:cNvSpPr txBox="1"/>
          <p:nvPr/>
        </p:nvSpPr>
        <p:spPr>
          <a:xfrm>
            <a:off x="3693680" y="4228260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Rules and Regulation</a:t>
            </a:r>
            <a:endParaRPr sz="700"/>
          </a:p>
        </p:txBody>
      </p:sp>
      <p:cxnSp>
        <p:nvCxnSpPr>
          <p:cNvPr id="115" name="Google Shape;115;p24"/>
          <p:cNvCxnSpPr/>
          <p:nvPr/>
        </p:nvCxnSpPr>
        <p:spPr>
          <a:xfrm>
            <a:off x="3760830" y="4327932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4"/>
          <p:cNvSpPr txBox="1"/>
          <p:nvPr/>
        </p:nvSpPr>
        <p:spPr>
          <a:xfrm>
            <a:off x="4193730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Cookies Policy</a:t>
            </a:r>
            <a:endParaRPr sz="700"/>
          </a:p>
        </p:txBody>
      </p:sp>
      <p:cxnSp>
        <p:nvCxnSpPr>
          <p:cNvPr id="117" name="Google Shape;117;p24"/>
          <p:cNvCxnSpPr/>
          <p:nvPr/>
        </p:nvCxnSpPr>
        <p:spPr>
          <a:xfrm>
            <a:off x="426373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4"/>
          <p:cNvSpPr txBox="1"/>
          <p:nvPr/>
        </p:nvSpPr>
        <p:spPr>
          <a:xfrm>
            <a:off x="4557419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Privacy Policy</a:t>
            </a:r>
            <a:endParaRPr sz="700"/>
          </a:p>
        </p:txBody>
      </p:sp>
      <p:cxnSp>
        <p:nvCxnSpPr>
          <p:cNvPr id="119" name="Google Shape;119;p24"/>
          <p:cNvCxnSpPr/>
          <p:nvPr/>
        </p:nvCxnSpPr>
        <p:spPr>
          <a:xfrm>
            <a:off x="462742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24"/>
          <p:cNvSpPr txBox="1"/>
          <p:nvPr/>
        </p:nvSpPr>
        <p:spPr>
          <a:xfrm>
            <a:off x="4912216" y="4226727"/>
            <a:ext cx="6288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Terms and Conditions</a:t>
            </a:r>
            <a:endParaRPr sz="700"/>
          </a:p>
        </p:txBody>
      </p:sp>
      <p:cxnSp>
        <p:nvCxnSpPr>
          <p:cNvPr id="121" name="Google Shape;121;p24"/>
          <p:cNvCxnSpPr/>
          <p:nvPr/>
        </p:nvCxnSpPr>
        <p:spPr>
          <a:xfrm>
            <a:off x="4980519" y="4327054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4"/>
          <p:cNvSpPr/>
          <p:nvPr/>
        </p:nvSpPr>
        <p:spPr>
          <a:xfrm>
            <a:off x="1552269" y="917575"/>
            <a:ext cx="3861300" cy="71297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&lt;header&gt;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L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&lt;p&gt; </a:t>
            </a:r>
            <a:r>
              <a:rPr lang="en-US" sz="800" dirty="0"/>
              <a:t>S</a:t>
            </a:r>
            <a:r>
              <a:rPr lang="en" sz="800" dirty="0"/>
              <a:t>logan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N</a:t>
            </a:r>
            <a:r>
              <a:rPr lang="en" sz="700" dirty="0"/>
              <a:t>ews category name</a:t>
            </a:r>
            <a:endParaRPr lang="en" sz="800" dirty="0"/>
          </a:p>
        </p:txBody>
      </p:sp>
      <p:pic>
        <p:nvPicPr>
          <p:cNvPr id="123" name="Google Shape;123;p24" descr="align, top, vertical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3700" y="3878428"/>
            <a:ext cx="182491" cy="18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/>
          <p:nvPr/>
        </p:nvSpPr>
        <p:spPr>
          <a:xfrm>
            <a:off x="6341327" y="798407"/>
            <a:ext cx="876300" cy="1611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9EADBA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076896" y="872114"/>
            <a:ext cx="2322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3:03</a:t>
            </a:r>
            <a:endParaRPr sz="700"/>
          </a:p>
        </p:txBody>
      </p:sp>
      <p:pic>
        <p:nvPicPr>
          <p:cNvPr id="126" name="Google Shape;126;p24" descr="Full batte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4822" y="880684"/>
            <a:ext cx="117573" cy="1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 descr="Wi Fi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8925" y="863409"/>
            <a:ext cx="117573" cy="11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 descr="Signa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15563" y="883745"/>
            <a:ext cx="105898" cy="82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 descr="arrow, dow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1247" y="1252002"/>
            <a:ext cx="36512" cy="3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 descr="hamburger, lines, menu ic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73559" y="1179802"/>
            <a:ext cx="143008" cy="18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5979386" y="3822099"/>
            <a:ext cx="1604100" cy="4746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987116" y="4103680"/>
            <a:ext cx="740400" cy="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5F6C77"/>
                </a:solidFill>
                <a:latin typeface="Arial"/>
                <a:ea typeface="Arial"/>
                <a:cs typeface="Arial"/>
                <a:sym typeface="Arial"/>
              </a:rPr>
              <a:t>© 3Pandas Corporation</a:t>
            </a:r>
            <a:endParaRPr sz="700"/>
          </a:p>
        </p:txBody>
      </p:sp>
      <p:sp>
        <p:nvSpPr>
          <p:cNvPr id="133" name="Google Shape;133;p24"/>
          <p:cNvSpPr txBox="1"/>
          <p:nvPr/>
        </p:nvSpPr>
        <p:spPr>
          <a:xfrm>
            <a:off x="7023346" y="3862198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Rules and Regulation</a:t>
            </a:r>
            <a:endParaRPr sz="700"/>
          </a:p>
        </p:txBody>
      </p:sp>
      <p:cxnSp>
        <p:nvCxnSpPr>
          <p:cNvPr id="134" name="Google Shape;134;p24"/>
          <p:cNvCxnSpPr/>
          <p:nvPr/>
        </p:nvCxnSpPr>
        <p:spPr>
          <a:xfrm>
            <a:off x="7090496" y="3961870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4"/>
          <p:cNvSpPr txBox="1"/>
          <p:nvPr/>
        </p:nvSpPr>
        <p:spPr>
          <a:xfrm>
            <a:off x="7168061" y="3946454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Cookies Policy</a:t>
            </a:r>
            <a:endParaRPr sz="700"/>
          </a:p>
        </p:txBody>
      </p:sp>
      <p:cxnSp>
        <p:nvCxnSpPr>
          <p:cNvPr id="136" name="Google Shape;136;p24"/>
          <p:cNvCxnSpPr/>
          <p:nvPr/>
        </p:nvCxnSpPr>
        <p:spPr>
          <a:xfrm>
            <a:off x="7238068" y="4049988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4"/>
          <p:cNvSpPr txBox="1"/>
          <p:nvPr/>
        </p:nvSpPr>
        <p:spPr>
          <a:xfrm>
            <a:off x="7181512" y="4032057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Privacy Policy</a:t>
            </a:r>
            <a:endParaRPr sz="700"/>
          </a:p>
        </p:txBody>
      </p:sp>
      <p:cxnSp>
        <p:nvCxnSpPr>
          <p:cNvPr id="138" name="Google Shape;138;p24"/>
          <p:cNvCxnSpPr/>
          <p:nvPr/>
        </p:nvCxnSpPr>
        <p:spPr>
          <a:xfrm>
            <a:off x="7251519" y="4135591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4"/>
          <p:cNvSpPr txBox="1"/>
          <p:nvPr/>
        </p:nvSpPr>
        <p:spPr>
          <a:xfrm>
            <a:off x="7011790" y="4105144"/>
            <a:ext cx="6288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Terms and Conditions</a:t>
            </a:r>
            <a:endParaRPr sz="700"/>
          </a:p>
        </p:txBody>
      </p:sp>
      <p:cxnSp>
        <p:nvCxnSpPr>
          <p:cNvPr id="140" name="Google Shape;140;p24"/>
          <p:cNvCxnSpPr/>
          <p:nvPr/>
        </p:nvCxnSpPr>
        <p:spPr>
          <a:xfrm>
            <a:off x="7080093" y="4205471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1" name="Google Shape;141;p24" descr="Clock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6661" y="1105893"/>
            <a:ext cx="73008" cy="7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1705987" y="1157502"/>
            <a:ext cx="287572" cy="219807"/>
          </a:xfrm>
          <a:prstGeom prst="rect">
            <a:avLst/>
          </a:prstGeom>
          <a:noFill/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22;p24">
            <a:extLst>
              <a:ext uri="{FF2B5EF4-FFF2-40B4-BE49-F238E27FC236}">
                <a16:creationId xmlns:a16="http://schemas.microsoft.com/office/drawing/2014/main" id="{1C031AB0-039A-4478-B41E-19D747F1F149}"/>
              </a:ext>
            </a:extLst>
          </p:cNvPr>
          <p:cNvSpPr/>
          <p:nvPr/>
        </p:nvSpPr>
        <p:spPr>
          <a:xfrm>
            <a:off x="5956385" y="1043079"/>
            <a:ext cx="1574532" cy="59227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S</a:t>
            </a:r>
            <a:r>
              <a:rPr lang="en" sz="800" dirty="0"/>
              <a:t>logan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N</a:t>
            </a:r>
            <a:r>
              <a:rPr lang="en" sz="800" dirty="0"/>
              <a:t>ews category </a:t>
            </a:r>
            <a:endParaRPr sz="700" dirty="0"/>
          </a:p>
        </p:txBody>
      </p:sp>
      <p:pic>
        <p:nvPicPr>
          <p:cNvPr id="5" name="Google Shape;148;p24">
            <a:extLst>
              <a:ext uri="{FF2B5EF4-FFF2-40B4-BE49-F238E27FC236}">
                <a16:creationId xmlns:a16="http://schemas.microsoft.com/office/drawing/2014/main" id="{683428F3-B044-4BAD-B337-319F0880B75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6016948" y="1318545"/>
            <a:ext cx="232200" cy="185432"/>
          </a:xfrm>
          <a:prstGeom prst="rect">
            <a:avLst/>
          </a:prstGeom>
          <a:noFill/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" name="Google Shape;122;p24">
            <a:extLst>
              <a:ext uri="{FF2B5EF4-FFF2-40B4-BE49-F238E27FC236}">
                <a16:creationId xmlns:a16="http://schemas.microsoft.com/office/drawing/2014/main" id="{0709AD4A-407D-481B-B730-80230562CDC1}"/>
              </a:ext>
            </a:extLst>
          </p:cNvPr>
          <p:cNvSpPr/>
          <p:nvPr/>
        </p:nvSpPr>
        <p:spPr>
          <a:xfrm>
            <a:off x="1507260" y="1867384"/>
            <a:ext cx="3955606" cy="2376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&lt;h1&gt; title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2;p24">
            <a:extLst>
              <a:ext uri="{FF2B5EF4-FFF2-40B4-BE49-F238E27FC236}">
                <a16:creationId xmlns:a16="http://schemas.microsoft.com/office/drawing/2014/main" id="{93225BCB-BDE1-49C7-80DC-B33020F2100E}"/>
              </a:ext>
            </a:extLst>
          </p:cNvPr>
          <p:cNvSpPr/>
          <p:nvPr/>
        </p:nvSpPr>
        <p:spPr>
          <a:xfrm>
            <a:off x="6063165" y="2227878"/>
            <a:ext cx="1364351" cy="6446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</a:t>
            </a:r>
            <a:r>
              <a:rPr lang="en-SG" sz="900" dirty="0" err="1"/>
              <a:t>img</a:t>
            </a:r>
            <a:r>
              <a:rPr lang="en-SG" sz="900" dirty="0"/>
              <a:t>&gt; image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22;p24">
            <a:extLst>
              <a:ext uri="{FF2B5EF4-FFF2-40B4-BE49-F238E27FC236}">
                <a16:creationId xmlns:a16="http://schemas.microsoft.com/office/drawing/2014/main" id="{18D83615-EE6F-4194-BC6F-1CC528AEFF9E}"/>
              </a:ext>
            </a:extLst>
          </p:cNvPr>
          <p:cNvSpPr/>
          <p:nvPr/>
        </p:nvSpPr>
        <p:spPr>
          <a:xfrm>
            <a:off x="1610159" y="3246609"/>
            <a:ext cx="3744426" cy="66203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&lt;p&gt; text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2;p24">
            <a:extLst>
              <a:ext uri="{FF2B5EF4-FFF2-40B4-BE49-F238E27FC236}">
                <a16:creationId xmlns:a16="http://schemas.microsoft.com/office/drawing/2014/main" id="{5D3C378C-4C9C-4641-A299-FFE7B8F4F176}"/>
              </a:ext>
            </a:extLst>
          </p:cNvPr>
          <p:cNvSpPr/>
          <p:nvPr/>
        </p:nvSpPr>
        <p:spPr>
          <a:xfrm>
            <a:off x="740495" y="4467735"/>
            <a:ext cx="7370569" cy="67259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This is the layout for cars.html, business.html, politics.html, sports.html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22;p24">
            <a:extLst>
              <a:ext uri="{FF2B5EF4-FFF2-40B4-BE49-F238E27FC236}">
                <a16:creationId xmlns:a16="http://schemas.microsoft.com/office/drawing/2014/main" id="{D703D860-4F58-4C17-8A5F-D8FB654BB785}"/>
              </a:ext>
            </a:extLst>
          </p:cNvPr>
          <p:cNvSpPr/>
          <p:nvPr/>
        </p:nvSpPr>
        <p:spPr>
          <a:xfrm>
            <a:off x="5956385" y="1890841"/>
            <a:ext cx="1604100" cy="2376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&lt;h1&gt; title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22;p24">
            <a:extLst>
              <a:ext uri="{FF2B5EF4-FFF2-40B4-BE49-F238E27FC236}">
                <a16:creationId xmlns:a16="http://schemas.microsoft.com/office/drawing/2014/main" id="{F498C50E-BFD8-4389-BBEB-9EC4DC347ECE}"/>
              </a:ext>
            </a:extLst>
          </p:cNvPr>
          <p:cNvSpPr/>
          <p:nvPr/>
        </p:nvSpPr>
        <p:spPr>
          <a:xfrm>
            <a:off x="2479244" y="2208361"/>
            <a:ext cx="1884277" cy="9230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</a:t>
            </a:r>
            <a:r>
              <a:rPr lang="en-SG" sz="900" dirty="0" err="1"/>
              <a:t>img</a:t>
            </a:r>
            <a:r>
              <a:rPr lang="en-SG" sz="900" dirty="0"/>
              <a:t>&gt; image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22;p24">
            <a:extLst>
              <a:ext uri="{FF2B5EF4-FFF2-40B4-BE49-F238E27FC236}">
                <a16:creationId xmlns:a16="http://schemas.microsoft.com/office/drawing/2014/main" id="{9F0291A8-BD31-4BDA-8076-4C68B5D17AE6}"/>
              </a:ext>
            </a:extLst>
          </p:cNvPr>
          <p:cNvSpPr/>
          <p:nvPr/>
        </p:nvSpPr>
        <p:spPr>
          <a:xfrm>
            <a:off x="6016949" y="2937079"/>
            <a:ext cx="1460810" cy="8735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900" dirty="0"/>
              <a:t>&lt;p&gt; text</a:t>
            </a:r>
            <a:endParaRPr lang="en-SG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50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1405886" y="862945"/>
            <a:ext cx="4149000" cy="3555600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5895831" y="808203"/>
            <a:ext cx="1695900" cy="3527100"/>
          </a:xfrm>
          <a:prstGeom prst="roundRect">
            <a:avLst>
              <a:gd name="adj" fmla="val 11291"/>
            </a:avLst>
          </a:prstGeom>
          <a:noFill/>
          <a:ln w="114300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1405498" y="722929"/>
            <a:ext cx="4149000" cy="140100"/>
          </a:xfrm>
          <a:prstGeom prst="round2SameRect">
            <a:avLst>
              <a:gd name="adj1" fmla="val 14714"/>
              <a:gd name="adj2" fmla="val 0"/>
            </a:avLst>
          </a:prstGeom>
          <a:solidFill>
            <a:srgbClr val="9EADBA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1458359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1518773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1580872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29" descr="arrow, dow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660" y="978408"/>
            <a:ext cx="45719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9"/>
          <p:cNvSpPr/>
          <p:nvPr/>
        </p:nvSpPr>
        <p:spPr>
          <a:xfrm>
            <a:off x="1416113" y="4056591"/>
            <a:ext cx="4137900" cy="3618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1453791" y="4220583"/>
            <a:ext cx="740400" cy="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5F6C77"/>
                </a:solidFill>
                <a:latin typeface="Arial"/>
                <a:ea typeface="Arial"/>
                <a:cs typeface="Arial"/>
                <a:sym typeface="Arial"/>
              </a:rPr>
              <a:t>© 3Pandas Corporation</a:t>
            </a:r>
            <a:endParaRPr sz="700"/>
          </a:p>
        </p:txBody>
      </p:sp>
      <p:sp>
        <p:nvSpPr>
          <p:cNvPr id="486" name="Google Shape;486;p29"/>
          <p:cNvSpPr txBox="1"/>
          <p:nvPr/>
        </p:nvSpPr>
        <p:spPr>
          <a:xfrm>
            <a:off x="3693680" y="4228260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Rules and Regulation</a:t>
            </a:r>
            <a:endParaRPr sz="700"/>
          </a:p>
        </p:txBody>
      </p:sp>
      <p:cxnSp>
        <p:nvCxnSpPr>
          <p:cNvPr id="487" name="Google Shape;487;p29"/>
          <p:cNvCxnSpPr/>
          <p:nvPr/>
        </p:nvCxnSpPr>
        <p:spPr>
          <a:xfrm>
            <a:off x="3760830" y="4327932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29"/>
          <p:cNvSpPr txBox="1"/>
          <p:nvPr/>
        </p:nvSpPr>
        <p:spPr>
          <a:xfrm>
            <a:off x="4193730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Cookies Policy</a:t>
            </a:r>
            <a:endParaRPr sz="700"/>
          </a:p>
        </p:txBody>
      </p:sp>
      <p:cxnSp>
        <p:nvCxnSpPr>
          <p:cNvPr id="489" name="Google Shape;489;p29"/>
          <p:cNvCxnSpPr/>
          <p:nvPr/>
        </p:nvCxnSpPr>
        <p:spPr>
          <a:xfrm>
            <a:off x="426373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0" name="Google Shape;490;p29"/>
          <p:cNvSpPr txBox="1"/>
          <p:nvPr/>
        </p:nvSpPr>
        <p:spPr>
          <a:xfrm>
            <a:off x="4557419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Privacy Policy</a:t>
            </a:r>
            <a:endParaRPr sz="700"/>
          </a:p>
        </p:txBody>
      </p:sp>
      <p:cxnSp>
        <p:nvCxnSpPr>
          <p:cNvPr id="491" name="Google Shape;491;p29"/>
          <p:cNvCxnSpPr/>
          <p:nvPr/>
        </p:nvCxnSpPr>
        <p:spPr>
          <a:xfrm>
            <a:off x="462742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2" name="Google Shape;492;p29"/>
          <p:cNvSpPr txBox="1"/>
          <p:nvPr/>
        </p:nvSpPr>
        <p:spPr>
          <a:xfrm>
            <a:off x="4912216" y="4226727"/>
            <a:ext cx="6288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Terms and Conditions</a:t>
            </a:r>
            <a:endParaRPr sz="700"/>
          </a:p>
        </p:txBody>
      </p:sp>
      <p:cxnSp>
        <p:nvCxnSpPr>
          <p:cNvPr id="493" name="Google Shape;493;p29"/>
          <p:cNvCxnSpPr/>
          <p:nvPr/>
        </p:nvCxnSpPr>
        <p:spPr>
          <a:xfrm>
            <a:off x="4980519" y="4327054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4" name="Google Shape;494;p29"/>
          <p:cNvSpPr/>
          <p:nvPr/>
        </p:nvSpPr>
        <p:spPr>
          <a:xfrm>
            <a:off x="3009600" y="1793990"/>
            <a:ext cx="751230" cy="2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700" dirty="0"/>
          </a:p>
        </p:txBody>
      </p:sp>
      <p:pic>
        <p:nvPicPr>
          <p:cNvPr id="495" name="Google Shape;495;p29" descr="align, top, vertical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3700" y="3878428"/>
            <a:ext cx="182491" cy="182491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9"/>
          <p:cNvSpPr/>
          <p:nvPr/>
        </p:nvSpPr>
        <p:spPr>
          <a:xfrm>
            <a:off x="6341327" y="798407"/>
            <a:ext cx="876300" cy="1611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9EADBA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6076896" y="872114"/>
            <a:ext cx="2322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3:03</a:t>
            </a:r>
            <a:endParaRPr sz="700"/>
          </a:p>
        </p:txBody>
      </p:sp>
      <p:pic>
        <p:nvPicPr>
          <p:cNvPr id="498" name="Google Shape;498;p29" descr="Full batte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4822" y="880684"/>
            <a:ext cx="117573" cy="1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9" descr="Wi Fi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8925" y="863409"/>
            <a:ext cx="117573" cy="11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9" descr="Signa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15563" y="883745"/>
            <a:ext cx="105898" cy="82877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9"/>
          <p:cNvSpPr/>
          <p:nvPr/>
        </p:nvSpPr>
        <p:spPr>
          <a:xfrm>
            <a:off x="5979386" y="3822099"/>
            <a:ext cx="1604100" cy="4746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1419036" y="862870"/>
            <a:ext cx="4149000" cy="3555600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1405498" y="722929"/>
            <a:ext cx="4149000" cy="140100"/>
          </a:xfrm>
          <a:prstGeom prst="round2SameRect">
            <a:avLst>
              <a:gd name="adj1" fmla="val 14714"/>
              <a:gd name="adj2" fmla="val 0"/>
            </a:avLst>
          </a:prstGeom>
          <a:solidFill>
            <a:srgbClr val="9EADBA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1458359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9"/>
          <p:cNvSpPr/>
          <p:nvPr/>
        </p:nvSpPr>
        <p:spPr>
          <a:xfrm>
            <a:off x="1518773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9"/>
          <p:cNvSpPr/>
          <p:nvPr/>
        </p:nvSpPr>
        <p:spPr>
          <a:xfrm>
            <a:off x="1580872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29" descr="arrow, dow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660" y="978408"/>
            <a:ext cx="45719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9"/>
          <p:cNvSpPr/>
          <p:nvPr/>
        </p:nvSpPr>
        <p:spPr>
          <a:xfrm>
            <a:off x="1416113" y="4056591"/>
            <a:ext cx="4137900" cy="3618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1453791" y="4220583"/>
            <a:ext cx="740400" cy="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5F6C77"/>
                </a:solidFill>
                <a:latin typeface="Arial"/>
                <a:ea typeface="Arial"/>
                <a:cs typeface="Arial"/>
                <a:sym typeface="Arial"/>
              </a:rPr>
              <a:t>© 3Pandas Corporation</a:t>
            </a:r>
            <a:endParaRPr sz="700"/>
          </a:p>
        </p:txBody>
      </p:sp>
      <p:sp>
        <p:nvSpPr>
          <p:cNvPr id="531" name="Google Shape;531;p29"/>
          <p:cNvSpPr txBox="1"/>
          <p:nvPr/>
        </p:nvSpPr>
        <p:spPr>
          <a:xfrm>
            <a:off x="3693680" y="4228260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Rules and Regulation</a:t>
            </a:r>
            <a:endParaRPr sz="700"/>
          </a:p>
        </p:txBody>
      </p:sp>
      <p:cxnSp>
        <p:nvCxnSpPr>
          <p:cNvPr id="532" name="Google Shape;532;p29"/>
          <p:cNvCxnSpPr/>
          <p:nvPr/>
        </p:nvCxnSpPr>
        <p:spPr>
          <a:xfrm>
            <a:off x="3760830" y="4327932"/>
            <a:ext cx="4461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3" name="Google Shape;533;p29"/>
          <p:cNvSpPr txBox="1"/>
          <p:nvPr/>
        </p:nvSpPr>
        <p:spPr>
          <a:xfrm>
            <a:off x="4193730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Cookies Policy</a:t>
            </a:r>
            <a:endParaRPr sz="700"/>
          </a:p>
        </p:txBody>
      </p:sp>
      <p:cxnSp>
        <p:nvCxnSpPr>
          <p:cNvPr id="534" name="Google Shape;534;p29"/>
          <p:cNvCxnSpPr/>
          <p:nvPr/>
        </p:nvCxnSpPr>
        <p:spPr>
          <a:xfrm>
            <a:off x="426373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5" name="Google Shape;535;p29"/>
          <p:cNvSpPr txBox="1"/>
          <p:nvPr/>
        </p:nvSpPr>
        <p:spPr>
          <a:xfrm>
            <a:off x="4557419" y="4225709"/>
            <a:ext cx="4641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Privacy Policy</a:t>
            </a:r>
            <a:endParaRPr sz="700"/>
          </a:p>
        </p:txBody>
      </p:sp>
      <p:cxnSp>
        <p:nvCxnSpPr>
          <p:cNvPr id="536" name="Google Shape;536;p29"/>
          <p:cNvCxnSpPr/>
          <p:nvPr/>
        </p:nvCxnSpPr>
        <p:spPr>
          <a:xfrm>
            <a:off x="4627426" y="4329243"/>
            <a:ext cx="2937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7" name="Google Shape;537;p29"/>
          <p:cNvSpPr txBox="1"/>
          <p:nvPr/>
        </p:nvSpPr>
        <p:spPr>
          <a:xfrm>
            <a:off x="4912216" y="4226727"/>
            <a:ext cx="6288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0" i="0" u="none" strike="noStrike" cap="none">
                <a:solidFill>
                  <a:srgbClr val="685CF5"/>
                </a:solidFill>
                <a:latin typeface="Arial"/>
                <a:ea typeface="Arial"/>
                <a:cs typeface="Arial"/>
                <a:sym typeface="Arial"/>
              </a:rPr>
              <a:t>Terms and Conditions</a:t>
            </a:r>
            <a:endParaRPr sz="700"/>
          </a:p>
        </p:txBody>
      </p:sp>
      <p:cxnSp>
        <p:nvCxnSpPr>
          <p:cNvPr id="538" name="Google Shape;538;p29"/>
          <p:cNvCxnSpPr/>
          <p:nvPr/>
        </p:nvCxnSpPr>
        <p:spPr>
          <a:xfrm>
            <a:off x="4980519" y="4327054"/>
            <a:ext cx="460800" cy="0"/>
          </a:xfrm>
          <a:prstGeom prst="straightConnector1">
            <a:avLst/>
          </a:prstGeom>
          <a:noFill/>
          <a:ln w="9525" cap="flat" cmpd="sng">
            <a:solidFill>
              <a:srgbClr val="B2B2F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40" name="Google Shape;540;p29" descr="align, top, vertical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3700" y="3878428"/>
            <a:ext cx="182491" cy="18249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9"/>
          <p:cNvSpPr/>
          <p:nvPr/>
        </p:nvSpPr>
        <p:spPr>
          <a:xfrm>
            <a:off x="1384161" y="863020"/>
            <a:ext cx="4149000" cy="3555600"/>
          </a:xfrm>
          <a:prstGeom prst="round2SameRect">
            <a:avLst>
              <a:gd name="adj1" fmla="val 0"/>
              <a:gd name="adj2" fmla="val 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44" name="Google Shape;544;p29"/>
          <p:cNvSpPr/>
          <p:nvPr/>
        </p:nvSpPr>
        <p:spPr>
          <a:xfrm>
            <a:off x="1392016" y="722616"/>
            <a:ext cx="4149000" cy="140100"/>
          </a:xfrm>
          <a:prstGeom prst="round2SameRect">
            <a:avLst>
              <a:gd name="adj1" fmla="val 14714"/>
              <a:gd name="adj2" fmla="val 0"/>
            </a:avLst>
          </a:prstGeom>
          <a:solidFill>
            <a:srgbClr val="9EADBA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1458359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1518773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1580872" y="779603"/>
            <a:ext cx="45600" cy="44100"/>
          </a:xfrm>
          <a:prstGeom prst="ellipse">
            <a:avLst/>
          </a:prstGeom>
          <a:solidFill>
            <a:srgbClr val="8F9EAC"/>
          </a:solidFill>
          <a:ln>
            <a:noFill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29" descr="arrow, dow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660" y="978408"/>
            <a:ext cx="45719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9"/>
          <p:cNvSpPr/>
          <p:nvPr/>
        </p:nvSpPr>
        <p:spPr>
          <a:xfrm>
            <a:off x="1416113" y="4056591"/>
            <a:ext cx="4137900" cy="361800"/>
          </a:xfrm>
          <a:prstGeom prst="rect">
            <a:avLst/>
          </a:prstGeom>
          <a:solidFill>
            <a:srgbClr val="DFE6ED"/>
          </a:solidFill>
          <a:ln w="9525" cap="flat" cmpd="sng">
            <a:solidFill>
              <a:srgbClr val="9EA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975" tIns="24475" rIns="48975" bIns="24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29" descr="align, top, vertical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3700" y="3878428"/>
            <a:ext cx="182491" cy="18249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9"/>
          <p:cNvSpPr txBox="1"/>
          <p:nvPr/>
        </p:nvSpPr>
        <p:spPr>
          <a:xfrm>
            <a:off x="2642148" y="2579545"/>
            <a:ext cx="1580400" cy="24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Enter Your Email</a:t>
            </a:r>
            <a:endParaRPr sz="1000"/>
          </a:p>
        </p:txBody>
      </p:sp>
      <p:sp>
        <p:nvSpPr>
          <p:cNvPr id="571" name="Google Shape;571;p29"/>
          <p:cNvSpPr txBox="1"/>
          <p:nvPr/>
        </p:nvSpPr>
        <p:spPr>
          <a:xfrm>
            <a:off x="3072330" y="3652715"/>
            <a:ext cx="688500" cy="185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login</a:t>
            </a:r>
            <a:endParaRPr sz="800" dirty="0"/>
          </a:p>
        </p:txBody>
      </p:sp>
      <p:sp>
        <p:nvSpPr>
          <p:cNvPr id="572" name="Google Shape;572;p29"/>
          <p:cNvSpPr txBox="1"/>
          <p:nvPr/>
        </p:nvSpPr>
        <p:spPr>
          <a:xfrm>
            <a:off x="3079192" y="2152028"/>
            <a:ext cx="611698" cy="307781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</a:t>
            </a:r>
            <a:r>
              <a:rPr lang="en" sz="1000" dirty="0"/>
              <a:t>mail - </a:t>
            </a:r>
            <a:endParaRPr sz="1000" dirty="0"/>
          </a:p>
        </p:txBody>
      </p:sp>
      <p:sp>
        <p:nvSpPr>
          <p:cNvPr id="579" name="Google Shape;579;p29"/>
          <p:cNvSpPr txBox="1"/>
          <p:nvPr/>
        </p:nvSpPr>
        <p:spPr>
          <a:xfrm>
            <a:off x="3235880" y="4105160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685CF5"/>
                </a:solidFill>
              </a:rPr>
              <a:t>Address</a:t>
            </a:r>
            <a:endParaRPr sz="700"/>
          </a:p>
        </p:txBody>
      </p:sp>
      <p:sp>
        <p:nvSpPr>
          <p:cNvPr id="581" name="Google Shape;581;p29"/>
          <p:cNvSpPr txBox="1"/>
          <p:nvPr/>
        </p:nvSpPr>
        <p:spPr>
          <a:xfrm>
            <a:off x="6520605" y="4005860"/>
            <a:ext cx="599700" cy="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75" tIns="24475" rIns="48975" bIns="24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685CF5"/>
                </a:solidFill>
              </a:rPr>
              <a:t>Address</a:t>
            </a:r>
            <a:endParaRPr sz="700"/>
          </a:p>
        </p:txBody>
      </p:sp>
      <p:sp>
        <p:nvSpPr>
          <p:cNvPr id="2" name="Google Shape;122;p24">
            <a:extLst>
              <a:ext uri="{FF2B5EF4-FFF2-40B4-BE49-F238E27FC236}">
                <a16:creationId xmlns:a16="http://schemas.microsoft.com/office/drawing/2014/main" id="{841821B9-C055-47D8-8CA6-FF498FDCF9A1}"/>
              </a:ext>
            </a:extLst>
          </p:cNvPr>
          <p:cNvSpPr/>
          <p:nvPr/>
        </p:nvSpPr>
        <p:spPr>
          <a:xfrm>
            <a:off x="1501945" y="979411"/>
            <a:ext cx="3861300" cy="71297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&lt;header&gt;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L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&lt;p&gt; </a:t>
            </a:r>
            <a:r>
              <a:rPr lang="en-US" sz="800" dirty="0"/>
              <a:t>S</a:t>
            </a:r>
            <a:r>
              <a:rPr lang="en" sz="800" dirty="0"/>
              <a:t>logan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00" dirty="0"/>
              <a:t>Contacts</a:t>
            </a:r>
          </a:p>
        </p:txBody>
      </p:sp>
      <p:sp>
        <p:nvSpPr>
          <p:cNvPr id="3" name="Google Shape;569;p29">
            <a:extLst>
              <a:ext uri="{FF2B5EF4-FFF2-40B4-BE49-F238E27FC236}">
                <a16:creationId xmlns:a16="http://schemas.microsoft.com/office/drawing/2014/main" id="{66186D4E-79E7-429E-90C7-C6387399B04F}"/>
              </a:ext>
            </a:extLst>
          </p:cNvPr>
          <p:cNvSpPr txBox="1"/>
          <p:nvPr/>
        </p:nvSpPr>
        <p:spPr>
          <a:xfrm>
            <a:off x="2668461" y="3254766"/>
            <a:ext cx="1580400" cy="24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Enter Your Password </a:t>
            </a:r>
            <a:endParaRPr sz="1000" dirty="0"/>
          </a:p>
        </p:txBody>
      </p:sp>
      <p:sp>
        <p:nvSpPr>
          <p:cNvPr id="4" name="Google Shape;569;p29">
            <a:extLst>
              <a:ext uri="{FF2B5EF4-FFF2-40B4-BE49-F238E27FC236}">
                <a16:creationId xmlns:a16="http://schemas.microsoft.com/office/drawing/2014/main" id="{1903EA88-57A6-4430-8248-720DD8C324D4}"/>
              </a:ext>
            </a:extLst>
          </p:cNvPr>
          <p:cNvSpPr txBox="1"/>
          <p:nvPr/>
        </p:nvSpPr>
        <p:spPr>
          <a:xfrm>
            <a:off x="2904592" y="2918068"/>
            <a:ext cx="930988" cy="24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Password -</a:t>
            </a:r>
            <a:endParaRPr sz="1000" dirty="0"/>
          </a:p>
        </p:txBody>
      </p:sp>
      <p:pic>
        <p:nvPicPr>
          <p:cNvPr id="5" name="Google Shape;512;p29">
            <a:extLst>
              <a:ext uri="{FF2B5EF4-FFF2-40B4-BE49-F238E27FC236}">
                <a16:creationId xmlns:a16="http://schemas.microsoft.com/office/drawing/2014/main" id="{4F8E34F1-2381-4938-8ECD-7A5F61F2177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642725" y="1237042"/>
            <a:ext cx="232200" cy="185432"/>
          </a:xfrm>
          <a:prstGeom prst="rect">
            <a:avLst/>
          </a:prstGeom>
          <a:noFill/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122;p24">
            <a:extLst>
              <a:ext uri="{FF2B5EF4-FFF2-40B4-BE49-F238E27FC236}">
                <a16:creationId xmlns:a16="http://schemas.microsoft.com/office/drawing/2014/main" id="{BE87A23A-45AB-41A9-9EA6-C565992B17DC}"/>
              </a:ext>
            </a:extLst>
          </p:cNvPr>
          <p:cNvSpPr/>
          <p:nvPr/>
        </p:nvSpPr>
        <p:spPr>
          <a:xfrm>
            <a:off x="6015226" y="1070990"/>
            <a:ext cx="1442791" cy="7212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lvl="2" algn="ctr"/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&lt;header&gt;</a:t>
            </a:r>
          </a:p>
          <a:p>
            <a:pPr lvl="2" algn="ctr"/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&lt;a </a:t>
            </a:r>
            <a:r>
              <a:rPr lang="en-U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L</a:t>
            </a:r>
            <a:r>
              <a:rPr lang="en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ogo</a:t>
            </a:r>
          </a:p>
          <a:p>
            <a:pPr lvl="2" algn="ctr"/>
            <a:r>
              <a:rPr lang="en" sz="400" dirty="0"/>
              <a:t>                    </a:t>
            </a:r>
            <a:r>
              <a:rPr lang="en" sz="700" dirty="0"/>
              <a:t>&lt;p&gt; </a:t>
            </a:r>
            <a:r>
              <a:rPr lang="en-US" sz="700" dirty="0"/>
              <a:t>S</a:t>
            </a:r>
            <a:r>
              <a:rPr lang="en" sz="700" dirty="0"/>
              <a:t>logan</a:t>
            </a:r>
          </a:p>
          <a:p>
            <a:pPr lvl="2" algn="ctr"/>
            <a:r>
              <a:rPr lang="en-SG" sz="600" dirty="0"/>
              <a:t>                          Contacts</a:t>
            </a:r>
          </a:p>
        </p:txBody>
      </p:sp>
      <p:pic>
        <p:nvPicPr>
          <p:cNvPr id="8" name="Google Shape;512;p29">
            <a:extLst>
              <a:ext uri="{FF2B5EF4-FFF2-40B4-BE49-F238E27FC236}">
                <a16:creationId xmlns:a16="http://schemas.microsoft.com/office/drawing/2014/main" id="{002C4464-0166-4D3B-B750-42E10CC1190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6087775" y="1318546"/>
            <a:ext cx="232200" cy="185432"/>
          </a:xfrm>
          <a:prstGeom prst="rect">
            <a:avLst/>
          </a:prstGeom>
          <a:noFill/>
          <a:ln w="9525" cap="flat" cmpd="sng">
            <a:solidFill>
              <a:srgbClr val="C5CE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494;p29">
            <a:extLst>
              <a:ext uri="{FF2B5EF4-FFF2-40B4-BE49-F238E27FC236}">
                <a16:creationId xmlns:a16="http://schemas.microsoft.com/office/drawing/2014/main" id="{091A67E0-17F0-4C1D-A627-ABC50276F9BD}"/>
              </a:ext>
            </a:extLst>
          </p:cNvPr>
          <p:cNvSpPr/>
          <p:nvPr/>
        </p:nvSpPr>
        <p:spPr>
          <a:xfrm>
            <a:off x="6309096" y="1907578"/>
            <a:ext cx="751230" cy="2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700" dirty="0"/>
          </a:p>
        </p:txBody>
      </p:sp>
      <p:sp>
        <p:nvSpPr>
          <p:cNvPr id="10" name="Google Shape;572;p29">
            <a:extLst>
              <a:ext uri="{FF2B5EF4-FFF2-40B4-BE49-F238E27FC236}">
                <a16:creationId xmlns:a16="http://schemas.microsoft.com/office/drawing/2014/main" id="{1D1B27EB-A236-4088-B2F7-551DA2CC43A3}"/>
              </a:ext>
            </a:extLst>
          </p:cNvPr>
          <p:cNvSpPr txBox="1"/>
          <p:nvPr/>
        </p:nvSpPr>
        <p:spPr>
          <a:xfrm>
            <a:off x="6357316" y="2185574"/>
            <a:ext cx="611698" cy="307781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</a:t>
            </a:r>
            <a:r>
              <a:rPr lang="en" sz="1000" dirty="0"/>
              <a:t>mail - </a:t>
            </a:r>
            <a:endParaRPr sz="1000" dirty="0"/>
          </a:p>
        </p:txBody>
      </p:sp>
      <p:sp>
        <p:nvSpPr>
          <p:cNvPr id="11" name="Google Shape;569;p29">
            <a:extLst>
              <a:ext uri="{FF2B5EF4-FFF2-40B4-BE49-F238E27FC236}">
                <a16:creationId xmlns:a16="http://schemas.microsoft.com/office/drawing/2014/main" id="{E270CC8B-EE46-4D6D-BEBB-5F1ABF531103}"/>
              </a:ext>
            </a:extLst>
          </p:cNvPr>
          <p:cNvSpPr txBox="1"/>
          <p:nvPr/>
        </p:nvSpPr>
        <p:spPr>
          <a:xfrm>
            <a:off x="6015226" y="2591175"/>
            <a:ext cx="1487648" cy="24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Enter Your Email</a:t>
            </a:r>
            <a:endParaRPr sz="1000" dirty="0"/>
          </a:p>
        </p:txBody>
      </p:sp>
      <p:sp>
        <p:nvSpPr>
          <p:cNvPr id="12" name="Google Shape;569;p29">
            <a:extLst>
              <a:ext uri="{FF2B5EF4-FFF2-40B4-BE49-F238E27FC236}">
                <a16:creationId xmlns:a16="http://schemas.microsoft.com/office/drawing/2014/main" id="{97946BA1-A4D9-421D-B190-CA9F5892B2CD}"/>
              </a:ext>
            </a:extLst>
          </p:cNvPr>
          <p:cNvSpPr txBox="1"/>
          <p:nvPr/>
        </p:nvSpPr>
        <p:spPr>
          <a:xfrm>
            <a:off x="6192996" y="2894936"/>
            <a:ext cx="1004020" cy="24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Password -</a:t>
            </a:r>
            <a:endParaRPr sz="1000" dirty="0"/>
          </a:p>
        </p:txBody>
      </p:sp>
      <p:sp>
        <p:nvSpPr>
          <p:cNvPr id="13" name="Google Shape;569;p29">
            <a:extLst>
              <a:ext uri="{FF2B5EF4-FFF2-40B4-BE49-F238E27FC236}">
                <a16:creationId xmlns:a16="http://schemas.microsoft.com/office/drawing/2014/main" id="{5C44EBCD-8353-456A-82F9-B2E2406D1087}"/>
              </a:ext>
            </a:extLst>
          </p:cNvPr>
          <p:cNvSpPr txBox="1"/>
          <p:nvPr/>
        </p:nvSpPr>
        <p:spPr>
          <a:xfrm>
            <a:off x="6015226" y="3244279"/>
            <a:ext cx="1481096" cy="240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Enter Your Password </a:t>
            </a:r>
            <a:endParaRPr sz="1000" dirty="0"/>
          </a:p>
        </p:txBody>
      </p:sp>
      <p:sp>
        <p:nvSpPr>
          <p:cNvPr id="14" name="Google Shape;571;p29">
            <a:extLst>
              <a:ext uri="{FF2B5EF4-FFF2-40B4-BE49-F238E27FC236}">
                <a16:creationId xmlns:a16="http://schemas.microsoft.com/office/drawing/2014/main" id="{38811E0D-15F0-4256-BDDD-6C4336CCE5E8}"/>
              </a:ext>
            </a:extLst>
          </p:cNvPr>
          <p:cNvSpPr txBox="1"/>
          <p:nvPr/>
        </p:nvSpPr>
        <p:spPr>
          <a:xfrm>
            <a:off x="6399531" y="3575340"/>
            <a:ext cx="688500" cy="1854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login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444</Words>
  <Application>Microsoft Office PowerPoint</Application>
  <PresentationFormat>On-screen Show (16:9)</PresentationFormat>
  <Paragraphs>192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dev Gupta</cp:lastModifiedBy>
  <cp:revision>6</cp:revision>
  <dcterms:modified xsi:type="dcterms:W3CDTF">2020-09-21T08:56:03Z</dcterms:modified>
</cp:coreProperties>
</file>