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65" r:id="rId3"/>
    <p:sldId id="267" r:id="rId4"/>
    <p:sldId id="268" r:id="rId5"/>
    <p:sldId id="257" r:id="rId6"/>
    <p:sldId id="269" r:id="rId7"/>
    <p:sldId id="270" r:id="rId8"/>
    <p:sldId id="271" r:id="rId9"/>
    <p:sldId id="272" r:id="rId10"/>
    <p:sldId id="258" r:id="rId11"/>
    <p:sldId id="259" r:id="rId12"/>
    <p:sldId id="273" r:id="rId13"/>
    <p:sldId id="274" r:id="rId14"/>
    <p:sldId id="278" r:id="rId15"/>
    <p:sldId id="279" r:id="rId16"/>
    <p:sldId id="280" r:id="rId17"/>
    <p:sldId id="281" r:id="rId18"/>
    <p:sldId id="260" r:id="rId19"/>
    <p:sldId id="276" r:id="rId20"/>
    <p:sldId id="266" r:id="rId21"/>
    <p:sldId id="277" r:id="rId22"/>
    <p:sldId id="261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4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5" autoAdjust="0"/>
    <p:restoredTop sz="76319" autoAdjust="0"/>
  </p:normalViewPr>
  <p:slideViewPr>
    <p:cSldViewPr snapToGrid="0">
      <p:cViewPr varScale="1">
        <p:scale>
          <a:sx n="52" d="100"/>
          <a:sy n="52" d="100"/>
        </p:scale>
        <p:origin x="119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2E1C1B-860A-4597-B85B-34A2B620D252}" type="datetimeFigureOut">
              <a:rPr lang="zh-CN" altLang="en-US" smtClean="0"/>
              <a:t>2019/9/26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696D4F-6544-4F1F-831C-3BA8318791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2399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学弟学妹们好，我是信息学院大三的李想。据我所知去年站在这里的是已经保研上交的大四学长，而我现在大三，就觉得其实没有什么资格站在这里。来都来了，先自我介绍一下。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696D4F-6544-4F1F-831C-3BA83187918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13926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既然大一需要做这么多的事情，可能有人会问了，真的忙得过来吗？是可以的。那么时间从哪里来呢？怎么省出时间呢？很多人喜欢刷空间刷朋友圈，我也喜欢，但是要尽量克制，如果真的觉得管不住自己的话，手机上一些时间管理的</a:t>
            </a:r>
            <a:r>
              <a:rPr lang="en-US" altLang="zh-CN" dirty="0" smtClean="0"/>
              <a:t>APP</a:t>
            </a:r>
            <a:r>
              <a:rPr lang="zh-CN" altLang="en-US" dirty="0" smtClean="0"/>
              <a:t>是可以用的，它会帮助你把手机给锁起来，等到计时结束之后再解除，比如番茄土豆；有些同学上课就是经常从宿舍楼走到金智楼，来回时间就很长，是不是可以考虑下骑车呢？有些同学在中午晚上下了课之后，到了吃饭的时候收拾不够迅速，是不是可以稍微利索一点，早点赶到食堂，让你排队的队伍前面少一些人。总之有很多方式可以省出你的时间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696D4F-6544-4F1F-831C-3BA83187918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8153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那么如何提高绩点呢？最最重要的一点就是，抓住上课时间。有一些学长学姐传下来的一套说法是“平时不学，考试突击”，有一定概率能取得不错的成绩，但是学知识不是为了考试。并且考前突击真的很累，每个学期东大的考试周都有在通宵自习室学习，然后第二天在考场上晕倒的。也有学长学姐说：“我上课不听，我课下自学”。实话说，大学的知识，你上课不听课下自学确实能够学会，但是，如果你计算一下时间成本，还是上课认真听合适。课都是要上的，你上课不尽量去听的话，你课下补的时候就吃力很多，这样时间就没了，就很难再去做竞赛、项目，而且你还会学的很累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696D4F-6544-4F1F-831C-3BA831879180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81183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可以说，如果你重视了课上效率，那么你的时间会多很多。我的时间管理不敢说很好，但是很独特，我大一的时候中午如果是</a:t>
            </a:r>
            <a:r>
              <a:rPr lang="en-US" altLang="zh-CN" dirty="0" smtClean="0"/>
              <a:t>11</a:t>
            </a:r>
            <a:r>
              <a:rPr lang="zh-CN" altLang="en-US" dirty="0" smtClean="0"/>
              <a:t>：</a:t>
            </a:r>
            <a:r>
              <a:rPr lang="en-US" altLang="zh-CN" dirty="0" smtClean="0"/>
              <a:t>25</a:t>
            </a:r>
            <a:r>
              <a:rPr lang="zh-CN" altLang="en-US" dirty="0" smtClean="0"/>
              <a:t>下课，一下课我就立刻收拾好冲到楼下，骑上车，到达梅园食堂（我住桃园为什么去梅园吃饭呢？当时还没有桃园新食堂，一般教学楼下课的同学都去旧食堂，我如果去桃园食堂的话骑车就没有时间优势，照样得排队；于是我骑车去梅园，到那也没多少人，因为大多数人都是走路的；然后我买了饭，吃完饭大概</a:t>
            </a:r>
            <a:r>
              <a:rPr lang="en-US" altLang="zh-CN" dirty="0" smtClean="0"/>
              <a:t>11</a:t>
            </a:r>
            <a:r>
              <a:rPr lang="zh-CN" altLang="en-US" dirty="0" smtClean="0"/>
              <a:t>：</a:t>
            </a:r>
            <a:r>
              <a:rPr lang="en-US" altLang="zh-CN" dirty="0" smtClean="0"/>
              <a:t>45</a:t>
            </a:r>
            <a:r>
              <a:rPr lang="zh-CN" altLang="en-US" dirty="0" smtClean="0"/>
              <a:t>左右），到达宿舍</a:t>
            </a:r>
            <a:r>
              <a:rPr lang="en-US" altLang="zh-CN" dirty="0" smtClean="0"/>
              <a:t>11</a:t>
            </a:r>
            <a:r>
              <a:rPr lang="zh-CN" altLang="en-US" dirty="0" smtClean="0"/>
              <a:t>：</a:t>
            </a:r>
            <a:r>
              <a:rPr lang="en-US" altLang="zh-CN" dirty="0" smtClean="0"/>
              <a:t>50</a:t>
            </a:r>
            <a:r>
              <a:rPr lang="zh-CN" altLang="en-US" dirty="0" smtClean="0"/>
              <a:t>，写个</a:t>
            </a:r>
            <a:r>
              <a:rPr lang="en-US" altLang="zh-CN" dirty="0" smtClean="0"/>
              <a:t>40</a:t>
            </a:r>
            <a:r>
              <a:rPr lang="zh-CN" altLang="en-US" dirty="0" smtClean="0"/>
              <a:t>分钟的作业到</a:t>
            </a:r>
            <a:r>
              <a:rPr lang="en-US" altLang="zh-CN" dirty="0" smtClean="0"/>
              <a:t>12</a:t>
            </a:r>
            <a:r>
              <a:rPr lang="zh-CN" altLang="en-US" dirty="0" smtClean="0"/>
              <a:t>：</a:t>
            </a:r>
            <a:r>
              <a:rPr lang="en-US" altLang="zh-CN" dirty="0" smtClean="0"/>
              <a:t>30</a:t>
            </a:r>
            <a:r>
              <a:rPr lang="zh-CN" altLang="en-US" dirty="0" smtClean="0"/>
              <a:t>，再睡一个小时的午觉，就准备去上课。课总有没满的时候，没课的时候如果作业还没写完就接着写。这样的话一般到了晚自习之前就写的差不多了。那晚自习干嘛呢？我当时是看其他方面的书，心理学的、法学的、经济学的，当时也是想多学一点。下了晚自习之后有的时候还要去排练。周六日呢？做志愿、做竞赛？都可以。所以，其实你效率够高的话，课下的时候花在课业上的时间是很少的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696D4F-6544-4F1F-831C-3BA831879180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43887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很多人（包括我），都无法保证课上能完全跟上老师，达不到刚说的那种高效率，怎么办？没关系，用好晚自习。可以增加适当的预习和复习。学知识到什么程度比较好呢？可能我的标准就是，离开课本之后能够知道，课本都讲了什么，按照什么顺序讲的，先讲的那一节，这一节之后又讲了什么，这两节之间有没有关系？如果能够在脑海中形成知识脉络，那你学得就很轻松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696D4F-6544-4F1F-831C-3BA831879180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8646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这里要强调一点，重视课本。为什么呢？因为我就发现，很多人课下光拿着老师的</a:t>
            </a:r>
            <a:r>
              <a:rPr lang="en-US" altLang="zh-CN" dirty="0" smtClean="0"/>
              <a:t>PPT</a:t>
            </a:r>
            <a:r>
              <a:rPr lang="zh-CN" altLang="en-US" dirty="0" smtClean="0"/>
              <a:t>在看，丝毫不看课本，觉得课本内容多，废话多，没有必要看。在</a:t>
            </a:r>
            <a:r>
              <a:rPr lang="en-US" altLang="zh-CN" dirty="0" smtClean="0"/>
              <a:t>PPT</a:t>
            </a:r>
            <a:r>
              <a:rPr lang="zh-CN" altLang="en-US" dirty="0" smtClean="0"/>
              <a:t>上的内容都是重点，只要看重点就行了，而且省时省力。其实这是错误的。当然了，我一开始做的也不是很对，我是喜欢看课本，不太喜欢看</a:t>
            </a:r>
            <a:r>
              <a:rPr lang="en-US" altLang="zh-CN" dirty="0" smtClean="0"/>
              <a:t>PPT</a:t>
            </a:r>
            <a:r>
              <a:rPr lang="zh-CN" altLang="en-US" dirty="0" smtClean="0"/>
              <a:t>。因为我觉得课本的叙述有一种完整性，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696D4F-6544-4F1F-831C-3BA831879180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96147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所以呢，我只看课本不看</a:t>
            </a:r>
            <a:r>
              <a:rPr lang="en-US" altLang="zh-CN" dirty="0" smtClean="0"/>
              <a:t>PPT</a:t>
            </a:r>
            <a:r>
              <a:rPr lang="zh-CN" altLang="en-US" dirty="0" smtClean="0"/>
              <a:t>，有些时候就很吃亏。虽然知识上掌握的很全面，脉络也很清晰，但从应试角度来说，会吃亏。有的时候老师在</a:t>
            </a:r>
            <a:r>
              <a:rPr lang="en-US" altLang="zh-CN" dirty="0" smtClean="0"/>
              <a:t>PPT</a:t>
            </a:r>
            <a:r>
              <a:rPr lang="zh-CN" altLang="en-US" dirty="0" smtClean="0"/>
              <a:t>上没有讲到的东西，我也会在课本上看。因为我不知道老师的</a:t>
            </a:r>
            <a:r>
              <a:rPr lang="en-US" altLang="zh-CN" dirty="0" smtClean="0"/>
              <a:t>PPT</a:t>
            </a:r>
            <a:r>
              <a:rPr lang="zh-CN" altLang="en-US" dirty="0" smtClean="0"/>
              <a:t>里都有啥。所以这样就会造成抓不住重点，也会浪费时间。所以，光看课本和光看</a:t>
            </a:r>
            <a:r>
              <a:rPr lang="en-US" altLang="zh-CN" dirty="0" smtClean="0"/>
              <a:t>PPT</a:t>
            </a:r>
            <a:r>
              <a:rPr lang="zh-CN" altLang="en-US" dirty="0" smtClean="0"/>
              <a:t>都不可取。我的建议是，平时的时候看课本，等到考前（也就是著名的考试周期间）看</a:t>
            </a:r>
            <a:r>
              <a:rPr lang="en-US" altLang="zh-CN" dirty="0" smtClean="0"/>
              <a:t>PPT</a:t>
            </a:r>
            <a:r>
              <a:rPr lang="zh-CN" altLang="en-US" dirty="0" smtClean="0"/>
              <a:t>。换句话说就是，平时掌握牢固，考试抓重点。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696D4F-6544-4F1F-831C-3BA831879180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04500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这个是大一的时候困扰我的问题，甚至在大二的时候也因为它吃过亏。作为一个衡水毕业的学生，我是比较讨厌刷题的，因为高中的时候刷的太多了，到了大学就怎么也不想刷题。我想大多数人跟我想的是一样的。都大学了为什么还要刷题，实际上是需要的。慢慢的你们会发现，有些人平时不咋学，考前疯狂刷题也能考个还算可以的成绩，这是因为，东大的考试卷都很套路，几乎所有科目，每一年的题目分布啊，题型啊都差不多。你不刷，就会发现可能你跟那些人考的差不多，虽然你知识掌握的比他们牢固。为了不出现这种尴尬的情况，我建议，需要刷题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696D4F-6544-4F1F-831C-3BA831879180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87678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那既然要刷题的话，什么时候刷呢？考试周刷，平时不用刷。如何刷呢？由于往年试卷题目都类似，题型重复，如果每一道都认真做的，那一定是认真的同学。。。但是没有必要，也很费时间。那怎么刷呢？我来说一下我的个人习惯，仅供参考。首先，你的手里要有几套试卷，一般像高数、大学物理这些大类课程的往年考试卷是很多的，假如说你手里有</a:t>
            </a:r>
            <a:r>
              <a:rPr lang="en-US" altLang="zh-CN" dirty="0" smtClean="0"/>
              <a:t>10</a:t>
            </a:r>
            <a:r>
              <a:rPr lang="zh-CN" altLang="en-US" dirty="0" smtClean="0"/>
              <a:t>套，你可以拿</a:t>
            </a:r>
            <a:r>
              <a:rPr lang="en-US" altLang="zh-CN" dirty="0" smtClean="0"/>
              <a:t>6</a:t>
            </a:r>
            <a:r>
              <a:rPr lang="zh-CN" altLang="en-US" dirty="0" smtClean="0"/>
              <a:t>、</a:t>
            </a:r>
            <a:r>
              <a:rPr lang="en-US" altLang="zh-CN" dirty="0" smtClean="0"/>
              <a:t>7</a:t>
            </a:r>
            <a:r>
              <a:rPr lang="zh-CN" altLang="en-US" dirty="0" smtClean="0"/>
              <a:t>套，甚至</a:t>
            </a:r>
            <a:r>
              <a:rPr lang="en-US" altLang="zh-CN" dirty="0" smtClean="0"/>
              <a:t>8</a:t>
            </a:r>
            <a:r>
              <a:rPr lang="zh-CN" altLang="en-US" dirty="0" smtClean="0"/>
              <a:t>套用来看。怎么个看法？就是用眼睛扫，一道一道地扫，看看有没有思路。如果有思路，然后对照标答，思路一样，就过。不一样的，学习一下标答的思路，过。如果没有思路，先看看课本，如果还没有，看标答，学习思路，然后过。如此往复，一般几套就可以掌握套路，你就会发现你扫的越来越快。思路问题解决了，就要保证你会的都做对，这其实是很难的，需要训练。那么剩下的两三套就是供你训练用的，每一套写完整的过程步骤，对照标准答案，给自己打分，加深印象。这样子比较省时省力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696D4F-6544-4F1F-831C-3BA831879180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08083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然后来讲一下竞赛。第一点，提高自身实力永远是最重要的。要抱着学习的态度去做竞赛，尽量让自己成为</a:t>
            </a:r>
            <a:r>
              <a:rPr lang="en-US" altLang="zh-CN" dirty="0" smtClean="0"/>
              <a:t>carry</a:t>
            </a:r>
            <a:r>
              <a:rPr lang="zh-CN" altLang="en-US" dirty="0" smtClean="0"/>
              <a:t>全队的那个，至少是不拖后腿的那个。第二点，除了像高数竞赛这种单枪匹马式的，很多竞赛都需要组队，有的时候队伍组的好不好就决定了你能不能获奖。找队友的话，实力和责任心要兼顾，但这两者在不同的情况下占的比重不一样。比如像数学建模这种竞赛，队友的合适与否会极大程度地影响你的参赛体验，像这种比赛，找更负责任的队友比找更有实力的队友要好得多。良好的竞赛体验，可以收获友情，更可以收获爱情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696D4F-6544-4F1F-831C-3BA831879180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38099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做竞赛是要吃苦头的，比如数模、电设之类的一般来讲都是要熬夜的。那个时候你会在金智楼或在教学楼下观看日出的全过程。不要害怕啊，其实那个时候还是蛮有成就感的。比如我做机器人大赛的时候，比赛那四天每天只睡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个小时不到，凌晨</a:t>
            </a:r>
            <a:r>
              <a:rPr lang="en-US" altLang="zh-CN" dirty="0" smtClean="0"/>
              <a:t>2</a:t>
            </a:r>
            <a:r>
              <a:rPr lang="zh-CN" altLang="en-US" dirty="0" smtClean="0"/>
              <a:t>点睡，</a:t>
            </a:r>
            <a:r>
              <a:rPr lang="en-US" altLang="zh-CN" dirty="0" smtClean="0"/>
              <a:t>6</a:t>
            </a:r>
            <a:r>
              <a:rPr lang="zh-CN" altLang="en-US" dirty="0" smtClean="0"/>
              <a:t>点左右就要起，去调试。有的时候突然想到代码应该怎么改了，会惊坐而起，下床，改代码。参加竞赛，也能锻炼你的一些意志品质，你也会收获很多。竞赛也没你想象的那么难，大多数竞赛都比较好拿奖，所以尽量参加自己感兴趣的竞赛。做自己不感兴趣的竞赛就很容易在潜意识里划水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696D4F-6544-4F1F-831C-3BA831879180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37743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大家来自各个省份，各个地区的教育也不太一样。刚入大学，每个人的心态是截然不同的。这个心态跟高考结果有很大关系。都是来这里，有发挥超常的，有发挥正常的，也有发挥失常的。大概率来讲，第一种到了大学后容易松懈，第二种比较正常，第三种呢容易产生心态的不平衡，具体表现为压力大，不太容易从心态上融入这里，就可能戾气重一些。比如恨不得让你的同学都知道你是高考没考好才来的。这里我只是想给第三种同学提个醒，我也是从那个阶段过来的，我可能更了解这部分同学的心态。你们要注意，无论如何，你们已经坐在这里了，而且东大的实力是不错的。如果你真的觉得懊悔，可惜，郁闷，又考虑到各种因素不愿意复读，那么，把这些负面的情绪转化为动力，憋着一股劲，踏踏实实走好每一步才应该是你要做的。而且你要认识到，你周围的同学也不会比你差，你要摆正自己的心态，要和他们和谐相处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696D4F-6544-4F1F-831C-3BA83187918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940816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乍一看第一条，跟我刚刚讲的，要广泛地体验竞赛似乎有些矛盾。其实是不矛盾的，我建议你们广泛的参加竞赛，是为了试错，去寻找自己的兴趣点。等到了你大二大三的时候，你们要学着去缩小竞赛的范围，要更专，更精。尽量别把时间花费在对你自己发展而言无意义的竞赛上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696D4F-6544-4F1F-831C-3BA831879180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076179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这一条其实我没什么资格讲，但是这个是我给你们的建议。有的人从大一时候就已经进了老师的课题组，等到了大二的时候就已经在国际期刊发表论文了。这一点我实在是自愧不如。大学不会有人催着你，有老师主动找你，说“你要不要来考虑一下我的项目？”这种情况是不存在的。要尽量主动一点，尽量抢占先机，可以先从你们的任课老师开始了解，然后问问学长学姐，甚至是研究生学长学姐：这个老师带不带本科生，管不管本科生？本科生找老师带的话，不要过于要求老师的实力，老师的实力强你也用不到，主要找一些对你负责，愿意帮你管你的老师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696D4F-6544-4F1F-831C-3BA831879180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140677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总之，希望各位都能早日找到自己的方向，拥有美好的前程，我只是一个很普通的大三本科生，我希望你们到了大三的时候，能避开我走过的那些弯路。这是我的</a:t>
            </a:r>
            <a:r>
              <a:rPr lang="en-US" altLang="zh-CN" dirty="0" smtClean="0"/>
              <a:t>QQ</a:t>
            </a:r>
            <a:r>
              <a:rPr lang="zh-CN" altLang="en-US" dirty="0" smtClean="0"/>
              <a:t>号，我乐意提供帮助。谢谢。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696D4F-6544-4F1F-831C-3BA831879180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09582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你当初为什么报这个专业？你知道这个专业是做什么的吗？你喜欢这个专业吗？你知道这个专业今后干什么吗？对于这些问题，我相信，有些你有了答案，有些你还没有。比如我，报志愿的时候，当时我想的是只要是工科就行，东大交通全国第一欸。我喜欢这个专业吗？不知道，先学着。我是学着学着才发现我不喜欢这个专业，我不喜欢那种工作性质，所以我选择了转系。如果你们还没想好，现在不要急，多了解，多打听，留给你做出选择的时间还足够。当然也有一部分同学进来的时候就想着转系。至于转系的事情，应该会有大二的学长学姐给你们讲的，还是，不要急。你们现在要做的就是多了解，多打听，早日确定下来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696D4F-6544-4F1F-831C-3BA83187918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26257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刚进入大学，你打算如何度过大学四年。在这之后，你的去向是什么？是保外？保内？出国？考研？工作？还是其他？如果是保外你是否已经做好了考年级前几的准备？如果是出国，你是否在努力地提高英语水平，刷托福雅思</a:t>
            </a:r>
            <a:r>
              <a:rPr lang="en-US" altLang="zh-CN" dirty="0" smtClean="0"/>
              <a:t>GRE</a:t>
            </a:r>
            <a:r>
              <a:rPr lang="zh-CN" altLang="en-US" dirty="0" smtClean="0"/>
              <a:t>？如果是工作，你是否已经对你想做什么工作有了初步概念？这些都需要思考。你能做什么呢？我刚进大学的时候，在第一次年级大会上，辅导员提到了有毕业的学长去了清华，之后我就向辅导员要来了那个学长的</a:t>
            </a:r>
            <a:r>
              <a:rPr lang="en-US" altLang="zh-CN" dirty="0" smtClean="0"/>
              <a:t>QQ</a:t>
            </a:r>
            <a:r>
              <a:rPr lang="zh-CN" altLang="en-US" dirty="0" smtClean="0"/>
              <a:t>进行询问。多问总是有好处的。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696D4F-6544-4F1F-831C-3BA83187918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33814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刚刚我提到今后的方向问题，如果你还不太清楚，那么最稳妥的方法就是，先搞好绩点。因为你不知道什么时候你会需要它。或许你进大学的时候你没打算读研，就想拿个学位，但你学着学着突然想读研了，那个时候你可能已经大三了，谈保研就晚了，只能考了。</a:t>
            </a:r>
            <a:endParaRPr lang="en-US" altLang="zh-CN" dirty="0" smtClean="0"/>
          </a:p>
          <a:p>
            <a:r>
              <a:rPr lang="zh-CN" altLang="en-US" dirty="0" smtClean="0"/>
              <a:t>当然，如果你方向很清楚。比如你想创业，你有破釜沉舟的决心，你可以舍弃课业，没有问题。有一个跟我同级的经管的同学，大一的时候就参加“互联网</a:t>
            </a:r>
            <a:r>
              <a:rPr lang="en-US" altLang="zh-CN" dirty="0" smtClean="0"/>
              <a:t>+</a:t>
            </a:r>
            <a:r>
              <a:rPr lang="zh-CN" altLang="en-US" dirty="0" smtClean="0"/>
              <a:t>”并且拿到了全国的季军，人家现在已经有公司了。他是上高中的时候就想创业，一到大学就真的去做了。他就一门心思扑在上面，尽管有挂科，但是人家依然很厉害。</a:t>
            </a:r>
            <a:endParaRPr lang="en-US" altLang="zh-CN" dirty="0" smtClean="0"/>
          </a:p>
          <a:p>
            <a:r>
              <a:rPr lang="zh-CN" altLang="en-US" dirty="0" smtClean="0"/>
              <a:t>所以如果你有足够的决心和勇气，绩点当然不重要。但是大多数人目前能做的，就是把绩点提高。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696D4F-6544-4F1F-831C-3BA83187918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393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社团是必要的。它提供了一个让你认识更多人的平台，大一的时候多认识人，等到你之后做竞赛，做项目的时候就比较好找队友。而且，好好用好学长学姐的资源，他们能为你在大学的方方面面助力。而且如果你时间能协调好，你是有时间参加各种社团活动的，从某种程度上来讲也能提高你的学习效率。至于怎么做好社团活动，另外一个大佬给你们讲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696D4F-6544-4F1F-831C-3BA83187918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65252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我本来在纠结，这里写“竞赛”呢，还是写“项目”呢？然后最后强调了下“试错”。可以说大一的最好的试错时间，是你尝试的最好机会。其实大多数人都认为大二才能做课外研学的项目，包括我一开始也是这么认为的。当我转到信息之后，才发现一部分同学大一就开始做项目，我们开题的时候，他们已经解题了而且做得很好。这里有一个误区，就是“我连什么知识都没学，怎么做项目呢？还是等大二再说吧。”我一开始也是这么认为的，到后来才发现，如果你不主动去学习课外的知识，光凭课内的东西，就是到了大二大三也做不了项目。所以，尝试在大一就开始做项目，在做项目的同时可以学习知识，更重要的是，找到你自己的兴趣点。如果你发现大一时你做的项目不不喜欢，也是可以水过去的，等到大二选一个你真正喜欢的项目做出好的成果。这个东西如果你到大二做项目到时候再发现，就已经晚了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696D4F-6544-4F1F-831C-3BA83187918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12304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还有一种试错</a:t>
            </a:r>
            <a:endParaRPr lang="en-US" altLang="zh-CN" dirty="0" smtClean="0"/>
          </a:p>
          <a:p>
            <a:r>
              <a:rPr lang="zh-CN" altLang="en-US" dirty="0" smtClean="0"/>
              <a:t>就是多去参加竞赛，不要以自己不会为理由，我大一的时候就觉得一些竞赛自己做不了，比如</a:t>
            </a:r>
            <a:r>
              <a:rPr lang="en-US" altLang="zh-CN" dirty="0" err="1" smtClean="0"/>
              <a:t>Robocup</a:t>
            </a:r>
            <a:r>
              <a:rPr lang="zh-CN" altLang="en-US" dirty="0" smtClean="0"/>
              <a:t>、智能车之类的。等到大二我参加的时候才发现，有些人大一就做了，而且结果不错。广泛地尝试竞赛也有助于你找到自己的兴趣点。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696D4F-6544-4F1F-831C-3BA83187918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98126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其实这还是属于尝试的一部分，多去体验总有好处。比如我大一的时候跟着唐社做南京南地铁志愿者，当初就是想体验体验，后来就评上了唐仲英德育奖学金，还加入了唐社。就是说，你多去尝试，总会有收获。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696D4F-6544-4F1F-831C-3BA83187918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26770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office.msn.com.cn/Template/Home.shtml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DAE98-3573-4D1E-AE94-9606BEB55D55}" type="datetimeFigureOut">
              <a:rPr lang="zh-CN" altLang="en-US" smtClean="0"/>
              <a:t>2019/9/26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30338-2316-4171-BB97-219C436C68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1613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DAE98-3573-4D1E-AE94-9606BEB55D55}" type="datetimeFigureOut">
              <a:rPr lang="zh-CN" altLang="en-US" smtClean="0"/>
              <a:t>2019/9/26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30338-2316-4171-BB97-219C436C68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6080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DAE98-3573-4D1E-AE94-9606BEB55D55}" type="datetimeFigureOut">
              <a:rPr lang="zh-CN" altLang="en-US" smtClean="0"/>
              <a:t>2019/9/26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30338-2316-4171-BB97-219C436C68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26037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67" dirty="0">
                <a:solidFill>
                  <a:srgbClr val="FFFFFF"/>
                </a:solidFill>
                <a:latin typeface="Segoe UI Light"/>
                <a:cs typeface="Segoe UI Light"/>
              </a:rPr>
              <a:t>标注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2857674" y="841948"/>
            <a:ext cx="1402001" cy="3292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字体使用 </a:t>
            </a: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行距</a:t>
            </a: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背景图片出处</a:t>
            </a:r>
          </a:p>
          <a:p>
            <a:pPr defTabSz="609585"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声明</a:t>
            </a: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4395052" y="841948"/>
            <a:ext cx="3727457" cy="38257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英文 </a:t>
            </a:r>
            <a:r>
              <a:rPr lang="en-US" altLang="zh-CN" sz="1333" dirty="0">
                <a:solidFill>
                  <a:srgbClr val="FFFFFF"/>
                </a:solidFill>
                <a:latin typeface="Segoe UI Light"/>
                <a:cs typeface="Segoe UI Light"/>
              </a:rPr>
              <a:t>Calibri    Century Gothic</a:t>
            </a: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中文 微软雅黑</a:t>
            </a: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正文 </a:t>
            </a:r>
            <a:r>
              <a:rPr lang="en-US" altLang="zh-CN" sz="1333" dirty="0">
                <a:solidFill>
                  <a:srgbClr val="FFFFFF"/>
                </a:solidFill>
                <a:latin typeface="Segoe UI Light"/>
                <a:cs typeface="Segoe UI Light"/>
              </a:rPr>
              <a:t>1.3</a:t>
            </a: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en-US" altLang="zh-CN" sz="1333" dirty="0" err="1">
                <a:solidFill>
                  <a:srgbClr val="FFFFFF"/>
                </a:solidFill>
                <a:latin typeface="Segoe UI Light"/>
                <a:cs typeface="Segoe UI Light"/>
              </a:rPr>
              <a:t>cn.bing.com</a:t>
            </a:r>
            <a:endParaRPr lang="zh-CN" altLang="en-US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prstClr val="white"/>
                </a:solidFill>
              </a:rPr>
              <a:t>互联网是一个开放共享的平台</a:t>
            </a:r>
          </a:p>
          <a:p>
            <a:pPr defTabSz="609585">
              <a:lnSpc>
                <a:spcPct val="130000"/>
              </a:lnSpc>
            </a:pPr>
            <a:r>
              <a:rPr lang="zh-CN" altLang="en-US" sz="1333" dirty="0" smtClean="0">
                <a:solidFill>
                  <a:prstClr val="white"/>
                </a:solidFill>
              </a:rPr>
              <a:t>Office</a:t>
            </a:r>
            <a:r>
              <a:rPr lang="en-US" altLang="zh-CN" sz="1333" dirty="0" smtClean="0">
                <a:solidFill>
                  <a:prstClr val="white"/>
                </a:solidFill>
              </a:rPr>
              <a:t>PLUS</a:t>
            </a:r>
            <a:r>
              <a:rPr lang="zh-CN" altLang="en-US" sz="1333" dirty="0" smtClean="0">
                <a:solidFill>
                  <a:prstClr val="white"/>
                </a:solidFill>
              </a:rPr>
              <a:t> </a:t>
            </a:r>
            <a:r>
              <a:rPr lang="zh-CN" altLang="en-US" sz="1333" dirty="0">
                <a:solidFill>
                  <a:prstClr val="white"/>
                </a:solidFill>
              </a:rPr>
              <a:t>部分设计灵感与元素来源于网络</a:t>
            </a: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prstClr val="white"/>
                </a:solidFill>
              </a:rPr>
              <a:t>如有建议请联系officeplus@microsoft.com</a:t>
            </a: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440603" y="182445"/>
            <a:ext cx="816249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67" dirty="0" err="1" smtClean="0">
                <a:solidFill>
                  <a:srgbClr val="FFFFFF"/>
                </a:solidFill>
                <a:latin typeface="Segoe UI Light"/>
                <a:cs typeface="Segoe UI Light"/>
              </a:rPr>
              <a:t>OfficePLUS</a:t>
            </a:r>
            <a:endParaRPr lang="zh-CN" altLang="en-US" sz="1067" dirty="0">
              <a:solidFill>
                <a:srgbClr val="FFFFFF"/>
              </a:solidFill>
              <a:latin typeface="Segoe UI Light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985257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431" y="2521041"/>
            <a:ext cx="3177903" cy="418585"/>
          </a:xfrm>
          <a:prstGeom prst="rect">
            <a:avLst/>
          </a:prstGeom>
        </p:spPr>
      </p:pic>
      <p:sp>
        <p:nvSpPr>
          <p:cNvPr id="7" name="文本框 6"/>
          <p:cNvSpPr txBox="1"/>
          <p:nvPr userDrawn="1"/>
        </p:nvSpPr>
        <p:spPr>
          <a:xfrm>
            <a:off x="4259746" y="3740751"/>
            <a:ext cx="3347390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1333" dirty="0">
                <a:solidFill>
                  <a:schemeClr val="tx1"/>
                </a:solidFill>
              </a:rPr>
              <a:t>点击</a:t>
            </a:r>
            <a:r>
              <a:rPr kumimoji="1" lang="en-US" altLang="zh-CN" sz="1333" dirty="0">
                <a:solidFill>
                  <a:schemeClr val="tx1"/>
                </a:solidFill>
              </a:rPr>
              <a:t>Logo</a:t>
            </a:r>
            <a:r>
              <a:rPr kumimoji="1" lang="zh-CN" altLang="en-US" sz="1333" dirty="0">
                <a:solidFill>
                  <a:schemeClr val="tx1"/>
                </a:solidFill>
              </a:rPr>
              <a:t>获取更多优质模板（放映模式）</a:t>
            </a:r>
          </a:p>
        </p:txBody>
      </p:sp>
    </p:spTree>
    <p:extLst>
      <p:ext uri="{BB962C8B-B14F-4D97-AF65-F5344CB8AC3E}">
        <p14:creationId xmlns:p14="http://schemas.microsoft.com/office/powerpoint/2010/main" val="1864540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DAE98-3573-4D1E-AE94-9606BEB55D55}" type="datetimeFigureOut">
              <a:rPr lang="zh-CN" altLang="en-US" smtClean="0"/>
              <a:t>2019/9/26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30338-2316-4171-BB97-219C436C68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9378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DAE98-3573-4D1E-AE94-9606BEB55D55}" type="datetimeFigureOut">
              <a:rPr lang="zh-CN" altLang="en-US" smtClean="0"/>
              <a:t>2019/9/26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30338-2316-4171-BB97-219C436C68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1622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DAE98-3573-4D1E-AE94-9606BEB55D55}" type="datetimeFigureOut">
              <a:rPr lang="zh-CN" altLang="en-US" smtClean="0"/>
              <a:t>2019/9/26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30338-2316-4171-BB97-219C436C68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2072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DAE98-3573-4D1E-AE94-9606BEB55D55}" type="datetimeFigureOut">
              <a:rPr lang="zh-CN" altLang="en-US" smtClean="0"/>
              <a:t>2019/9/26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30338-2316-4171-BB97-219C436C68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5332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DAE98-3573-4D1E-AE94-9606BEB55D55}" type="datetimeFigureOut">
              <a:rPr lang="zh-CN" altLang="en-US" smtClean="0"/>
              <a:t>2019/9/26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30338-2316-4171-BB97-219C436C68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07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DAE98-3573-4D1E-AE94-9606BEB55D55}" type="datetimeFigureOut">
              <a:rPr lang="zh-CN" altLang="en-US" smtClean="0"/>
              <a:t>2019/9/26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30338-2316-4171-BB97-219C436C68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3136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DAE98-3573-4D1E-AE94-9606BEB55D55}" type="datetimeFigureOut">
              <a:rPr lang="zh-CN" altLang="en-US" smtClean="0"/>
              <a:t>2019/9/26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30338-2316-4171-BB97-219C436C68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7366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DAE98-3573-4D1E-AE94-9606BEB55D55}" type="datetimeFigureOut">
              <a:rPr lang="zh-CN" altLang="en-US" smtClean="0"/>
              <a:t>2019/9/26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30338-2316-4171-BB97-219C436C68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892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8DAE98-3573-4D1E-AE94-9606BEB55D55}" type="datetimeFigureOut">
              <a:rPr lang="zh-CN" altLang="en-US" smtClean="0"/>
              <a:t>2019/9/26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D30338-2316-4171-BB97-219C436C68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1863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7" r:id="rId12"/>
    <p:sldLayoutId id="2147483668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59476" y="-2742"/>
            <a:ext cx="12132524" cy="6902245"/>
            <a:chOff x="-9350" y="0"/>
            <a:chExt cx="12132524" cy="6902245"/>
          </a:xfrm>
        </p:grpSpPr>
        <p:sp>
          <p:nvSpPr>
            <p:cNvPr id="10" name="矩形 9"/>
            <p:cNvSpPr/>
            <p:nvPr/>
          </p:nvSpPr>
          <p:spPr>
            <a:xfrm>
              <a:off x="-9350" y="0"/>
              <a:ext cx="12132524" cy="6902245"/>
            </a:xfrm>
            <a:prstGeom prst="rect">
              <a:avLst/>
            </a:prstGeom>
            <a:blipFill>
              <a:blip r:embed="rId3"/>
              <a:srcRect/>
              <a:stretch>
                <a:fillRect l="-836" r="-246" b="-10256"/>
              </a:stretch>
            </a:blipFill>
            <a:ln w="19050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矩形 10"/>
            <p:cNvSpPr/>
            <p:nvPr/>
          </p:nvSpPr>
          <p:spPr>
            <a:xfrm>
              <a:off x="0" y="0"/>
              <a:ext cx="12123174" cy="6858000"/>
            </a:xfrm>
            <a:prstGeom prst="rect">
              <a:avLst/>
            </a:prstGeom>
            <a:gradFill flip="none" rotWithShape="1">
              <a:gsLst>
                <a:gs pos="1000">
                  <a:schemeClr val="tx1">
                    <a:alpha val="60000"/>
                  </a:schemeClr>
                </a:gs>
                <a:gs pos="38000">
                  <a:schemeClr val="tx1">
                    <a:alpha val="70000"/>
                  </a:schemeClr>
                </a:gs>
                <a:gs pos="67000">
                  <a:schemeClr val="tx1">
                    <a:alpha val="98000"/>
                  </a:schemeClr>
                </a:gs>
                <a:gs pos="100000">
                  <a:schemeClr val="tx1"/>
                </a:gs>
              </a:gsLst>
              <a:lin ang="4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7" name="文本框 36"/>
          <p:cNvSpPr txBox="1"/>
          <p:nvPr/>
        </p:nvSpPr>
        <p:spPr>
          <a:xfrm>
            <a:off x="2662217" y="3366798"/>
            <a:ext cx="656518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E04F5F"/>
                </a:solidFill>
              </a:rPr>
              <a:t>领跑大学</a:t>
            </a:r>
            <a:r>
              <a:rPr lang="zh-CN" altLang="en-US" sz="3200" b="1" dirty="0" smtClean="0">
                <a:solidFill>
                  <a:srgbClr val="E04F5F"/>
                </a:solidFill>
              </a:rPr>
              <a:t>路</a:t>
            </a:r>
            <a:endParaRPr lang="en-US" altLang="zh-CN" sz="3200" b="1" dirty="0">
              <a:solidFill>
                <a:schemeClr val="bg1"/>
              </a:solidFill>
            </a:endParaRPr>
          </a:p>
          <a:p>
            <a:pPr algn="ctr"/>
            <a:r>
              <a:rPr lang="en-US" altLang="zh-CN" sz="3200" b="1" dirty="0" smtClean="0">
                <a:solidFill>
                  <a:schemeClr val="bg1"/>
                </a:solidFill>
              </a:rPr>
              <a:t>	             ——</a:t>
            </a:r>
            <a:r>
              <a:rPr lang="zh-CN" altLang="en-US" sz="3200" b="1" dirty="0" smtClean="0">
                <a:solidFill>
                  <a:schemeClr val="bg1"/>
                </a:solidFill>
              </a:rPr>
              <a:t>课业与竞赛</a:t>
            </a:r>
          </a:p>
        </p:txBody>
      </p:sp>
      <p:sp>
        <p:nvSpPr>
          <p:cNvPr id="39" name="椭圆 38"/>
          <p:cNvSpPr/>
          <p:nvPr/>
        </p:nvSpPr>
        <p:spPr>
          <a:xfrm>
            <a:off x="7478915" y="2394228"/>
            <a:ext cx="381000" cy="381000"/>
          </a:xfrm>
          <a:prstGeom prst="ellipse">
            <a:avLst/>
          </a:prstGeom>
          <a:noFill/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直接连接符 40"/>
          <p:cNvCxnSpPr>
            <a:endCxn id="42" idx="0"/>
          </p:cNvCxnSpPr>
          <p:nvPr/>
        </p:nvCxnSpPr>
        <p:spPr>
          <a:xfrm>
            <a:off x="7818054" y="2576222"/>
            <a:ext cx="1754449" cy="20343"/>
          </a:xfrm>
          <a:prstGeom prst="line">
            <a:avLst/>
          </a:prstGeom>
          <a:ln w="127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弧形 41"/>
          <p:cNvSpPr/>
          <p:nvPr/>
        </p:nvSpPr>
        <p:spPr>
          <a:xfrm>
            <a:off x="9048628" y="2596565"/>
            <a:ext cx="1047750" cy="884957"/>
          </a:xfrm>
          <a:prstGeom prst="arc">
            <a:avLst/>
          </a:prstGeom>
          <a:ln w="127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4" name="直接连接符 43"/>
          <p:cNvCxnSpPr/>
          <p:nvPr/>
        </p:nvCxnSpPr>
        <p:spPr>
          <a:xfrm>
            <a:off x="10096378" y="2951225"/>
            <a:ext cx="0" cy="4099349"/>
          </a:xfrm>
          <a:prstGeom prst="line">
            <a:avLst/>
          </a:prstGeom>
          <a:ln w="127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7282544" y="5000900"/>
            <a:ext cx="2947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</a:rPr>
              <a:t>04016543 </a:t>
            </a:r>
            <a:r>
              <a:rPr lang="zh-CN" altLang="en-US" sz="2800" dirty="0" smtClean="0">
                <a:solidFill>
                  <a:schemeClr val="bg1"/>
                </a:solidFill>
              </a:rPr>
              <a:t>李</a:t>
            </a:r>
            <a:r>
              <a:rPr lang="zh-CN" altLang="en-US" sz="2800" dirty="0">
                <a:solidFill>
                  <a:schemeClr val="bg1"/>
                </a:solidFill>
              </a:rPr>
              <a:t>想</a:t>
            </a:r>
          </a:p>
        </p:txBody>
      </p:sp>
      <p:sp>
        <p:nvSpPr>
          <p:cNvPr id="51" name="文本框 50"/>
          <p:cNvSpPr txBox="1"/>
          <p:nvPr/>
        </p:nvSpPr>
        <p:spPr>
          <a:xfrm>
            <a:off x="7282544" y="5545824"/>
            <a:ext cx="30893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</a:rPr>
              <a:t>QQ</a:t>
            </a:r>
            <a:r>
              <a:rPr lang="zh-CN" altLang="en-US" sz="2400" dirty="0" smtClean="0">
                <a:solidFill>
                  <a:schemeClr val="bg1"/>
                </a:solidFill>
              </a:rPr>
              <a:t>：</a:t>
            </a:r>
            <a:r>
              <a:rPr lang="en-US" altLang="zh-CN" sz="2400" dirty="0" smtClean="0">
                <a:solidFill>
                  <a:schemeClr val="bg1"/>
                </a:solidFill>
              </a:rPr>
              <a:t>790601738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3356" y="1099749"/>
            <a:ext cx="2962913" cy="2225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4832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2502737" y="-800100"/>
            <a:ext cx="0" cy="2019300"/>
          </a:xfrm>
          <a:prstGeom prst="line">
            <a:avLst/>
          </a:prstGeom>
          <a:ln w="127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弧形 5"/>
          <p:cNvSpPr/>
          <p:nvPr/>
        </p:nvSpPr>
        <p:spPr>
          <a:xfrm rot="10800000">
            <a:off x="2502737" y="762207"/>
            <a:ext cx="1047750" cy="884957"/>
          </a:xfrm>
          <a:prstGeom prst="arc">
            <a:avLst/>
          </a:prstGeom>
          <a:ln w="127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>
            <a:off x="2979057" y="1647164"/>
            <a:ext cx="1128486" cy="0"/>
          </a:xfrm>
          <a:prstGeom prst="line">
            <a:avLst/>
          </a:prstGeom>
          <a:ln w="127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/>
          <p:cNvSpPr/>
          <p:nvPr/>
        </p:nvSpPr>
        <p:spPr>
          <a:xfrm>
            <a:off x="4107543" y="1219200"/>
            <a:ext cx="818751" cy="818751"/>
          </a:xfrm>
          <a:prstGeom prst="ellipse">
            <a:avLst/>
          </a:prstGeom>
          <a:noFill/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4238174" y="1166910"/>
            <a:ext cx="5575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>
                <a:solidFill>
                  <a:srgbClr val="E04F5F"/>
                </a:solidFill>
              </a:rPr>
              <a:t>3</a:t>
            </a:r>
            <a:endParaRPr lang="zh-CN" altLang="en-US" sz="5400" b="1" dirty="0">
              <a:solidFill>
                <a:srgbClr val="E04F5F"/>
              </a:solidFill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4926294" y="1647164"/>
            <a:ext cx="2026049" cy="0"/>
          </a:xfrm>
          <a:prstGeom prst="line">
            <a:avLst/>
          </a:prstGeom>
          <a:ln w="127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组 22"/>
          <p:cNvGrpSpPr/>
          <p:nvPr/>
        </p:nvGrpSpPr>
        <p:grpSpPr>
          <a:xfrm>
            <a:off x="6836456" y="954768"/>
            <a:ext cx="3373134" cy="2847975"/>
            <a:chOff x="5268913" y="1114425"/>
            <a:chExt cx="530225" cy="447675"/>
          </a:xfrm>
          <a:solidFill>
            <a:schemeClr val="bg1"/>
          </a:solidFill>
        </p:grpSpPr>
        <p:sp>
          <p:nvSpPr>
            <p:cNvPr id="14" name="Freeform 137"/>
            <p:cNvSpPr>
              <a:spLocks noEditPoints="1"/>
            </p:cNvSpPr>
            <p:nvPr/>
          </p:nvSpPr>
          <p:spPr bwMode="auto">
            <a:xfrm>
              <a:off x="5268913" y="1114425"/>
              <a:ext cx="530225" cy="447675"/>
            </a:xfrm>
            <a:custGeom>
              <a:avLst/>
              <a:gdLst/>
              <a:ahLst/>
              <a:cxnLst>
                <a:cxn ang="0">
                  <a:pos x="248" y="0"/>
                </a:cxn>
                <a:cxn ang="0">
                  <a:pos x="214" y="10"/>
                </a:cxn>
                <a:cxn ang="0">
                  <a:pos x="204" y="44"/>
                </a:cxn>
                <a:cxn ang="0">
                  <a:pos x="212" y="84"/>
                </a:cxn>
                <a:cxn ang="0">
                  <a:pos x="158" y="128"/>
                </a:cxn>
                <a:cxn ang="0">
                  <a:pos x="128" y="66"/>
                </a:cxn>
                <a:cxn ang="0">
                  <a:pos x="102" y="28"/>
                </a:cxn>
                <a:cxn ang="0">
                  <a:pos x="66" y="18"/>
                </a:cxn>
                <a:cxn ang="0">
                  <a:pos x="44" y="22"/>
                </a:cxn>
                <a:cxn ang="0">
                  <a:pos x="44" y="32"/>
                </a:cxn>
                <a:cxn ang="0">
                  <a:pos x="32" y="78"/>
                </a:cxn>
                <a:cxn ang="0">
                  <a:pos x="8" y="60"/>
                </a:cxn>
                <a:cxn ang="0">
                  <a:pos x="2" y="64"/>
                </a:cxn>
                <a:cxn ang="0">
                  <a:pos x="8" y="114"/>
                </a:cxn>
                <a:cxn ang="0">
                  <a:pos x="30" y="136"/>
                </a:cxn>
                <a:cxn ang="0">
                  <a:pos x="64" y="148"/>
                </a:cxn>
                <a:cxn ang="0">
                  <a:pos x="52" y="234"/>
                </a:cxn>
                <a:cxn ang="0">
                  <a:pos x="90" y="280"/>
                </a:cxn>
                <a:cxn ang="0">
                  <a:pos x="100" y="280"/>
                </a:cxn>
                <a:cxn ang="0">
                  <a:pos x="218" y="280"/>
                </a:cxn>
                <a:cxn ang="0">
                  <a:pos x="262" y="236"/>
                </a:cxn>
                <a:cxn ang="0">
                  <a:pos x="248" y="130"/>
                </a:cxn>
                <a:cxn ang="0">
                  <a:pos x="244" y="116"/>
                </a:cxn>
                <a:cxn ang="0">
                  <a:pos x="290" y="130"/>
                </a:cxn>
                <a:cxn ang="0">
                  <a:pos x="334" y="86"/>
                </a:cxn>
                <a:cxn ang="0">
                  <a:pos x="248" y="92"/>
                </a:cxn>
                <a:cxn ang="0">
                  <a:pos x="248" y="92"/>
                </a:cxn>
                <a:cxn ang="0">
                  <a:pos x="94" y="266"/>
                </a:cxn>
                <a:cxn ang="0">
                  <a:pos x="162" y="144"/>
                </a:cxn>
                <a:cxn ang="0">
                  <a:pos x="82" y="72"/>
                </a:cxn>
                <a:cxn ang="0">
                  <a:pos x="62" y="32"/>
                </a:cxn>
                <a:cxn ang="0">
                  <a:pos x="92" y="40"/>
                </a:cxn>
                <a:cxn ang="0">
                  <a:pos x="114" y="72"/>
                </a:cxn>
                <a:cxn ang="0">
                  <a:pos x="108" y="110"/>
                </a:cxn>
                <a:cxn ang="0">
                  <a:pos x="96" y="122"/>
                </a:cxn>
                <a:cxn ang="0">
                  <a:pos x="74" y="132"/>
                </a:cxn>
                <a:cxn ang="0">
                  <a:pos x="46" y="130"/>
                </a:cxn>
                <a:cxn ang="0">
                  <a:pos x="22" y="110"/>
                </a:cxn>
                <a:cxn ang="0">
                  <a:pos x="22" y="88"/>
                </a:cxn>
                <a:cxn ang="0">
                  <a:pos x="54" y="100"/>
                </a:cxn>
                <a:cxn ang="0">
                  <a:pos x="120" y="166"/>
                </a:cxn>
                <a:cxn ang="0">
                  <a:pos x="98" y="138"/>
                </a:cxn>
                <a:cxn ang="0">
                  <a:pos x="104" y="134"/>
                </a:cxn>
                <a:cxn ang="0">
                  <a:pos x="110" y="128"/>
                </a:cxn>
                <a:cxn ang="0">
                  <a:pos x="116" y="122"/>
                </a:cxn>
                <a:cxn ang="0">
                  <a:pos x="120" y="118"/>
                </a:cxn>
                <a:cxn ang="0">
                  <a:pos x="148" y="138"/>
                </a:cxn>
                <a:cxn ang="0">
                  <a:pos x="218" y="262"/>
                </a:cxn>
                <a:cxn ang="0">
                  <a:pos x="290" y="112"/>
                </a:cxn>
                <a:cxn ang="0">
                  <a:pos x="316" y="86"/>
                </a:cxn>
              </a:cxnLst>
              <a:rect l="0" t="0" r="r" b="b"/>
              <a:pathLst>
                <a:path w="334" h="282">
                  <a:moveTo>
                    <a:pt x="332" y="80"/>
                  </a:moveTo>
                  <a:lnTo>
                    <a:pt x="252" y="2"/>
                  </a:lnTo>
                  <a:lnTo>
                    <a:pt x="252" y="2"/>
                  </a:lnTo>
                  <a:lnTo>
                    <a:pt x="248" y="0"/>
                  </a:lnTo>
                  <a:lnTo>
                    <a:pt x="244" y="0"/>
                  </a:lnTo>
                  <a:lnTo>
                    <a:pt x="216" y="8"/>
                  </a:lnTo>
                  <a:lnTo>
                    <a:pt x="216" y="8"/>
                  </a:lnTo>
                  <a:lnTo>
                    <a:pt x="214" y="10"/>
                  </a:lnTo>
                  <a:lnTo>
                    <a:pt x="212" y="14"/>
                  </a:lnTo>
                  <a:lnTo>
                    <a:pt x="204" y="40"/>
                  </a:lnTo>
                  <a:lnTo>
                    <a:pt x="204" y="40"/>
                  </a:lnTo>
                  <a:lnTo>
                    <a:pt x="204" y="44"/>
                  </a:lnTo>
                  <a:lnTo>
                    <a:pt x="204" y="48"/>
                  </a:lnTo>
                  <a:lnTo>
                    <a:pt x="230" y="74"/>
                  </a:lnTo>
                  <a:lnTo>
                    <a:pt x="216" y="88"/>
                  </a:lnTo>
                  <a:lnTo>
                    <a:pt x="212" y="84"/>
                  </a:lnTo>
                  <a:lnTo>
                    <a:pt x="212" y="84"/>
                  </a:lnTo>
                  <a:lnTo>
                    <a:pt x="206" y="82"/>
                  </a:lnTo>
                  <a:lnTo>
                    <a:pt x="202" y="84"/>
                  </a:lnTo>
                  <a:lnTo>
                    <a:pt x="158" y="128"/>
                  </a:lnTo>
                  <a:lnTo>
                    <a:pt x="128" y="98"/>
                  </a:lnTo>
                  <a:lnTo>
                    <a:pt x="128" y="98"/>
                  </a:lnTo>
                  <a:lnTo>
                    <a:pt x="130" y="82"/>
                  </a:lnTo>
                  <a:lnTo>
                    <a:pt x="128" y="66"/>
                  </a:lnTo>
                  <a:lnTo>
                    <a:pt x="122" y="50"/>
                  </a:lnTo>
                  <a:lnTo>
                    <a:pt x="110" y="36"/>
                  </a:lnTo>
                  <a:lnTo>
                    <a:pt x="110" y="36"/>
                  </a:lnTo>
                  <a:lnTo>
                    <a:pt x="102" y="28"/>
                  </a:lnTo>
                  <a:lnTo>
                    <a:pt x="90" y="22"/>
                  </a:lnTo>
                  <a:lnTo>
                    <a:pt x="78" y="20"/>
                  </a:lnTo>
                  <a:lnTo>
                    <a:pt x="66" y="18"/>
                  </a:lnTo>
                  <a:lnTo>
                    <a:pt x="66" y="18"/>
                  </a:lnTo>
                  <a:lnTo>
                    <a:pt x="56" y="18"/>
                  </a:lnTo>
                  <a:lnTo>
                    <a:pt x="46" y="20"/>
                  </a:lnTo>
                  <a:lnTo>
                    <a:pt x="46" y="20"/>
                  </a:lnTo>
                  <a:lnTo>
                    <a:pt x="44" y="22"/>
                  </a:lnTo>
                  <a:lnTo>
                    <a:pt x="42" y="26"/>
                  </a:lnTo>
                  <a:lnTo>
                    <a:pt x="42" y="26"/>
                  </a:lnTo>
                  <a:lnTo>
                    <a:pt x="42" y="30"/>
                  </a:lnTo>
                  <a:lnTo>
                    <a:pt x="44" y="32"/>
                  </a:lnTo>
                  <a:lnTo>
                    <a:pt x="60" y="48"/>
                  </a:lnTo>
                  <a:lnTo>
                    <a:pt x="66" y="72"/>
                  </a:lnTo>
                  <a:lnTo>
                    <a:pt x="54" y="84"/>
                  </a:lnTo>
                  <a:lnTo>
                    <a:pt x="32" y="78"/>
                  </a:lnTo>
                  <a:lnTo>
                    <a:pt x="14" y="62"/>
                  </a:lnTo>
                  <a:lnTo>
                    <a:pt x="14" y="62"/>
                  </a:lnTo>
                  <a:lnTo>
                    <a:pt x="12" y="60"/>
                  </a:lnTo>
                  <a:lnTo>
                    <a:pt x="8" y="60"/>
                  </a:lnTo>
                  <a:lnTo>
                    <a:pt x="8" y="60"/>
                  </a:lnTo>
                  <a:lnTo>
                    <a:pt x="4" y="62"/>
                  </a:lnTo>
                  <a:lnTo>
                    <a:pt x="2" y="64"/>
                  </a:lnTo>
                  <a:lnTo>
                    <a:pt x="2" y="64"/>
                  </a:lnTo>
                  <a:lnTo>
                    <a:pt x="0" y="72"/>
                  </a:lnTo>
                  <a:lnTo>
                    <a:pt x="0" y="82"/>
                  </a:lnTo>
                  <a:lnTo>
                    <a:pt x="2" y="98"/>
                  </a:lnTo>
                  <a:lnTo>
                    <a:pt x="8" y="114"/>
                  </a:lnTo>
                  <a:lnTo>
                    <a:pt x="14" y="122"/>
                  </a:lnTo>
                  <a:lnTo>
                    <a:pt x="20" y="128"/>
                  </a:lnTo>
                  <a:lnTo>
                    <a:pt x="20" y="128"/>
                  </a:lnTo>
                  <a:lnTo>
                    <a:pt x="30" y="136"/>
                  </a:lnTo>
                  <a:lnTo>
                    <a:pt x="40" y="142"/>
                  </a:lnTo>
                  <a:lnTo>
                    <a:pt x="52" y="146"/>
                  </a:lnTo>
                  <a:lnTo>
                    <a:pt x="64" y="148"/>
                  </a:lnTo>
                  <a:lnTo>
                    <a:pt x="64" y="148"/>
                  </a:lnTo>
                  <a:lnTo>
                    <a:pt x="82" y="146"/>
                  </a:lnTo>
                  <a:lnTo>
                    <a:pt x="110" y="176"/>
                  </a:lnTo>
                  <a:lnTo>
                    <a:pt x="52" y="234"/>
                  </a:lnTo>
                  <a:lnTo>
                    <a:pt x="52" y="234"/>
                  </a:lnTo>
                  <a:lnTo>
                    <a:pt x="50" y="238"/>
                  </a:lnTo>
                  <a:lnTo>
                    <a:pt x="50" y="238"/>
                  </a:lnTo>
                  <a:lnTo>
                    <a:pt x="52" y="244"/>
                  </a:lnTo>
                  <a:lnTo>
                    <a:pt x="90" y="280"/>
                  </a:lnTo>
                  <a:lnTo>
                    <a:pt x="90" y="280"/>
                  </a:lnTo>
                  <a:lnTo>
                    <a:pt x="94" y="282"/>
                  </a:lnTo>
                  <a:lnTo>
                    <a:pt x="94" y="282"/>
                  </a:lnTo>
                  <a:lnTo>
                    <a:pt x="100" y="280"/>
                  </a:lnTo>
                  <a:lnTo>
                    <a:pt x="158" y="222"/>
                  </a:lnTo>
                  <a:lnTo>
                    <a:pt x="212" y="278"/>
                  </a:lnTo>
                  <a:lnTo>
                    <a:pt x="212" y="278"/>
                  </a:lnTo>
                  <a:lnTo>
                    <a:pt x="218" y="280"/>
                  </a:lnTo>
                  <a:lnTo>
                    <a:pt x="222" y="278"/>
                  </a:lnTo>
                  <a:lnTo>
                    <a:pt x="260" y="240"/>
                  </a:lnTo>
                  <a:lnTo>
                    <a:pt x="260" y="240"/>
                  </a:lnTo>
                  <a:lnTo>
                    <a:pt x="262" y="236"/>
                  </a:lnTo>
                  <a:lnTo>
                    <a:pt x="260" y="230"/>
                  </a:lnTo>
                  <a:lnTo>
                    <a:pt x="204" y="176"/>
                  </a:lnTo>
                  <a:lnTo>
                    <a:pt x="248" y="130"/>
                  </a:lnTo>
                  <a:lnTo>
                    <a:pt x="248" y="130"/>
                  </a:lnTo>
                  <a:lnTo>
                    <a:pt x="250" y="126"/>
                  </a:lnTo>
                  <a:lnTo>
                    <a:pt x="250" y="126"/>
                  </a:lnTo>
                  <a:lnTo>
                    <a:pt x="248" y="120"/>
                  </a:lnTo>
                  <a:lnTo>
                    <a:pt x="244" y="116"/>
                  </a:lnTo>
                  <a:lnTo>
                    <a:pt x="258" y="102"/>
                  </a:lnTo>
                  <a:lnTo>
                    <a:pt x="284" y="128"/>
                  </a:lnTo>
                  <a:lnTo>
                    <a:pt x="284" y="128"/>
                  </a:lnTo>
                  <a:lnTo>
                    <a:pt x="290" y="130"/>
                  </a:lnTo>
                  <a:lnTo>
                    <a:pt x="294" y="128"/>
                  </a:lnTo>
                  <a:lnTo>
                    <a:pt x="332" y="90"/>
                  </a:lnTo>
                  <a:lnTo>
                    <a:pt x="332" y="90"/>
                  </a:lnTo>
                  <a:lnTo>
                    <a:pt x="334" y="86"/>
                  </a:lnTo>
                  <a:lnTo>
                    <a:pt x="334" y="86"/>
                  </a:lnTo>
                  <a:lnTo>
                    <a:pt x="332" y="80"/>
                  </a:lnTo>
                  <a:lnTo>
                    <a:pt x="332" y="80"/>
                  </a:lnTo>
                  <a:close/>
                  <a:moveTo>
                    <a:pt x="248" y="92"/>
                  </a:moveTo>
                  <a:lnTo>
                    <a:pt x="234" y="106"/>
                  </a:lnTo>
                  <a:lnTo>
                    <a:pt x="226" y="98"/>
                  </a:lnTo>
                  <a:lnTo>
                    <a:pt x="240" y="84"/>
                  </a:lnTo>
                  <a:lnTo>
                    <a:pt x="248" y="92"/>
                  </a:lnTo>
                  <a:close/>
                  <a:moveTo>
                    <a:pt x="162" y="144"/>
                  </a:moveTo>
                  <a:lnTo>
                    <a:pt x="206" y="98"/>
                  </a:lnTo>
                  <a:lnTo>
                    <a:pt x="234" y="126"/>
                  </a:lnTo>
                  <a:lnTo>
                    <a:pt x="94" y="266"/>
                  </a:lnTo>
                  <a:lnTo>
                    <a:pt x="68" y="238"/>
                  </a:lnTo>
                  <a:lnTo>
                    <a:pt x="162" y="144"/>
                  </a:lnTo>
                  <a:lnTo>
                    <a:pt x="162" y="142"/>
                  </a:lnTo>
                  <a:lnTo>
                    <a:pt x="162" y="144"/>
                  </a:lnTo>
                  <a:close/>
                  <a:moveTo>
                    <a:pt x="80" y="78"/>
                  </a:moveTo>
                  <a:lnTo>
                    <a:pt x="80" y="78"/>
                  </a:lnTo>
                  <a:lnTo>
                    <a:pt x="82" y="74"/>
                  </a:lnTo>
                  <a:lnTo>
                    <a:pt x="82" y="72"/>
                  </a:lnTo>
                  <a:lnTo>
                    <a:pt x="72" y="44"/>
                  </a:lnTo>
                  <a:lnTo>
                    <a:pt x="72" y="44"/>
                  </a:lnTo>
                  <a:lnTo>
                    <a:pt x="72" y="40"/>
                  </a:lnTo>
                  <a:lnTo>
                    <a:pt x="62" y="32"/>
                  </a:lnTo>
                  <a:lnTo>
                    <a:pt x="62" y="32"/>
                  </a:lnTo>
                  <a:lnTo>
                    <a:pt x="74" y="32"/>
                  </a:lnTo>
                  <a:lnTo>
                    <a:pt x="84" y="36"/>
                  </a:lnTo>
                  <a:lnTo>
                    <a:pt x="92" y="40"/>
                  </a:lnTo>
                  <a:lnTo>
                    <a:pt x="102" y="46"/>
                  </a:lnTo>
                  <a:lnTo>
                    <a:pt x="102" y="46"/>
                  </a:lnTo>
                  <a:lnTo>
                    <a:pt x="110" y="58"/>
                  </a:lnTo>
                  <a:lnTo>
                    <a:pt x="114" y="72"/>
                  </a:lnTo>
                  <a:lnTo>
                    <a:pt x="116" y="84"/>
                  </a:lnTo>
                  <a:lnTo>
                    <a:pt x="114" y="98"/>
                  </a:lnTo>
                  <a:lnTo>
                    <a:pt x="114" y="98"/>
                  </a:lnTo>
                  <a:lnTo>
                    <a:pt x="108" y="110"/>
                  </a:lnTo>
                  <a:lnTo>
                    <a:pt x="102" y="118"/>
                  </a:lnTo>
                  <a:lnTo>
                    <a:pt x="102" y="118"/>
                  </a:lnTo>
                  <a:lnTo>
                    <a:pt x="96" y="122"/>
                  </a:lnTo>
                  <a:lnTo>
                    <a:pt x="96" y="122"/>
                  </a:lnTo>
                  <a:lnTo>
                    <a:pt x="90" y="128"/>
                  </a:lnTo>
                  <a:lnTo>
                    <a:pt x="82" y="132"/>
                  </a:lnTo>
                  <a:lnTo>
                    <a:pt x="82" y="132"/>
                  </a:lnTo>
                  <a:lnTo>
                    <a:pt x="74" y="132"/>
                  </a:lnTo>
                  <a:lnTo>
                    <a:pt x="64" y="134"/>
                  </a:lnTo>
                  <a:lnTo>
                    <a:pt x="64" y="134"/>
                  </a:lnTo>
                  <a:lnTo>
                    <a:pt x="54" y="132"/>
                  </a:lnTo>
                  <a:lnTo>
                    <a:pt x="46" y="130"/>
                  </a:lnTo>
                  <a:lnTo>
                    <a:pt x="36" y="126"/>
                  </a:lnTo>
                  <a:lnTo>
                    <a:pt x="30" y="118"/>
                  </a:lnTo>
                  <a:lnTo>
                    <a:pt x="30" y="118"/>
                  </a:lnTo>
                  <a:lnTo>
                    <a:pt x="22" y="110"/>
                  </a:lnTo>
                  <a:lnTo>
                    <a:pt x="18" y="102"/>
                  </a:lnTo>
                  <a:lnTo>
                    <a:pt x="14" y="92"/>
                  </a:lnTo>
                  <a:lnTo>
                    <a:pt x="14" y="80"/>
                  </a:lnTo>
                  <a:lnTo>
                    <a:pt x="22" y="88"/>
                  </a:lnTo>
                  <a:lnTo>
                    <a:pt x="22" y="88"/>
                  </a:lnTo>
                  <a:lnTo>
                    <a:pt x="26" y="90"/>
                  </a:lnTo>
                  <a:lnTo>
                    <a:pt x="54" y="100"/>
                  </a:lnTo>
                  <a:lnTo>
                    <a:pt x="54" y="100"/>
                  </a:lnTo>
                  <a:lnTo>
                    <a:pt x="58" y="100"/>
                  </a:lnTo>
                  <a:lnTo>
                    <a:pt x="60" y="98"/>
                  </a:lnTo>
                  <a:lnTo>
                    <a:pt x="80" y="78"/>
                  </a:lnTo>
                  <a:close/>
                  <a:moveTo>
                    <a:pt x="120" y="166"/>
                  </a:moveTo>
                  <a:lnTo>
                    <a:pt x="96" y="140"/>
                  </a:lnTo>
                  <a:lnTo>
                    <a:pt x="96" y="140"/>
                  </a:lnTo>
                  <a:lnTo>
                    <a:pt x="98" y="138"/>
                  </a:lnTo>
                  <a:lnTo>
                    <a:pt x="98" y="138"/>
                  </a:lnTo>
                  <a:lnTo>
                    <a:pt x="100" y="138"/>
                  </a:lnTo>
                  <a:lnTo>
                    <a:pt x="100" y="138"/>
                  </a:lnTo>
                  <a:lnTo>
                    <a:pt x="100" y="138"/>
                  </a:lnTo>
                  <a:lnTo>
                    <a:pt x="104" y="134"/>
                  </a:lnTo>
                  <a:lnTo>
                    <a:pt x="104" y="134"/>
                  </a:lnTo>
                  <a:lnTo>
                    <a:pt x="106" y="134"/>
                  </a:lnTo>
                  <a:lnTo>
                    <a:pt x="106" y="134"/>
                  </a:lnTo>
                  <a:lnTo>
                    <a:pt x="110" y="128"/>
                  </a:lnTo>
                  <a:lnTo>
                    <a:pt x="110" y="128"/>
                  </a:lnTo>
                  <a:lnTo>
                    <a:pt x="116" y="124"/>
                  </a:lnTo>
                  <a:lnTo>
                    <a:pt x="116" y="124"/>
                  </a:lnTo>
                  <a:lnTo>
                    <a:pt x="116" y="122"/>
                  </a:lnTo>
                  <a:lnTo>
                    <a:pt x="116" y="122"/>
                  </a:lnTo>
                  <a:lnTo>
                    <a:pt x="120" y="118"/>
                  </a:lnTo>
                  <a:lnTo>
                    <a:pt x="120" y="118"/>
                  </a:lnTo>
                  <a:lnTo>
                    <a:pt x="120" y="118"/>
                  </a:lnTo>
                  <a:lnTo>
                    <a:pt x="120" y="116"/>
                  </a:lnTo>
                  <a:lnTo>
                    <a:pt x="120" y="116"/>
                  </a:lnTo>
                  <a:lnTo>
                    <a:pt x="122" y="114"/>
                  </a:lnTo>
                  <a:lnTo>
                    <a:pt x="148" y="138"/>
                  </a:lnTo>
                  <a:lnTo>
                    <a:pt x="120" y="166"/>
                  </a:lnTo>
                  <a:close/>
                  <a:moveTo>
                    <a:pt x="194" y="184"/>
                  </a:moveTo>
                  <a:lnTo>
                    <a:pt x="244" y="236"/>
                  </a:lnTo>
                  <a:lnTo>
                    <a:pt x="218" y="262"/>
                  </a:lnTo>
                  <a:lnTo>
                    <a:pt x="168" y="212"/>
                  </a:lnTo>
                  <a:lnTo>
                    <a:pt x="194" y="184"/>
                  </a:lnTo>
                  <a:close/>
                  <a:moveTo>
                    <a:pt x="316" y="86"/>
                  </a:moveTo>
                  <a:lnTo>
                    <a:pt x="290" y="112"/>
                  </a:lnTo>
                  <a:lnTo>
                    <a:pt x="218" y="42"/>
                  </a:lnTo>
                  <a:lnTo>
                    <a:pt x="224" y="20"/>
                  </a:lnTo>
                  <a:lnTo>
                    <a:pt x="244" y="14"/>
                  </a:lnTo>
                  <a:lnTo>
                    <a:pt x="316" y="8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138"/>
            <p:cNvSpPr>
              <a:spLocks/>
            </p:cNvSpPr>
            <p:nvPr/>
          </p:nvSpPr>
          <p:spPr bwMode="auto">
            <a:xfrm>
              <a:off x="5430838" y="1336675"/>
              <a:ext cx="142875" cy="146050"/>
            </a:xfrm>
            <a:custGeom>
              <a:avLst/>
              <a:gdLst/>
              <a:ahLst/>
              <a:cxnLst>
                <a:cxn ang="0">
                  <a:pos x="0" y="84"/>
                </a:cxn>
                <a:cxn ang="0">
                  <a:pos x="0" y="84"/>
                </a:cxn>
                <a:cxn ang="0">
                  <a:pos x="2" y="90"/>
                </a:cxn>
                <a:cxn ang="0">
                  <a:pos x="2" y="90"/>
                </a:cxn>
                <a:cxn ang="0">
                  <a:pos x="6" y="92"/>
                </a:cxn>
                <a:cxn ang="0">
                  <a:pos x="6" y="92"/>
                </a:cxn>
                <a:cxn ang="0">
                  <a:pos x="12" y="90"/>
                </a:cxn>
                <a:cxn ang="0">
                  <a:pos x="88" y="12"/>
                </a:cxn>
                <a:cxn ang="0">
                  <a:pos x="88" y="12"/>
                </a:cxn>
                <a:cxn ang="0">
                  <a:pos x="90" y="8"/>
                </a:cxn>
                <a:cxn ang="0">
                  <a:pos x="88" y="2"/>
                </a:cxn>
                <a:cxn ang="0">
                  <a:pos x="88" y="2"/>
                </a:cxn>
                <a:cxn ang="0">
                  <a:pos x="84" y="0"/>
                </a:cxn>
                <a:cxn ang="0">
                  <a:pos x="78" y="2"/>
                </a:cxn>
                <a:cxn ang="0">
                  <a:pos x="2" y="80"/>
                </a:cxn>
                <a:cxn ang="0">
                  <a:pos x="2" y="80"/>
                </a:cxn>
                <a:cxn ang="0">
                  <a:pos x="0" y="84"/>
                </a:cxn>
                <a:cxn ang="0">
                  <a:pos x="0" y="84"/>
                </a:cxn>
              </a:cxnLst>
              <a:rect l="0" t="0" r="r" b="b"/>
              <a:pathLst>
                <a:path w="90" h="92">
                  <a:moveTo>
                    <a:pt x="0" y="84"/>
                  </a:moveTo>
                  <a:lnTo>
                    <a:pt x="0" y="84"/>
                  </a:lnTo>
                  <a:lnTo>
                    <a:pt x="2" y="90"/>
                  </a:lnTo>
                  <a:lnTo>
                    <a:pt x="2" y="90"/>
                  </a:lnTo>
                  <a:lnTo>
                    <a:pt x="6" y="92"/>
                  </a:lnTo>
                  <a:lnTo>
                    <a:pt x="6" y="92"/>
                  </a:lnTo>
                  <a:lnTo>
                    <a:pt x="12" y="90"/>
                  </a:lnTo>
                  <a:lnTo>
                    <a:pt x="88" y="12"/>
                  </a:lnTo>
                  <a:lnTo>
                    <a:pt x="88" y="12"/>
                  </a:lnTo>
                  <a:lnTo>
                    <a:pt x="90" y="8"/>
                  </a:lnTo>
                  <a:lnTo>
                    <a:pt x="88" y="2"/>
                  </a:lnTo>
                  <a:lnTo>
                    <a:pt x="88" y="2"/>
                  </a:lnTo>
                  <a:lnTo>
                    <a:pt x="84" y="0"/>
                  </a:lnTo>
                  <a:lnTo>
                    <a:pt x="78" y="2"/>
                  </a:lnTo>
                  <a:lnTo>
                    <a:pt x="2" y="80"/>
                  </a:lnTo>
                  <a:lnTo>
                    <a:pt x="2" y="80"/>
                  </a:lnTo>
                  <a:lnTo>
                    <a:pt x="0" y="84"/>
                  </a:lnTo>
                  <a:lnTo>
                    <a:pt x="0" y="8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cxnSp>
        <p:nvCxnSpPr>
          <p:cNvPr id="16" name="直接连接符 15"/>
          <p:cNvCxnSpPr/>
          <p:nvPr/>
        </p:nvCxnSpPr>
        <p:spPr>
          <a:xfrm>
            <a:off x="10128468" y="1767583"/>
            <a:ext cx="0" cy="5090417"/>
          </a:xfrm>
          <a:prstGeom prst="line">
            <a:avLst/>
          </a:prstGeom>
          <a:ln w="127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-49170" y="1483907"/>
            <a:ext cx="33605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E04F5F"/>
                </a:solidFill>
              </a:rPr>
              <a:t>时间</a:t>
            </a:r>
            <a:endParaRPr lang="en-US" altLang="zh-CN" sz="3200" b="1" dirty="0" smtClean="0">
              <a:solidFill>
                <a:schemeClr val="bg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827391" y="2803602"/>
            <a:ext cx="6362701" cy="5246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just">
              <a:lnSpc>
                <a:spcPct val="13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chemeClr val="bg1"/>
                </a:solidFill>
              </a:rPr>
              <a:t>时间是最宝贵的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586" y="3826641"/>
            <a:ext cx="6889971" cy="2661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217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10128468" y="-333829"/>
            <a:ext cx="0" cy="2024743"/>
          </a:xfrm>
          <a:prstGeom prst="line">
            <a:avLst/>
          </a:prstGeom>
          <a:ln w="127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椭圆 5"/>
          <p:cNvSpPr/>
          <p:nvPr/>
        </p:nvSpPr>
        <p:spPr>
          <a:xfrm>
            <a:off x="9719092" y="1690914"/>
            <a:ext cx="818751" cy="818751"/>
          </a:xfrm>
          <a:prstGeom prst="ellipse">
            <a:avLst/>
          </a:prstGeom>
          <a:noFill/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9849723" y="1638624"/>
            <a:ext cx="5575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 smtClean="0">
                <a:solidFill>
                  <a:srgbClr val="E04F5F"/>
                </a:solidFill>
              </a:rPr>
              <a:t>4</a:t>
            </a:r>
            <a:endParaRPr lang="zh-CN" altLang="en-US" sz="5400" b="1" dirty="0">
              <a:solidFill>
                <a:srgbClr val="E04F5F"/>
              </a:solidFill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0128468" y="2509665"/>
            <a:ext cx="0" cy="1014506"/>
          </a:xfrm>
          <a:prstGeom prst="line">
            <a:avLst/>
          </a:prstGeom>
          <a:ln w="127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9514556" y="678542"/>
            <a:ext cx="33605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E04F5F"/>
                </a:solidFill>
              </a:rPr>
              <a:t>绩点</a:t>
            </a:r>
            <a:endParaRPr lang="en-US" altLang="zh-CN" sz="3200" b="1" dirty="0" smtClean="0">
              <a:solidFill>
                <a:srgbClr val="E04F5F"/>
              </a:solidFill>
            </a:endParaRPr>
          </a:p>
        </p:txBody>
      </p:sp>
      <p:sp>
        <p:nvSpPr>
          <p:cNvPr id="21" name="Freeform 136"/>
          <p:cNvSpPr>
            <a:spLocks noEditPoints="1"/>
          </p:cNvSpPr>
          <p:nvPr/>
        </p:nvSpPr>
        <p:spPr bwMode="auto">
          <a:xfrm>
            <a:off x="9278691" y="3111461"/>
            <a:ext cx="2913309" cy="2311851"/>
          </a:xfrm>
          <a:custGeom>
            <a:avLst/>
            <a:gdLst/>
            <a:ahLst/>
            <a:cxnLst>
              <a:cxn ang="0">
                <a:pos x="216" y="36"/>
              </a:cxn>
              <a:cxn ang="0">
                <a:pos x="206" y="16"/>
              </a:cxn>
              <a:cxn ang="0">
                <a:pos x="178" y="2"/>
              </a:cxn>
              <a:cxn ang="0">
                <a:pos x="156" y="0"/>
              </a:cxn>
              <a:cxn ang="0">
                <a:pos x="122" y="6"/>
              </a:cxn>
              <a:cxn ang="0">
                <a:pos x="100" y="22"/>
              </a:cxn>
              <a:cxn ang="0">
                <a:pos x="24" y="36"/>
              </a:cxn>
              <a:cxn ang="0">
                <a:pos x="8" y="42"/>
              </a:cxn>
              <a:cxn ang="0">
                <a:pos x="0" y="108"/>
              </a:cxn>
              <a:cxn ang="0">
                <a:pos x="6" y="122"/>
              </a:cxn>
              <a:cxn ang="0">
                <a:pos x="22" y="224"/>
              </a:cxn>
              <a:cxn ang="0">
                <a:pos x="28" y="240"/>
              </a:cxn>
              <a:cxn ang="0">
                <a:pos x="266" y="246"/>
              </a:cxn>
              <a:cxn ang="0">
                <a:pos x="284" y="240"/>
              </a:cxn>
              <a:cxn ang="0">
                <a:pos x="290" y="130"/>
              </a:cxn>
              <a:cxn ang="0">
                <a:pos x="304" y="122"/>
              </a:cxn>
              <a:cxn ang="0">
                <a:pos x="310" y="60"/>
              </a:cxn>
              <a:cxn ang="0">
                <a:pos x="304" y="42"/>
              </a:cxn>
              <a:cxn ang="0">
                <a:pos x="286" y="36"/>
              </a:cxn>
              <a:cxn ang="0">
                <a:pos x="294" y="110"/>
              </a:cxn>
              <a:cxn ang="0">
                <a:pos x="286" y="116"/>
              </a:cxn>
              <a:cxn ang="0">
                <a:pos x="204" y="98"/>
              </a:cxn>
              <a:cxn ang="0">
                <a:pos x="114" y="90"/>
              </a:cxn>
              <a:cxn ang="0">
                <a:pos x="106" y="98"/>
              </a:cxn>
              <a:cxn ang="0">
                <a:pos x="24" y="116"/>
              </a:cxn>
              <a:cxn ang="0">
                <a:pos x="16" y="110"/>
              </a:cxn>
              <a:cxn ang="0">
                <a:pos x="16" y="60"/>
              </a:cxn>
              <a:cxn ang="0">
                <a:pos x="22" y="52"/>
              </a:cxn>
              <a:cxn ang="0">
                <a:pos x="286" y="50"/>
              </a:cxn>
              <a:cxn ang="0">
                <a:pos x="294" y="56"/>
              </a:cxn>
              <a:cxn ang="0">
                <a:pos x="266" y="232"/>
              </a:cxn>
              <a:cxn ang="0">
                <a:pos x="42" y="230"/>
              </a:cxn>
              <a:cxn ang="0">
                <a:pos x="36" y="224"/>
              </a:cxn>
              <a:cxn ang="0">
                <a:pos x="106" y="138"/>
              </a:cxn>
              <a:cxn ang="0">
                <a:pos x="114" y="146"/>
              </a:cxn>
              <a:cxn ang="0">
                <a:pos x="202" y="144"/>
              </a:cxn>
              <a:cxn ang="0">
                <a:pos x="276" y="130"/>
              </a:cxn>
              <a:cxn ang="0">
                <a:pos x="274" y="226"/>
              </a:cxn>
              <a:cxn ang="0">
                <a:pos x="266" y="232"/>
              </a:cxn>
              <a:cxn ang="0">
                <a:pos x="122" y="132"/>
              </a:cxn>
              <a:cxn ang="0">
                <a:pos x="190" y="132"/>
              </a:cxn>
              <a:cxn ang="0">
                <a:pos x="174" y="16"/>
              </a:cxn>
              <a:cxn ang="0">
                <a:pos x="200" y="32"/>
              </a:cxn>
              <a:cxn ang="0">
                <a:pos x="110" y="36"/>
              </a:cxn>
              <a:cxn ang="0">
                <a:pos x="124" y="22"/>
              </a:cxn>
              <a:cxn ang="0">
                <a:pos x="156" y="14"/>
              </a:cxn>
            </a:cxnLst>
            <a:rect l="0" t="0" r="r" b="b"/>
            <a:pathLst>
              <a:path w="310" h="246">
                <a:moveTo>
                  <a:pt x="286" y="36"/>
                </a:moveTo>
                <a:lnTo>
                  <a:pt x="216" y="36"/>
                </a:lnTo>
                <a:lnTo>
                  <a:pt x="216" y="36"/>
                </a:lnTo>
                <a:lnTo>
                  <a:pt x="214" y="28"/>
                </a:lnTo>
                <a:lnTo>
                  <a:pt x="212" y="22"/>
                </a:lnTo>
                <a:lnTo>
                  <a:pt x="206" y="16"/>
                </a:lnTo>
                <a:lnTo>
                  <a:pt x="198" y="10"/>
                </a:lnTo>
                <a:lnTo>
                  <a:pt x="190" y="6"/>
                </a:lnTo>
                <a:lnTo>
                  <a:pt x="178" y="2"/>
                </a:lnTo>
                <a:lnTo>
                  <a:pt x="168" y="0"/>
                </a:lnTo>
                <a:lnTo>
                  <a:pt x="156" y="0"/>
                </a:lnTo>
                <a:lnTo>
                  <a:pt x="156" y="0"/>
                </a:lnTo>
                <a:lnTo>
                  <a:pt x="144" y="0"/>
                </a:lnTo>
                <a:lnTo>
                  <a:pt x="132" y="2"/>
                </a:lnTo>
                <a:lnTo>
                  <a:pt x="122" y="6"/>
                </a:lnTo>
                <a:lnTo>
                  <a:pt x="114" y="10"/>
                </a:lnTo>
                <a:lnTo>
                  <a:pt x="106" y="16"/>
                </a:lnTo>
                <a:lnTo>
                  <a:pt x="100" y="22"/>
                </a:lnTo>
                <a:lnTo>
                  <a:pt x="96" y="28"/>
                </a:lnTo>
                <a:lnTo>
                  <a:pt x="94" y="36"/>
                </a:lnTo>
                <a:lnTo>
                  <a:pt x="24" y="36"/>
                </a:lnTo>
                <a:lnTo>
                  <a:pt x="24" y="36"/>
                </a:lnTo>
                <a:lnTo>
                  <a:pt x="16" y="38"/>
                </a:lnTo>
                <a:lnTo>
                  <a:pt x="8" y="42"/>
                </a:lnTo>
                <a:lnTo>
                  <a:pt x="2" y="50"/>
                </a:lnTo>
                <a:lnTo>
                  <a:pt x="0" y="60"/>
                </a:lnTo>
                <a:lnTo>
                  <a:pt x="0" y="108"/>
                </a:lnTo>
                <a:lnTo>
                  <a:pt x="0" y="108"/>
                </a:lnTo>
                <a:lnTo>
                  <a:pt x="2" y="116"/>
                </a:lnTo>
                <a:lnTo>
                  <a:pt x="6" y="122"/>
                </a:lnTo>
                <a:lnTo>
                  <a:pt x="14" y="128"/>
                </a:lnTo>
                <a:lnTo>
                  <a:pt x="22" y="130"/>
                </a:lnTo>
                <a:lnTo>
                  <a:pt x="22" y="224"/>
                </a:lnTo>
                <a:lnTo>
                  <a:pt x="22" y="224"/>
                </a:lnTo>
                <a:lnTo>
                  <a:pt x="22" y="232"/>
                </a:lnTo>
                <a:lnTo>
                  <a:pt x="28" y="240"/>
                </a:lnTo>
                <a:lnTo>
                  <a:pt x="36" y="244"/>
                </a:lnTo>
                <a:lnTo>
                  <a:pt x="46" y="246"/>
                </a:lnTo>
                <a:lnTo>
                  <a:pt x="266" y="246"/>
                </a:lnTo>
                <a:lnTo>
                  <a:pt x="266" y="246"/>
                </a:lnTo>
                <a:lnTo>
                  <a:pt x="276" y="244"/>
                </a:lnTo>
                <a:lnTo>
                  <a:pt x="284" y="240"/>
                </a:lnTo>
                <a:lnTo>
                  <a:pt x="288" y="232"/>
                </a:lnTo>
                <a:lnTo>
                  <a:pt x="290" y="224"/>
                </a:lnTo>
                <a:lnTo>
                  <a:pt x="290" y="130"/>
                </a:lnTo>
                <a:lnTo>
                  <a:pt x="290" y="130"/>
                </a:lnTo>
                <a:lnTo>
                  <a:pt x="298" y="128"/>
                </a:lnTo>
                <a:lnTo>
                  <a:pt x="304" y="122"/>
                </a:lnTo>
                <a:lnTo>
                  <a:pt x="308" y="116"/>
                </a:lnTo>
                <a:lnTo>
                  <a:pt x="310" y="108"/>
                </a:lnTo>
                <a:lnTo>
                  <a:pt x="310" y="60"/>
                </a:lnTo>
                <a:lnTo>
                  <a:pt x="310" y="60"/>
                </a:lnTo>
                <a:lnTo>
                  <a:pt x="308" y="50"/>
                </a:lnTo>
                <a:lnTo>
                  <a:pt x="304" y="42"/>
                </a:lnTo>
                <a:lnTo>
                  <a:pt x="296" y="38"/>
                </a:lnTo>
                <a:lnTo>
                  <a:pt x="286" y="36"/>
                </a:lnTo>
                <a:lnTo>
                  <a:pt x="286" y="36"/>
                </a:lnTo>
                <a:close/>
                <a:moveTo>
                  <a:pt x="296" y="108"/>
                </a:moveTo>
                <a:lnTo>
                  <a:pt x="296" y="108"/>
                </a:lnTo>
                <a:lnTo>
                  <a:pt x="294" y="110"/>
                </a:lnTo>
                <a:lnTo>
                  <a:pt x="292" y="114"/>
                </a:lnTo>
                <a:lnTo>
                  <a:pt x="290" y="114"/>
                </a:lnTo>
                <a:lnTo>
                  <a:pt x="286" y="116"/>
                </a:lnTo>
                <a:lnTo>
                  <a:pt x="204" y="116"/>
                </a:lnTo>
                <a:lnTo>
                  <a:pt x="204" y="98"/>
                </a:lnTo>
                <a:lnTo>
                  <a:pt x="204" y="98"/>
                </a:lnTo>
                <a:lnTo>
                  <a:pt x="202" y="92"/>
                </a:lnTo>
                <a:lnTo>
                  <a:pt x="196" y="90"/>
                </a:lnTo>
                <a:lnTo>
                  <a:pt x="114" y="90"/>
                </a:lnTo>
                <a:lnTo>
                  <a:pt x="114" y="90"/>
                </a:lnTo>
                <a:lnTo>
                  <a:pt x="110" y="92"/>
                </a:lnTo>
                <a:lnTo>
                  <a:pt x="106" y="98"/>
                </a:lnTo>
                <a:lnTo>
                  <a:pt x="106" y="116"/>
                </a:lnTo>
                <a:lnTo>
                  <a:pt x="24" y="116"/>
                </a:lnTo>
                <a:lnTo>
                  <a:pt x="24" y="116"/>
                </a:lnTo>
                <a:lnTo>
                  <a:pt x="22" y="114"/>
                </a:lnTo>
                <a:lnTo>
                  <a:pt x="18" y="114"/>
                </a:lnTo>
                <a:lnTo>
                  <a:pt x="16" y="110"/>
                </a:lnTo>
                <a:lnTo>
                  <a:pt x="16" y="108"/>
                </a:lnTo>
                <a:lnTo>
                  <a:pt x="16" y="60"/>
                </a:lnTo>
                <a:lnTo>
                  <a:pt x="16" y="60"/>
                </a:lnTo>
                <a:lnTo>
                  <a:pt x="16" y="56"/>
                </a:lnTo>
                <a:lnTo>
                  <a:pt x="18" y="54"/>
                </a:lnTo>
                <a:lnTo>
                  <a:pt x="22" y="52"/>
                </a:lnTo>
                <a:lnTo>
                  <a:pt x="24" y="50"/>
                </a:lnTo>
                <a:lnTo>
                  <a:pt x="286" y="50"/>
                </a:lnTo>
                <a:lnTo>
                  <a:pt x="286" y="50"/>
                </a:lnTo>
                <a:lnTo>
                  <a:pt x="290" y="52"/>
                </a:lnTo>
                <a:lnTo>
                  <a:pt x="292" y="54"/>
                </a:lnTo>
                <a:lnTo>
                  <a:pt x="294" y="56"/>
                </a:lnTo>
                <a:lnTo>
                  <a:pt x="296" y="60"/>
                </a:lnTo>
                <a:lnTo>
                  <a:pt x="296" y="108"/>
                </a:lnTo>
                <a:close/>
                <a:moveTo>
                  <a:pt x="266" y="232"/>
                </a:moveTo>
                <a:lnTo>
                  <a:pt x="46" y="232"/>
                </a:lnTo>
                <a:lnTo>
                  <a:pt x="46" y="232"/>
                </a:lnTo>
                <a:lnTo>
                  <a:pt x="42" y="230"/>
                </a:lnTo>
                <a:lnTo>
                  <a:pt x="38" y="230"/>
                </a:lnTo>
                <a:lnTo>
                  <a:pt x="36" y="226"/>
                </a:lnTo>
                <a:lnTo>
                  <a:pt x="36" y="224"/>
                </a:lnTo>
                <a:lnTo>
                  <a:pt x="36" y="130"/>
                </a:lnTo>
                <a:lnTo>
                  <a:pt x="106" y="130"/>
                </a:lnTo>
                <a:lnTo>
                  <a:pt x="106" y="138"/>
                </a:lnTo>
                <a:lnTo>
                  <a:pt x="106" y="138"/>
                </a:lnTo>
                <a:lnTo>
                  <a:pt x="110" y="144"/>
                </a:lnTo>
                <a:lnTo>
                  <a:pt x="114" y="146"/>
                </a:lnTo>
                <a:lnTo>
                  <a:pt x="196" y="146"/>
                </a:lnTo>
                <a:lnTo>
                  <a:pt x="196" y="146"/>
                </a:lnTo>
                <a:lnTo>
                  <a:pt x="202" y="144"/>
                </a:lnTo>
                <a:lnTo>
                  <a:pt x="204" y="138"/>
                </a:lnTo>
                <a:lnTo>
                  <a:pt x="204" y="130"/>
                </a:lnTo>
                <a:lnTo>
                  <a:pt x="276" y="130"/>
                </a:lnTo>
                <a:lnTo>
                  <a:pt x="276" y="224"/>
                </a:lnTo>
                <a:lnTo>
                  <a:pt x="276" y="224"/>
                </a:lnTo>
                <a:lnTo>
                  <a:pt x="274" y="226"/>
                </a:lnTo>
                <a:lnTo>
                  <a:pt x="272" y="230"/>
                </a:lnTo>
                <a:lnTo>
                  <a:pt x="270" y="230"/>
                </a:lnTo>
                <a:lnTo>
                  <a:pt x="266" y="232"/>
                </a:lnTo>
                <a:lnTo>
                  <a:pt x="266" y="232"/>
                </a:lnTo>
                <a:close/>
                <a:moveTo>
                  <a:pt x="190" y="132"/>
                </a:moveTo>
                <a:lnTo>
                  <a:pt x="122" y="132"/>
                </a:lnTo>
                <a:lnTo>
                  <a:pt x="122" y="106"/>
                </a:lnTo>
                <a:lnTo>
                  <a:pt x="190" y="106"/>
                </a:lnTo>
                <a:lnTo>
                  <a:pt x="190" y="132"/>
                </a:lnTo>
                <a:close/>
                <a:moveTo>
                  <a:pt x="156" y="14"/>
                </a:moveTo>
                <a:lnTo>
                  <a:pt x="156" y="14"/>
                </a:lnTo>
                <a:lnTo>
                  <a:pt x="174" y="16"/>
                </a:lnTo>
                <a:lnTo>
                  <a:pt x="188" y="22"/>
                </a:lnTo>
                <a:lnTo>
                  <a:pt x="198" y="28"/>
                </a:lnTo>
                <a:lnTo>
                  <a:pt x="200" y="32"/>
                </a:lnTo>
                <a:lnTo>
                  <a:pt x="202" y="36"/>
                </a:lnTo>
                <a:lnTo>
                  <a:pt x="110" y="36"/>
                </a:lnTo>
                <a:lnTo>
                  <a:pt x="110" y="36"/>
                </a:lnTo>
                <a:lnTo>
                  <a:pt x="110" y="32"/>
                </a:lnTo>
                <a:lnTo>
                  <a:pt x="114" y="28"/>
                </a:lnTo>
                <a:lnTo>
                  <a:pt x="124" y="22"/>
                </a:lnTo>
                <a:lnTo>
                  <a:pt x="138" y="16"/>
                </a:lnTo>
                <a:lnTo>
                  <a:pt x="156" y="14"/>
                </a:lnTo>
                <a:lnTo>
                  <a:pt x="156" y="1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cxnSp>
        <p:nvCxnSpPr>
          <p:cNvPr id="24" name="直接连接符 23"/>
          <p:cNvCxnSpPr/>
          <p:nvPr/>
        </p:nvCxnSpPr>
        <p:spPr>
          <a:xfrm>
            <a:off x="10128468" y="5281893"/>
            <a:ext cx="0" cy="1576107"/>
          </a:xfrm>
          <a:prstGeom prst="line">
            <a:avLst/>
          </a:prstGeom>
          <a:ln w="127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877655" y="478487"/>
            <a:ext cx="464875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b="1" dirty="0" smtClean="0">
                <a:solidFill>
                  <a:schemeClr val="bg1"/>
                </a:solidFill>
                <a:latin typeface="+mj-ea"/>
                <a:ea typeface="+mj-ea"/>
              </a:rPr>
              <a:t>上课很重要</a:t>
            </a:r>
            <a:endParaRPr lang="en-US" altLang="zh-CN" sz="2000" b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9302982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10128468" y="-333829"/>
            <a:ext cx="0" cy="2024743"/>
          </a:xfrm>
          <a:prstGeom prst="line">
            <a:avLst/>
          </a:prstGeom>
          <a:ln w="127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椭圆 5"/>
          <p:cNvSpPr/>
          <p:nvPr/>
        </p:nvSpPr>
        <p:spPr>
          <a:xfrm>
            <a:off x="9719092" y="1690914"/>
            <a:ext cx="818751" cy="818751"/>
          </a:xfrm>
          <a:prstGeom prst="ellipse">
            <a:avLst/>
          </a:prstGeom>
          <a:noFill/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9849723" y="1638624"/>
            <a:ext cx="5575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 smtClean="0">
                <a:solidFill>
                  <a:srgbClr val="E04F5F"/>
                </a:solidFill>
              </a:rPr>
              <a:t>4</a:t>
            </a:r>
            <a:endParaRPr lang="zh-CN" altLang="en-US" sz="5400" b="1" dirty="0">
              <a:solidFill>
                <a:srgbClr val="E04F5F"/>
              </a:solidFill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0128468" y="2509665"/>
            <a:ext cx="0" cy="1014506"/>
          </a:xfrm>
          <a:prstGeom prst="line">
            <a:avLst/>
          </a:prstGeom>
          <a:ln w="127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9514556" y="678542"/>
            <a:ext cx="33605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E04F5F"/>
                </a:solidFill>
              </a:rPr>
              <a:t>绩点</a:t>
            </a:r>
            <a:endParaRPr lang="en-US" altLang="zh-CN" sz="3200" b="1" dirty="0" smtClean="0">
              <a:solidFill>
                <a:srgbClr val="E04F5F"/>
              </a:solidFill>
            </a:endParaRPr>
          </a:p>
        </p:txBody>
      </p:sp>
      <p:sp>
        <p:nvSpPr>
          <p:cNvPr id="21" name="Freeform 136"/>
          <p:cNvSpPr>
            <a:spLocks noEditPoints="1"/>
          </p:cNvSpPr>
          <p:nvPr/>
        </p:nvSpPr>
        <p:spPr bwMode="auto">
          <a:xfrm>
            <a:off x="9278691" y="3111461"/>
            <a:ext cx="2913309" cy="2311851"/>
          </a:xfrm>
          <a:custGeom>
            <a:avLst/>
            <a:gdLst/>
            <a:ahLst/>
            <a:cxnLst>
              <a:cxn ang="0">
                <a:pos x="216" y="36"/>
              </a:cxn>
              <a:cxn ang="0">
                <a:pos x="206" y="16"/>
              </a:cxn>
              <a:cxn ang="0">
                <a:pos x="178" y="2"/>
              </a:cxn>
              <a:cxn ang="0">
                <a:pos x="156" y="0"/>
              </a:cxn>
              <a:cxn ang="0">
                <a:pos x="122" y="6"/>
              </a:cxn>
              <a:cxn ang="0">
                <a:pos x="100" y="22"/>
              </a:cxn>
              <a:cxn ang="0">
                <a:pos x="24" y="36"/>
              </a:cxn>
              <a:cxn ang="0">
                <a:pos x="8" y="42"/>
              </a:cxn>
              <a:cxn ang="0">
                <a:pos x="0" y="108"/>
              </a:cxn>
              <a:cxn ang="0">
                <a:pos x="6" y="122"/>
              </a:cxn>
              <a:cxn ang="0">
                <a:pos x="22" y="224"/>
              </a:cxn>
              <a:cxn ang="0">
                <a:pos x="28" y="240"/>
              </a:cxn>
              <a:cxn ang="0">
                <a:pos x="266" y="246"/>
              </a:cxn>
              <a:cxn ang="0">
                <a:pos x="284" y="240"/>
              </a:cxn>
              <a:cxn ang="0">
                <a:pos x="290" y="130"/>
              </a:cxn>
              <a:cxn ang="0">
                <a:pos x="304" y="122"/>
              </a:cxn>
              <a:cxn ang="0">
                <a:pos x="310" y="60"/>
              </a:cxn>
              <a:cxn ang="0">
                <a:pos x="304" y="42"/>
              </a:cxn>
              <a:cxn ang="0">
                <a:pos x="286" y="36"/>
              </a:cxn>
              <a:cxn ang="0">
                <a:pos x="294" y="110"/>
              </a:cxn>
              <a:cxn ang="0">
                <a:pos x="286" y="116"/>
              </a:cxn>
              <a:cxn ang="0">
                <a:pos x="204" y="98"/>
              </a:cxn>
              <a:cxn ang="0">
                <a:pos x="114" y="90"/>
              </a:cxn>
              <a:cxn ang="0">
                <a:pos x="106" y="98"/>
              </a:cxn>
              <a:cxn ang="0">
                <a:pos x="24" y="116"/>
              </a:cxn>
              <a:cxn ang="0">
                <a:pos x="16" y="110"/>
              </a:cxn>
              <a:cxn ang="0">
                <a:pos x="16" y="60"/>
              </a:cxn>
              <a:cxn ang="0">
                <a:pos x="22" y="52"/>
              </a:cxn>
              <a:cxn ang="0">
                <a:pos x="286" y="50"/>
              </a:cxn>
              <a:cxn ang="0">
                <a:pos x="294" y="56"/>
              </a:cxn>
              <a:cxn ang="0">
                <a:pos x="266" y="232"/>
              </a:cxn>
              <a:cxn ang="0">
                <a:pos x="42" y="230"/>
              </a:cxn>
              <a:cxn ang="0">
                <a:pos x="36" y="224"/>
              </a:cxn>
              <a:cxn ang="0">
                <a:pos x="106" y="138"/>
              </a:cxn>
              <a:cxn ang="0">
                <a:pos x="114" y="146"/>
              </a:cxn>
              <a:cxn ang="0">
                <a:pos x="202" y="144"/>
              </a:cxn>
              <a:cxn ang="0">
                <a:pos x="276" y="130"/>
              </a:cxn>
              <a:cxn ang="0">
                <a:pos x="274" y="226"/>
              </a:cxn>
              <a:cxn ang="0">
                <a:pos x="266" y="232"/>
              </a:cxn>
              <a:cxn ang="0">
                <a:pos x="122" y="132"/>
              </a:cxn>
              <a:cxn ang="0">
                <a:pos x="190" y="132"/>
              </a:cxn>
              <a:cxn ang="0">
                <a:pos x="174" y="16"/>
              </a:cxn>
              <a:cxn ang="0">
                <a:pos x="200" y="32"/>
              </a:cxn>
              <a:cxn ang="0">
                <a:pos x="110" y="36"/>
              </a:cxn>
              <a:cxn ang="0">
                <a:pos x="124" y="22"/>
              </a:cxn>
              <a:cxn ang="0">
                <a:pos x="156" y="14"/>
              </a:cxn>
            </a:cxnLst>
            <a:rect l="0" t="0" r="r" b="b"/>
            <a:pathLst>
              <a:path w="310" h="246">
                <a:moveTo>
                  <a:pt x="286" y="36"/>
                </a:moveTo>
                <a:lnTo>
                  <a:pt x="216" y="36"/>
                </a:lnTo>
                <a:lnTo>
                  <a:pt x="216" y="36"/>
                </a:lnTo>
                <a:lnTo>
                  <a:pt x="214" y="28"/>
                </a:lnTo>
                <a:lnTo>
                  <a:pt x="212" y="22"/>
                </a:lnTo>
                <a:lnTo>
                  <a:pt x="206" y="16"/>
                </a:lnTo>
                <a:lnTo>
                  <a:pt x="198" y="10"/>
                </a:lnTo>
                <a:lnTo>
                  <a:pt x="190" y="6"/>
                </a:lnTo>
                <a:lnTo>
                  <a:pt x="178" y="2"/>
                </a:lnTo>
                <a:lnTo>
                  <a:pt x="168" y="0"/>
                </a:lnTo>
                <a:lnTo>
                  <a:pt x="156" y="0"/>
                </a:lnTo>
                <a:lnTo>
                  <a:pt x="156" y="0"/>
                </a:lnTo>
                <a:lnTo>
                  <a:pt x="144" y="0"/>
                </a:lnTo>
                <a:lnTo>
                  <a:pt x="132" y="2"/>
                </a:lnTo>
                <a:lnTo>
                  <a:pt x="122" y="6"/>
                </a:lnTo>
                <a:lnTo>
                  <a:pt x="114" y="10"/>
                </a:lnTo>
                <a:lnTo>
                  <a:pt x="106" y="16"/>
                </a:lnTo>
                <a:lnTo>
                  <a:pt x="100" y="22"/>
                </a:lnTo>
                <a:lnTo>
                  <a:pt x="96" y="28"/>
                </a:lnTo>
                <a:lnTo>
                  <a:pt x="94" y="36"/>
                </a:lnTo>
                <a:lnTo>
                  <a:pt x="24" y="36"/>
                </a:lnTo>
                <a:lnTo>
                  <a:pt x="24" y="36"/>
                </a:lnTo>
                <a:lnTo>
                  <a:pt x="16" y="38"/>
                </a:lnTo>
                <a:lnTo>
                  <a:pt x="8" y="42"/>
                </a:lnTo>
                <a:lnTo>
                  <a:pt x="2" y="50"/>
                </a:lnTo>
                <a:lnTo>
                  <a:pt x="0" y="60"/>
                </a:lnTo>
                <a:lnTo>
                  <a:pt x="0" y="108"/>
                </a:lnTo>
                <a:lnTo>
                  <a:pt x="0" y="108"/>
                </a:lnTo>
                <a:lnTo>
                  <a:pt x="2" y="116"/>
                </a:lnTo>
                <a:lnTo>
                  <a:pt x="6" y="122"/>
                </a:lnTo>
                <a:lnTo>
                  <a:pt x="14" y="128"/>
                </a:lnTo>
                <a:lnTo>
                  <a:pt x="22" y="130"/>
                </a:lnTo>
                <a:lnTo>
                  <a:pt x="22" y="224"/>
                </a:lnTo>
                <a:lnTo>
                  <a:pt x="22" y="224"/>
                </a:lnTo>
                <a:lnTo>
                  <a:pt x="22" y="232"/>
                </a:lnTo>
                <a:lnTo>
                  <a:pt x="28" y="240"/>
                </a:lnTo>
                <a:lnTo>
                  <a:pt x="36" y="244"/>
                </a:lnTo>
                <a:lnTo>
                  <a:pt x="46" y="246"/>
                </a:lnTo>
                <a:lnTo>
                  <a:pt x="266" y="246"/>
                </a:lnTo>
                <a:lnTo>
                  <a:pt x="266" y="246"/>
                </a:lnTo>
                <a:lnTo>
                  <a:pt x="276" y="244"/>
                </a:lnTo>
                <a:lnTo>
                  <a:pt x="284" y="240"/>
                </a:lnTo>
                <a:lnTo>
                  <a:pt x="288" y="232"/>
                </a:lnTo>
                <a:lnTo>
                  <a:pt x="290" y="224"/>
                </a:lnTo>
                <a:lnTo>
                  <a:pt x="290" y="130"/>
                </a:lnTo>
                <a:lnTo>
                  <a:pt x="290" y="130"/>
                </a:lnTo>
                <a:lnTo>
                  <a:pt x="298" y="128"/>
                </a:lnTo>
                <a:lnTo>
                  <a:pt x="304" y="122"/>
                </a:lnTo>
                <a:lnTo>
                  <a:pt x="308" y="116"/>
                </a:lnTo>
                <a:lnTo>
                  <a:pt x="310" y="108"/>
                </a:lnTo>
                <a:lnTo>
                  <a:pt x="310" y="60"/>
                </a:lnTo>
                <a:lnTo>
                  <a:pt x="310" y="60"/>
                </a:lnTo>
                <a:lnTo>
                  <a:pt x="308" y="50"/>
                </a:lnTo>
                <a:lnTo>
                  <a:pt x="304" y="42"/>
                </a:lnTo>
                <a:lnTo>
                  <a:pt x="296" y="38"/>
                </a:lnTo>
                <a:lnTo>
                  <a:pt x="286" y="36"/>
                </a:lnTo>
                <a:lnTo>
                  <a:pt x="286" y="36"/>
                </a:lnTo>
                <a:close/>
                <a:moveTo>
                  <a:pt x="296" y="108"/>
                </a:moveTo>
                <a:lnTo>
                  <a:pt x="296" y="108"/>
                </a:lnTo>
                <a:lnTo>
                  <a:pt x="294" y="110"/>
                </a:lnTo>
                <a:lnTo>
                  <a:pt x="292" y="114"/>
                </a:lnTo>
                <a:lnTo>
                  <a:pt x="290" y="114"/>
                </a:lnTo>
                <a:lnTo>
                  <a:pt x="286" y="116"/>
                </a:lnTo>
                <a:lnTo>
                  <a:pt x="204" y="116"/>
                </a:lnTo>
                <a:lnTo>
                  <a:pt x="204" y="98"/>
                </a:lnTo>
                <a:lnTo>
                  <a:pt x="204" y="98"/>
                </a:lnTo>
                <a:lnTo>
                  <a:pt x="202" y="92"/>
                </a:lnTo>
                <a:lnTo>
                  <a:pt x="196" y="90"/>
                </a:lnTo>
                <a:lnTo>
                  <a:pt x="114" y="90"/>
                </a:lnTo>
                <a:lnTo>
                  <a:pt x="114" y="90"/>
                </a:lnTo>
                <a:lnTo>
                  <a:pt x="110" y="92"/>
                </a:lnTo>
                <a:lnTo>
                  <a:pt x="106" y="98"/>
                </a:lnTo>
                <a:lnTo>
                  <a:pt x="106" y="116"/>
                </a:lnTo>
                <a:lnTo>
                  <a:pt x="24" y="116"/>
                </a:lnTo>
                <a:lnTo>
                  <a:pt x="24" y="116"/>
                </a:lnTo>
                <a:lnTo>
                  <a:pt x="22" y="114"/>
                </a:lnTo>
                <a:lnTo>
                  <a:pt x="18" y="114"/>
                </a:lnTo>
                <a:lnTo>
                  <a:pt x="16" y="110"/>
                </a:lnTo>
                <a:lnTo>
                  <a:pt x="16" y="108"/>
                </a:lnTo>
                <a:lnTo>
                  <a:pt x="16" y="60"/>
                </a:lnTo>
                <a:lnTo>
                  <a:pt x="16" y="60"/>
                </a:lnTo>
                <a:lnTo>
                  <a:pt x="16" y="56"/>
                </a:lnTo>
                <a:lnTo>
                  <a:pt x="18" y="54"/>
                </a:lnTo>
                <a:lnTo>
                  <a:pt x="22" y="52"/>
                </a:lnTo>
                <a:lnTo>
                  <a:pt x="24" y="50"/>
                </a:lnTo>
                <a:lnTo>
                  <a:pt x="286" y="50"/>
                </a:lnTo>
                <a:lnTo>
                  <a:pt x="286" y="50"/>
                </a:lnTo>
                <a:lnTo>
                  <a:pt x="290" y="52"/>
                </a:lnTo>
                <a:lnTo>
                  <a:pt x="292" y="54"/>
                </a:lnTo>
                <a:lnTo>
                  <a:pt x="294" y="56"/>
                </a:lnTo>
                <a:lnTo>
                  <a:pt x="296" y="60"/>
                </a:lnTo>
                <a:lnTo>
                  <a:pt x="296" y="108"/>
                </a:lnTo>
                <a:close/>
                <a:moveTo>
                  <a:pt x="266" y="232"/>
                </a:moveTo>
                <a:lnTo>
                  <a:pt x="46" y="232"/>
                </a:lnTo>
                <a:lnTo>
                  <a:pt x="46" y="232"/>
                </a:lnTo>
                <a:lnTo>
                  <a:pt x="42" y="230"/>
                </a:lnTo>
                <a:lnTo>
                  <a:pt x="38" y="230"/>
                </a:lnTo>
                <a:lnTo>
                  <a:pt x="36" y="226"/>
                </a:lnTo>
                <a:lnTo>
                  <a:pt x="36" y="224"/>
                </a:lnTo>
                <a:lnTo>
                  <a:pt x="36" y="130"/>
                </a:lnTo>
                <a:lnTo>
                  <a:pt x="106" y="130"/>
                </a:lnTo>
                <a:lnTo>
                  <a:pt x="106" y="138"/>
                </a:lnTo>
                <a:lnTo>
                  <a:pt x="106" y="138"/>
                </a:lnTo>
                <a:lnTo>
                  <a:pt x="110" y="144"/>
                </a:lnTo>
                <a:lnTo>
                  <a:pt x="114" y="146"/>
                </a:lnTo>
                <a:lnTo>
                  <a:pt x="196" y="146"/>
                </a:lnTo>
                <a:lnTo>
                  <a:pt x="196" y="146"/>
                </a:lnTo>
                <a:lnTo>
                  <a:pt x="202" y="144"/>
                </a:lnTo>
                <a:lnTo>
                  <a:pt x="204" y="138"/>
                </a:lnTo>
                <a:lnTo>
                  <a:pt x="204" y="130"/>
                </a:lnTo>
                <a:lnTo>
                  <a:pt x="276" y="130"/>
                </a:lnTo>
                <a:lnTo>
                  <a:pt x="276" y="224"/>
                </a:lnTo>
                <a:lnTo>
                  <a:pt x="276" y="224"/>
                </a:lnTo>
                <a:lnTo>
                  <a:pt x="274" y="226"/>
                </a:lnTo>
                <a:lnTo>
                  <a:pt x="272" y="230"/>
                </a:lnTo>
                <a:lnTo>
                  <a:pt x="270" y="230"/>
                </a:lnTo>
                <a:lnTo>
                  <a:pt x="266" y="232"/>
                </a:lnTo>
                <a:lnTo>
                  <a:pt x="266" y="232"/>
                </a:lnTo>
                <a:close/>
                <a:moveTo>
                  <a:pt x="190" y="132"/>
                </a:moveTo>
                <a:lnTo>
                  <a:pt x="122" y="132"/>
                </a:lnTo>
                <a:lnTo>
                  <a:pt x="122" y="106"/>
                </a:lnTo>
                <a:lnTo>
                  <a:pt x="190" y="106"/>
                </a:lnTo>
                <a:lnTo>
                  <a:pt x="190" y="132"/>
                </a:lnTo>
                <a:close/>
                <a:moveTo>
                  <a:pt x="156" y="14"/>
                </a:moveTo>
                <a:lnTo>
                  <a:pt x="156" y="14"/>
                </a:lnTo>
                <a:lnTo>
                  <a:pt x="174" y="16"/>
                </a:lnTo>
                <a:lnTo>
                  <a:pt x="188" y="22"/>
                </a:lnTo>
                <a:lnTo>
                  <a:pt x="198" y="28"/>
                </a:lnTo>
                <a:lnTo>
                  <a:pt x="200" y="32"/>
                </a:lnTo>
                <a:lnTo>
                  <a:pt x="202" y="36"/>
                </a:lnTo>
                <a:lnTo>
                  <a:pt x="110" y="36"/>
                </a:lnTo>
                <a:lnTo>
                  <a:pt x="110" y="36"/>
                </a:lnTo>
                <a:lnTo>
                  <a:pt x="110" y="32"/>
                </a:lnTo>
                <a:lnTo>
                  <a:pt x="114" y="28"/>
                </a:lnTo>
                <a:lnTo>
                  <a:pt x="124" y="22"/>
                </a:lnTo>
                <a:lnTo>
                  <a:pt x="138" y="16"/>
                </a:lnTo>
                <a:lnTo>
                  <a:pt x="156" y="14"/>
                </a:lnTo>
                <a:lnTo>
                  <a:pt x="156" y="1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cxnSp>
        <p:nvCxnSpPr>
          <p:cNvPr id="24" name="直接连接符 23"/>
          <p:cNvCxnSpPr/>
          <p:nvPr/>
        </p:nvCxnSpPr>
        <p:spPr>
          <a:xfrm>
            <a:off x="10128468" y="5281893"/>
            <a:ext cx="0" cy="1576107"/>
          </a:xfrm>
          <a:prstGeom prst="line">
            <a:avLst/>
          </a:prstGeom>
          <a:ln w="127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877655" y="478487"/>
            <a:ext cx="464875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b="1" dirty="0" smtClean="0">
                <a:solidFill>
                  <a:schemeClr val="bg1"/>
                </a:solidFill>
                <a:latin typeface="+mj-ea"/>
                <a:ea typeface="+mj-ea"/>
              </a:rPr>
              <a:t>上课很重要</a:t>
            </a:r>
            <a:endParaRPr lang="en-US" altLang="zh-CN" sz="2000" b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77655" y="970929"/>
            <a:ext cx="464875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b="1" dirty="0" smtClean="0">
                <a:solidFill>
                  <a:schemeClr val="bg1"/>
                </a:solidFill>
                <a:latin typeface="+mj-ea"/>
                <a:ea typeface="+mj-ea"/>
              </a:rPr>
              <a:t>课业上究竟要花多少时间</a:t>
            </a:r>
            <a:endParaRPr lang="en-US" altLang="zh-CN" sz="2000" b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87071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10128468" y="-333829"/>
            <a:ext cx="0" cy="2024743"/>
          </a:xfrm>
          <a:prstGeom prst="line">
            <a:avLst/>
          </a:prstGeom>
          <a:ln w="127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椭圆 5"/>
          <p:cNvSpPr/>
          <p:nvPr/>
        </p:nvSpPr>
        <p:spPr>
          <a:xfrm>
            <a:off x="9719092" y="1690914"/>
            <a:ext cx="818751" cy="818751"/>
          </a:xfrm>
          <a:prstGeom prst="ellipse">
            <a:avLst/>
          </a:prstGeom>
          <a:noFill/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9849723" y="1638624"/>
            <a:ext cx="5575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 smtClean="0">
                <a:solidFill>
                  <a:srgbClr val="E04F5F"/>
                </a:solidFill>
              </a:rPr>
              <a:t>4</a:t>
            </a:r>
            <a:endParaRPr lang="zh-CN" altLang="en-US" sz="5400" b="1" dirty="0">
              <a:solidFill>
                <a:srgbClr val="E04F5F"/>
              </a:solidFill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0128468" y="2509665"/>
            <a:ext cx="0" cy="1014506"/>
          </a:xfrm>
          <a:prstGeom prst="line">
            <a:avLst/>
          </a:prstGeom>
          <a:ln w="127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9514556" y="678542"/>
            <a:ext cx="33605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E04F5F"/>
                </a:solidFill>
              </a:rPr>
              <a:t>绩点</a:t>
            </a:r>
            <a:endParaRPr lang="en-US" altLang="zh-CN" sz="3200" b="1" dirty="0" smtClean="0">
              <a:solidFill>
                <a:srgbClr val="E04F5F"/>
              </a:solidFill>
            </a:endParaRPr>
          </a:p>
        </p:txBody>
      </p:sp>
      <p:sp>
        <p:nvSpPr>
          <p:cNvPr id="21" name="Freeform 136"/>
          <p:cNvSpPr>
            <a:spLocks noEditPoints="1"/>
          </p:cNvSpPr>
          <p:nvPr/>
        </p:nvSpPr>
        <p:spPr bwMode="auto">
          <a:xfrm>
            <a:off x="9278691" y="3111461"/>
            <a:ext cx="2913309" cy="2311851"/>
          </a:xfrm>
          <a:custGeom>
            <a:avLst/>
            <a:gdLst/>
            <a:ahLst/>
            <a:cxnLst>
              <a:cxn ang="0">
                <a:pos x="216" y="36"/>
              </a:cxn>
              <a:cxn ang="0">
                <a:pos x="206" y="16"/>
              </a:cxn>
              <a:cxn ang="0">
                <a:pos x="178" y="2"/>
              </a:cxn>
              <a:cxn ang="0">
                <a:pos x="156" y="0"/>
              </a:cxn>
              <a:cxn ang="0">
                <a:pos x="122" y="6"/>
              </a:cxn>
              <a:cxn ang="0">
                <a:pos x="100" y="22"/>
              </a:cxn>
              <a:cxn ang="0">
                <a:pos x="24" y="36"/>
              </a:cxn>
              <a:cxn ang="0">
                <a:pos x="8" y="42"/>
              </a:cxn>
              <a:cxn ang="0">
                <a:pos x="0" y="108"/>
              </a:cxn>
              <a:cxn ang="0">
                <a:pos x="6" y="122"/>
              </a:cxn>
              <a:cxn ang="0">
                <a:pos x="22" y="224"/>
              </a:cxn>
              <a:cxn ang="0">
                <a:pos x="28" y="240"/>
              </a:cxn>
              <a:cxn ang="0">
                <a:pos x="266" y="246"/>
              </a:cxn>
              <a:cxn ang="0">
                <a:pos x="284" y="240"/>
              </a:cxn>
              <a:cxn ang="0">
                <a:pos x="290" y="130"/>
              </a:cxn>
              <a:cxn ang="0">
                <a:pos x="304" y="122"/>
              </a:cxn>
              <a:cxn ang="0">
                <a:pos x="310" y="60"/>
              </a:cxn>
              <a:cxn ang="0">
                <a:pos x="304" y="42"/>
              </a:cxn>
              <a:cxn ang="0">
                <a:pos x="286" y="36"/>
              </a:cxn>
              <a:cxn ang="0">
                <a:pos x="294" y="110"/>
              </a:cxn>
              <a:cxn ang="0">
                <a:pos x="286" y="116"/>
              </a:cxn>
              <a:cxn ang="0">
                <a:pos x="204" y="98"/>
              </a:cxn>
              <a:cxn ang="0">
                <a:pos x="114" y="90"/>
              </a:cxn>
              <a:cxn ang="0">
                <a:pos x="106" y="98"/>
              </a:cxn>
              <a:cxn ang="0">
                <a:pos x="24" y="116"/>
              </a:cxn>
              <a:cxn ang="0">
                <a:pos x="16" y="110"/>
              </a:cxn>
              <a:cxn ang="0">
                <a:pos x="16" y="60"/>
              </a:cxn>
              <a:cxn ang="0">
                <a:pos x="22" y="52"/>
              </a:cxn>
              <a:cxn ang="0">
                <a:pos x="286" y="50"/>
              </a:cxn>
              <a:cxn ang="0">
                <a:pos x="294" y="56"/>
              </a:cxn>
              <a:cxn ang="0">
                <a:pos x="266" y="232"/>
              </a:cxn>
              <a:cxn ang="0">
                <a:pos x="42" y="230"/>
              </a:cxn>
              <a:cxn ang="0">
                <a:pos x="36" y="224"/>
              </a:cxn>
              <a:cxn ang="0">
                <a:pos x="106" y="138"/>
              </a:cxn>
              <a:cxn ang="0">
                <a:pos x="114" y="146"/>
              </a:cxn>
              <a:cxn ang="0">
                <a:pos x="202" y="144"/>
              </a:cxn>
              <a:cxn ang="0">
                <a:pos x="276" y="130"/>
              </a:cxn>
              <a:cxn ang="0">
                <a:pos x="274" y="226"/>
              </a:cxn>
              <a:cxn ang="0">
                <a:pos x="266" y="232"/>
              </a:cxn>
              <a:cxn ang="0">
                <a:pos x="122" y="132"/>
              </a:cxn>
              <a:cxn ang="0">
                <a:pos x="190" y="132"/>
              </a:cxn>
              <a:cxn ang="0">
                <a:pos x="174" y="16"/>
              </a:cxn>
              <a:cxn ang="0">
                <a:pos x="200" y="32"/>
              </a:cxn>
              <a:cxn ang="0">
                <a:pos x="110" y="36"/>
              </a:cxn>
              <a:cxn ang="0">
                <a:pos x="124" y="22"/>
              </a:cxn>
              <a:cxn ang="0">
                <a:pos x="156" y="14"/>
              </a:cxn>
            </a:cxnLst>
            <a:rect l="0" t="0" r="r" b="b"/>
            <a:pathLst>
              <a:path w="310" h="246">
                <a:moveTo>
                  <a:pt x="286" y="36"/>
                </a:moveTo>
                <a:lnTo>
                  <a:pt x="216" y="36"/>
                </a:lnTo>
                <a:lnTo>
                  <a:pt x="216" y="36"/>
                </a:lnTo>
                <a:lnTo>
                  <a:pt x="214" y="28"/>
                </a:lnTo>
                <a:lnTo>
                  <a:pt x="212" y="22"/>
                </a:lnTo>
                <a:lnTo>
                  <a:pt x="206" y="16"/>
                </a:lnTo>
                <a:lnTo>
                  <a:pt x="198" y="10"/>
                </a:lnTo>
                <a:lnTo>
                  <a:pt x="190" y="6"/>
                </a:lnTo>
                <a:lnTo>
                  <a:pt x="178" y="2"/>
                </a:lnTo>
                <a:lnTo>
                  <a:pt x="168" y="0"/>
                </a:lnTo>
                <a:lnTo>
                  <a:pt x="156" y="0"/>
                </a:lnTo>
                <a:lnTo>
                  <a:pt x="156" y="0"/>
                </a:lnTo>
                <a:lnTo>
                  <a:pt x="144" y="0"/>
                </a:lnTo>
                <a:lnTo>
                  <a:pt x="132" y="2"/>
                </a:lnTo>
                <a:lnTo>
                  <a:pt x="122" y="6"/>
                </a:lnTo>
                <a:lnTo>
                  <a:pt x="114" y="10"/>
                </a:lnTo>
                <a:lnTo>
                  <a:pt x="106" y="16"/>
                </a:lnTo>
                <a:lnTo>
                  <a:pt x="100" y="22"/>
                </a:lnTo>
                <a:lnTo>
                  <a:pt x="96" y="28"/>
                </a:lnTo>
                <a:lnTo>
                  <a:pt x="94" y="36"/>
                </a:lnTo>
                <a:lnTo>
                  <a:pt x="24" y="36"/>
                </a:lnTo>
                <a:lnTo>
                  <a:pt x="24" y="36"/>
                </a:lnTo>
                <a:lnTo>
                  <a:pt x="16" y="38"/>
                </a:lnTo>
                <a:lnTo>
                  <a:pt x="8" y="42"/>
                </a:lnTo>
                <a:lnTo>
                  <a:pt x="2" y="50"/>
                </a:lnTo>
                <a:lnTo>
                  <a:pt x="0" y="60"/>
                </a:lnTo>
                <a:lnTo>
                  <a:pt x="0" y="108"/>
                </a:lnTo>
                <a:lnTo>
                  <a:pt x="0" y="108"/>
                </a:lnTo>
                <a:lnTo>
                  <a:pt x="2" y="116"/>
                </a:lnTo>
                <a:lnTo>
                  <a:pt x="6" y="122"/>
                </a:lnTo>
                <a:lnTo>
                  <a:pt x="14" y="128"/>
                </a:lnTo>
                <a:lnTo>
                  <a:pt x="22" y="130"/>
                </a:lnTo>
                <a:lnTo>
                  <a:pt x="22" y="224"/>
                </a:lnTo>
                <a:lnTo>
                  <a:pt x="22" y="224"/>
                </a:lnTo>
                <a:lnTo>
                  <a:pt x="22" y="232"/>
                </a:lnTo>
                <a:lnTo>
                  <a:pt x="28" y="240"/>
                </a:lnTo>
                <a:lnTo>
                  <a:pt x="36" y="244"/>
                </a:lnTo>
                <a:lnTo>
                  <a:pt x="46" y="246"/>
                </a:lnTo>
                <a:lnTo>
                  <a:pt x="266" y="246"/>
                </a:lnTo>
                <a:lnTo>
                  <a:pt x="266" y="246"/>
                </a:lnTo>
                <a:lnTo>
                  <a:pt x="276" y="244"/>
                </a:lnTo>
                <a:lnTo>
                  <a:pt x="284" y="240"/>
                </a:lnTo>
                <a:lnTo>
                  <a:pt x="288" y="232"/>
                </a:lnTo>
                <a:lnTo>
                  <a:pt x="290" y="224"/>
                </a:lnTo>
                <a:lnTo>
                  <a:pt x="290" y="130"/>
                </a:lnTo>
                <a:lnTo>
                  <a:pt x="290" y="130"/>
                </a:lnTo>
                <a:lnTo>
                  <a:pt x="298" y="128"/>
                </a:lnTo>
                <a:lnTo>
                  <a:pt x="304" y="122"/>
                </a:lnTo>
                <a:lnTo>
                  <a:pt x="308" y="116"/>
                </a:lnTo>
                <a:lnTo>
                  <a:pt x="310" y="108"/>
                </a:lnTo>
                <a:lnTo>
                  <a:pt x="310" y="60"/>
                </a:lnTo>
                <a:lnTo>
                  <a:pt x="310" y="60"/>
                </a:lnTo>
                <a:lnTo>
                  <a:pt x="308" y="50"/>
                </a:lnTo>
                <a:lnTo>
                  <a:pt x="304" y="42"/>
                </a:lnTo>
                <a:lnTo>
                  <a:pt x="296" y="38"/>
                </a:lnTo>
                <a:lnTo>
                  <a:pt x="286" y="36"/>
                </a:lnTo>
                <a:lnTo>
                  <a:pt x="286" y="36"/>
                </a:lnTo>
                <a:close/>
                <a:moveTo>
                  <a:pt x="296" y="108"/>
                </a:moveTo>
                <a:lnTo>
                  <a:pt x="296" y="108"/>
                </a:lnTo>
                <a:lnTo>
                  <a:pt x="294" y="110"/>
                </a:lnTo>
                <a:lnTo>
                  <a:pt x="292" y="114"/>
                </a:lnTo>
                <a:lnTo>
                  <a:pt x="290" y="114"/>
                </a:lnTo>
                <a:lnTo>
                  <a:pt x="286" y="116"/>
                </a:lnTo>
                <a:lnTo>
                  <a:pt x="204" y="116"/>
                </a:lnTo>
                <a:lnTo>
                  <a:pt x="204" y="98"/>
                </a:lnTo>
                <a:lnTo>
                  <a:pt x="204" y="98"/>
                </a:lnTo>
                <a:lnTo>
                  <a:pt x="202" y="92"/>
                </a:lnTo>
                <a:lnTo>
                  <a:pt x="196" y="90"/>
                </a:lnTo>
                <a:lnTo>
                  <a:pt x="114" y="90"/>
                </a:lnTo>
                <a:lnTo>
                  <a:pt x="114" y="90"/>
                </a:lnTo>
                <a:lnTo>
                  <a:pt x="110" y="92"/>
                </a:lnTo>
                <a:lnTo>
                  <a:pt x="106" y="98"/>
                </a:lnTo>
                <a:lnTo>
                  <a:pt x="106" y="116"/>
                </a:lnTo>
                <a:lnTo>
                  <a:pt x="24" y="116"/>
                </a:lnTo>
                <a:lnTo>
                  <a:pt x="24" y="116"/>
                </a:lnTo>
                <a:lnTo>
                  <a:pt x="22" y="114"/>
                </a:lnTo>
                <a:lnTo>
                  <a:pt x="18" y="114"/>
                </a:lnTo>
                <a:lnTo>
                  <a:pt x="16" y="110"/>
                </a:lnTo>
                <a:lnTo>
                  <a:pt x="16" y="108"/>
                </a:lnTo>
                <a:lnTo>
                  <a:pt x="16" y="60"/>
                </a:lnTo>
                <a:lnTo>
                  <a:pt x="16" y="60"/>
                </a:lnTo>
                <a:lnTo>
                  <a:pt x="16" y="56"/>
                </a:lnTo>
                <a:lnTo>
                  <a:pt x="18" y="54"/>
                </a:lnTo>
                <a:lnTo>
                  <a:pt x="22" y="52"/>
                </a:lnTo>
                <a:lnTo>
                  <a:pt x="24" y="50"/>
                </a:lnTo>
                <a:lnTo>
                  <a:pt x="286" y="50"/>
                </a:lnTo>
                <a:lnTo>
                  <a:pt x="286" y="50"/>
                </a:lnTo>
                <a:lnTo>
                  <a:pt x="290" y="52"/>
                </a:lnTo>
                <a:lnTo>
                  <a:pt x="292" y="54"/>
                </a:lnTo>
                <a:lnTo>
                  <a:pt x="294" y="56"/>
                </a:lnTo>
                <a:lnTo>
                  <a:pt x="296" y="60"/>
                </a:lnTo>
                <a:lnTo>
                  <a:pt x="296" y="108"/>
                </a:lnTo>
                <a:close/>
                <a:moveTo>
                  <a:pt x="266" y="232"/>
                </a:moveTo>
                <a:lnTo>
                  <a:pt x="46" y="232"/>
                </a:lnTo>
                <a:lnTo>
                  <a:pt x="46" y="232"/>
                </a:lnTo>
                <a:lnTo>
                  <a:pt x="42" y="230"/>
                </a:lnTo>
                <a:lnTo>
                  <a:pt x="38" y="230"/>
                </a:lnTo>
                <a:lnTo>
                  <a:pt x="36" y="226"/>
                </a:lnTo>
                <a:lnTo>
                  <a:pt x="36" y="224"/>
                </a:lnTo>
                <a:lnTo>
                  <a:pt x="36" y="130"/>
                </a:lnTo>
                <a:lnTo>
                  <a:pt x="106" y="130"/>
                </a:lnTo>
                <a:lnTo>
                  <a:pt x="106" y="138"/>
                </a:lnTo>
                <a:lnTo>
                  <a:pt x="106" y="138"/>
                </a:lnTo>
                <a:lnTo>
                  <a:pt x="110" y="144"/>
                </a:lnTo>
                <a:lnTo>
                  <a:pt x="114" y="146"/>
                </a:lnTo>
                <a:lnTo>
                  <a:pt x="196" y="146"/>
                </a:lnTo>
                <a:lnTo>
                  <a:pt x="196" y="146"/>
                </a:lnTo>
                <a:lnTo>
                  <a:pt x="202" y="144"/>
                </a:lnTo>
                <a:lnTo>
                  <a:pt x="204" y="138"/>
                </a:lnTo>
                <a:lnTo>
                  <a:pt x="204" y="130"/>
                </a:lnTo>
                <a:lnTo>
                  <a:pt x="276" y="130"/>
                </a:lnTo>
                <a:lnTo>
                  <a:pt x="276" y="224"/>
                </a:lnTo>
                <a:lnTo>
                  <a:pt x="276" y="224"/>
                </a:lnTo>
                <a:lnTo>
                  <a:pt x="274" y="226"/>
                </a:lnTo>
                <a:lnTo>
                  <a:pt x="272" y="230"/>
                </a:lnTo>
                <a:lnTo>
                  <a:pt x="270" y="230"/>
                </a:lnTo>
                <a:lnTo>
                  <a:pt x="266" y="232"/>
                </a:lnTo>
                <a:lnTo>
                  <a:pt x="266" y="232"/>
                </a:lnTo>
                <a:close/>
                <a:moveTo>
                  <a:pt x="190" y="132"/>
                </a:moveTo>
                <a:lnTo>
                  <a:pt x="122" y="132"/>
                </a:lnTo>
                <a:lnTo>
                  <a:pt x="122" y="106"/>
                </a:lnTo>
                <a:lnTo>
                  <a:pt x="190" y="106"/>
                </a:lnTo>
                <a:lnTo>
                  <a:pt x="190" y="132"/>
                </a:lnTo>
                <a:close/>
                <a:moveTo>
                  <a:pt x="156" y="14"/>
                </a:moveTo>
                <a:lnTo>
                  <a:pt x="156" y="14"/>
                </a:lnTo>
                <a:lnTo>
                  <a:pt x="174" y="16"/>
                </a:lnTo>
                <a:lnTo>
                  <a:pt x="188" y="22"/>
                </a:lnTo>
                <a:lnTo>
                  <a:pt x="198" y="28"/>
                </a:lnTo>
                <a:lnTo>
                  <a:pt x="200" y="32"/>
                </a:lnTo>
                <a:lnTo>
                  <a:pt x="202" y="36"/>
                </a:lnTo>
                <a:lnTo>
                  <a:pt x="110" y="36"/>
                </a:lnTo>
                <a:lnTo>
                  <a:pt x="110" y="36"/>
                </a:lnTo>
                <a:lnTo>
                  <a:pt x="110" y="32"/>
                </a:lnTo>
                <a:lnTo>
                  <a:pt x="114" y="28"/>
                </a:lnTo>
                <a:lnTo>
                  <a:pt x="124" y="22"/>
                </a:lnTo>
                <a:lnTo>
                  <a:pt x="138" y="16"/>
                </a:lnTo>
                <a:lnTo>
                  <a:pt x="156" y="14"/>
                </a:lnTo>
                <a:lnTo>
                  <a:pt x="156" y="1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cxnSp>
        <p:nvCxnSpPr>
          <p:cNvPr id="24" name="直接连接符 23"/>
          <p:cNvCxnSpPr/>
          <p:nvPr/>
        </p:nvCxnSpPr>
        <p:spPr>
          <a:xfrm>
            <a:off x="10128468" y="5281893"/>
            <a:ext cx="0" cy="1576107"/>
          </a:xfrm>
          <a:prstGeom prst="line">
            <a:avLst/>
          </a:prstGeom>
          <a:ln w="127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877655" y="478487"/>
            <a:ext cx="464875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b="1" dirty="0" smtClean="0">
                <a:solidFill>
                  <a:schemeClr val="bg1"/>
                </a:solidFill>
                <a:latin typeface="+mj-ea"/>
                <a:ea typeface="+mj-ea"/>
              </a:rPr>
              <a:t>上课很重要</a:t>
            </a:r>
            <a:endParaRPr lang="en-US" altLang="zh-CN" sz="2000" b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77655" y="970929"/>
            <a:ext cx="464875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b="1" dirty="0" smtClean="0">
                <a:solidFill>
                  <a:schemeClr val="bg1"/>
                </a:solidFill>
                <a:latin typeface="+mj-ea"/>
                <a:ea typeface="+mj-ea"/>
              </a:rPr>
              <a:t>课业上究竟要花多少时间</a:t>
            </a:r>
            <a:endParaRPr lang="en-US" altLang="zh-CN" sz="2000" b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77655" y="1446858"/>
            <a:ext cx="464875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b="1" dirty="0" smtClean="0">
                <a:solidFill>
                  <a:schemeClr val="bg1"/>
                </a:solidFill>
                <a:latin typeface="+mj-ea"/>
                <a:ea typeface="+mj-ea"/>
              </a:rPr>
              <a:t>不能保证课上的高效率怎么办</a:t>
            </a:r>
            <a:endParaRPr lang="en-US" altLang="zh-CN" sz="2000" b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10009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10128468" y="-333829"/>
            <a:ext cx="0" cy="2024743"/>
          </a:xfrm>
          <a:prstGeom prst="line">
            <a:avLst/>
          </a:prstGeom>
          <a:ln w="127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椭圆 5"/>
          <p:cNvSpPr/>
          <p:nvPr/>
        </p:nvSpPr>
        <p:spPr>
          <a:xfrm>
            <a:off x="9719092" y="1690914"/>
            <a:ext cx="818751" cy="818751"/>
          </a:xfrm>
          <a:prstGeom prst="ellipse">
            <a:avLst/>
          </a:prstGeom>
          <a:noFill/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9849723" y="1638624"/>
            <a:ext cx="5575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 smtClean="0">
                <a:solidFill>
                  <a:srgbClr val="E04F5F"/>
                </a:solidFill>
              </a:rPr>
              <a:t>4</a:t>
            </a:r>
            <a:endParaRPr lang="zh-CN" altLang="en-US" sz="5400" b="1" dirty="0">
              <a:solidFill>
                <a:srgbClr val="E04F5F"/>
              </a:solidFill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0128468" y="2509665"/>
            <a:ext cx="0" cy="1014506"/>
          </a:xfrm>
          <a:prstGeom prst="line">
            <a:avLst/>
          </a:prstGeom>
          <a:ln w="127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9514556" y="678542"/>
            <a:ext cx="33605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E04F5F"/>
                </a:solidFill>
              </a:rPr>
              <a:t>绩点</a:t>
            </a:r>
            <a:endParaRPr lang="en-US" altLang="zh-CN" sz="3200" b="1" dirty="0" smtClean="0">
              <a:solidFill>
                <a:srgbClr val="E04F5F"/>
              </a:solidFill>
            </a:endParaRPr>
          </a:p>
        </p:txBody>
      </p:sp>
      <p:sp>
        <p:nvSpPr>
          <p:cNvPr id="21" name="Freeform 136"/>
          <p:cNvSpPr>
            <a:spLocks noEditPoints="1"/>
          </p:cNvSpPr>
          <p:nvPr/>
        </p:nvSpPr>
        <p:spPr bwMode="auto">
          <a:xfrm>
            <a:off x="9278691" y="3111461"/>
            <a:ext cx="2913309" cy="2311851"/>
          </a:xfrm>
          <a:custGeom>
            <a:avLst/>
            <a:gdLst/>
            <a:ahLst/>
            <a:cxnLst>
              <a:cxn ang="0">
                <a:pos x="216" y="36"/>
              </a:cxn>
              <a:cxn ang="0">
                <a:pos x="206" y="16"/>
              </a:cxn>
              <a:cxn ang="0">
                <a:pos x="178" y="2"/>
              </a:cxn>
              <a:cxn ang="0">
                <a:pos x="156" y="0"/>
              </a:cxn>
              <a:cxn ang="0">
                <a:pos x="122" y="6"/>
              </a:cxn>
              <a:cxn ang="0">
                <a:pos x="100" y="22"/>
              </a:cxn>
              <a:cxn ang="0">
                <a:pos x="24" y="36"/>
              </a:cxn>
              <a:cxn ang="0">
                <a:pos x="8" y="42"/>
              </a:cxn>
              <a:cxn ang="0">
                <a:pos x="0" y="108"/>
              </a:cxn>
              <a:cxn ang="0">
                <a:pos x="6" y="122"/>
              </a:cxn>
              <a:cxn ang="0">
                <a:pos x="22" y="224"/>
              </a:cxn>
              <a:cxn ang="0">
                <a:pos x="28" y="240"/>
              </a:cxn>
              <a:cxn ang="0">
                <a:pos x="266" y="246"/>
              </a:cxn>
              <a:cxn ang="0">
                <a:pos x="284" y="240"/>
              </a:cxn>
              <a:cxn ang="0">
                <a:pos x="290" y="130"/>
              </a:cxn>
              <a:cxn ang="0">
                <a:pos x="304" y="122"/>
              </a:cxn>
              <a:cxn ang="0">
                <a:pos x="310" y="60"/>
              </a:cxn>
              <a:cxn ang="0">
                <a:pos x="304" y="42"/>
              </a:cxn>
              <a:cxn ang="0">
                <a:pos x="286" y="36"/>
              </a:cxn>
              <a:cxn ang="0">
                <a:pos x="294" y="110"/>
              </a:cxn>
              <a:cxn ang="0">
                <a:pos x="286" y="116"/>
              </a:cxn>
              <a:cxn ang="0">
                <a:pos x="204" y="98"/>
              </a:cxn>
              <a:cxn ang="0">
                <a:pos x="114" y="90"/>
              </a:cxn>
              <a:cxn ang="0">
                <a:pos x="106" y="98"/>
              </a:cxn>
              <a:cxn ang="0">
                <a:pos x="24" y="116"/>
              </a:cxn>
              <a:cxn ang="0">
                <a:pos x="16" y="110"/>
              </a:cxn>
              <a:cxn ang="0">
                <a:pos x="16" y="60"/>
              </a:cxn>
              <a:cxn ang="0">
                <a:pos x="22" y="52"/>
              </a:cxn>
              <a:cxn ang="0">
                <a:pos x="286" y="50"/>
              </a:cxn>
              <a:cxn ang="0">
                <a:pos x="294" y="56"/>
              </a:cxn>
              <a:cxn ang="0">
                <a:pos x="266" y="232"/>
              </a:cxn>
              <a:cxn ang="0">
                <a:pos x="42" y="230"/>
              </a:cxn>
              <a:cxn ang="0">
                <a:pos x="36" y="224"/>
              </a:cxn>
              <a:cxn ang="0">
                <a:pos x="106" y="138"/>
              </a:cxn>
              <a:cxn ang="0">
                <a:pos x="114" y="146"/>
              </a:cxn>
              <a:cxn ang="0">
                <a:pos x="202" y="144"/>
              </a:cxn>
              <a:cxn ang="0">
                <a:pos x="276" y="130"/>
              </a:cxn>
              <a:cxn ang="0">
                <a:pos x="274" y="226"/>
              </a:cxn>
              <a:cxn ang="0">
                <a:pos x="266" y="232"/>
              </a:cxn>
              <a:cxn ang="0">
                <a:pos x="122" y="132"/>
              </a:cxn>
              <a:cxn ang="0">
                <a:pos x="190" y="132"/>
              </a:cxn>
              <a:cxn ang="0">
                <a:pos x="174" y="16"/>
              </a:cxn>
              <a:cxn ang="0">
                <a:pos x="200" y="32"/>
              </a:cxn>
              <a:cxn ang="0">
                <a:pos x="110" y="36"/>
              </a:cxn>
              <a:cxn ang="0">
                <a:pos x="124" y="22"/>
              </a:cxn>
              <a:cxn ang="0">
                <a:pos x="156" y="14"/>
              </a:cxn>
            </a:cxnLst>
            <a:rect l="0" t="0" r="r" b="b"/>
            <a:pathLst>
              <a:path w="310" h="246">
                <a:moveTo>
                  <a:pt x="286" y="36"/>
                </a:moveTo>
                <a:lnTo>
                  <a:pt x="216" y="36"/>
                </a:lnTo>
                <a:lnTo>
                  <a:pt x="216" y="36"/>
                </a:lnTo>
                <a:lnTo>
                  <a:pt x="214" y="28"/>
                </a:lnTo>
                <a:lnTo>
                  <a:pt x="212" y="22"/>
                </a:lnTo>
                <a:lnTo>
                  <a:pt x="206" y="16"/>
                </a:lnTo>
                <a:lnTo>
                  <a:pt x="198" y="10"/>
                </a:lnTo>
                <a:lnTo>
                  <a:pt x="190" y="6"/>
                </a:lnTo>
                <a:lnTo>
                  <a:pt x="178" y="2"/>
                </a:lnTo>
                <a:lnTo>
                  <a:pt x="168" y="0"/>
                </a:lnTo>
                <a:lnTo>
                  <a:pt x="156" y="0"/>
                </a:lnTo>
                <a:lnTo>
                  <a:pt x="156" y="0"/>
                </a:lnTo>
                <a:lnTo>
                  <a:pt x="144" y="0"/>
                </a:lnTo>
                <a:lnTo>
                  <a:pt x="132" y="2"/>
                </a:lnTo>
                <a:lnTo>
                  <a:pt x="122" y="6"/>
                </a:lnTo>
                <a:lnTo>
                  <a:pt x="114" y="10"/>
                </a:lnTo>
                <a:lnTo>
                  <a:pt x="106" y="16"/>
                </a:lnTo>
                <a:lnTo>
                  <a:pt x="100" y="22"/>
                </a:lnTo>
                <a:lnTo>
                  <a:pt x="96" y="28"/>
                </a:lnTo>
                <a:lnTo>
                  <a:pt x="94" y="36"/>
                </a:lnTo>
                <a:lnTo>
                  <a:pt x="24" y="36"/>
                </a:lnTo>
                <a:lnTo>
                  <a:pt x="24" y="36"/>
                </a:lnTo>
                <a:lnTo>
                  <a:pt x="16" y="38"/>
                </a:lnTo>
                <a:lnTo>
                  <a:pt x="8" y="42"/>
                </a:lnTo>
                <a:lnTo>
                  <a:pt x="2" y="50"/>
                </a:lnTo>
                <a:lnTo>
                  <a:pt x="0" y="60"/>
                </a:lnTo>
                <a:lnTo>
                  <a:pt x="0" y="108"/>
                </a:lnTo>
                <a:lnTo>
                  <a:pt x="0" y="108"/>
                </a:lnTo>
                <a:lnTo>
                  <a:pt x="2" y="116"/>
                </a:lnTo>
                <a:lnTo>
                  <a:pt x="6" y="122"/>
                </a:lnTo>
                <a:lnTo>
                  <a:pt x="14" y="128"/>
                </a:lnTo>
                <a:lnTo>
                  <a:pt x="22" y="130"/>
                </a:lnTo>
                <a:lnTo>
                  <a:pt x="22" y="224"/>
                </a:lnTo>
                <a:lnTo>
                  <a:pt x="22" y="224"/>
                </a:lnTo>
                <a:lnTo>
                  <a:pt x="22" y="232"/>
                </a:lnTo>
                <a:lnTo>
                  <a:pt x="28" y="240"/>
                </a:lnTo>
                <a:lnTo>
                  <a:pt x="36" y="244"/>
                </a:lnTo>
                <a:lnTo>
                  <a:pt x="46" y="246"/>
                </a:lnTo>
                <a:lnTo>
                  <a:pt x="266" y="246"/>
                </a:lnTo>
                <a:lnTo>
                  <a:pt x="266" y="246"/>
                </a:lnTo>
                <a:lnTo>
                  <a:pt x="276" y="244"/>
                </a:lnTo>
                <a:lnTo>
                  <a:pt x="284" y="240"/>
                </a:lnTo>
                <a:lnTo>
                  <a:pt x="288" y="232"/>
                </a:lnTo>
                <a:lnTo>
                  <a:pt x="290" y="224"/>
                </a:lnTo>
                <a:lnTo>
                  <a:pt x="290" y="130"/>
                </a:lnTo>
                <a:lnTo>
                  <a:pt x="290" y="130"/>
                </a:lnTo>
                <a:lnTo>
                  <a:pt x="298" y="128"/>
                </a:lnTo>
                <a:lnTo>
                  <a:pt x="304" y="122"/>
                </a:lnTo>
                <a:lnTo>
                  <a:pt x="308" y="116"/>
                </a:lnTo>
                <a:lnTo>
                  <a:pt x="310" y="108"/>
                </a:lnTo>
                <a:lnTo>
                  <a:pt x="310" y="60"/>
                </a:lnTo>
                <a:lnTo>
                  <a:pt x="310" y="60"/>
                </a:lnTo>
                <a:lnTo>
                  <a:pt x="308" y="50"/>
                </a:lnTo>
                <a:lnTo>
                  <a:pt x="304" y="42"/>
                </a:lnTo>
                <a:lnTo>
                  <a:pt x="296" y="38"/>
                </a:lnTo>
                <a:lnTo>
                  <a:pt x="286" y="36"/>
                </a:lnTo>
                <a:lnTo>
                  <a:pt x="286" y="36"/>
                </a:lnTo>
                <a:close/>
                <a:moveTo>
                  <a:pt x="296" y="108"/>
                </a:moveTo>
                <a:lnTo>
                  <a:pt x="296" y="108"/>
                </a:lnTo>
                <a:lnTo>
                  <a:pt x="294" y="110"/>
                </a:lnTo>
                <a:lnTo>
                  <a:pt x="292" y="114"/>
                </a:lnTo>
                <a:lnTo>
                  <a:pt x="290" y="114"/>
                </a:lnTo>
                <a:lnTo>
                  <a:pt x="286" y="116"/>
                </a:lnTo>
                <a:lnTo>
                  <a:pt x="204" y="116"/>
                </a:lnTo>
                <a:lnTo>
                  <a:pt x="204" y="98"/>
                </a:lnTo>
                <a:lnTo>
                  <a:pt x="204" y="98"/>
                </a:lnTo>
                <a:lnTo>
                  <a:pt x="202" y="92"/>
                </a:lnTo>
                <a:lnTo>
                  <a:pt x="196" y="90"/>
                </a:lnTo>
                <a:lnTo>
                  <a:pt x="114" y="90"/>
                </a:lnTo>
                <a:lnTo>
                  <a:pt x="114" y="90"/>
                </a:lnTo>
                <a:lnTo>
                  <a:pt x="110" y="92"/>
                </a:lnTo>
                <a:lnTo>
                  <a:pt x="106" y="98"/>
                </a:lnTo>
                <a:lnTo>
                  <a:pt x="106" y="116"/>
                </a:lnTo>
                <a:lnTo>
                  <a:pt x="24" y="116"/>
                </a:lnTo>
                <a:lnTo>
                  <a:pt x="24" y="116"/>
                </a:lnTo>
                <a:lnTo>
                  <a:pt x="22" y="114"/>
                </a:lnTo>
                <a:lnTo>
                  <a:pt x="18" y="114"/>
                </a:lnTo>
                <a:lnTo>
                  <a:pt x="16" y="110"/>
                </a:lnTo>
                <a:lnTo>
                  <a:pt x="16" y="108"/>
                </a:lnTo>
                <a:lnTo>
                  <a:pt x="16" y="60"/>
                </a:lnTo>
                <a:lnTo>
                  <a:pt x="16" y="60"/>
                </a:lnTo>
                <a:lnTo>
                  <a:pt x="16" y="56"/>
                </a:lnTo>
                <a:lnTo>
                  <a:pt x="18" y="54"/>
                </a:lnTo>
                <a:lnTo>
                  <a:pt x="22" y="52"/>
                </a:lnTo>
                <a:lnTo>
                  <a:pt x="24" y="50"/>
                </a:lnTo>
                <a:lnTo>
                  <a:pt x="286" y="50"/>
                </a:lnTo>
                <a:lnTo>
                  <a:pt x="286" y="50"/>
                </a:lnTo>
                <a:lnTo>
                  <a:pt x="290" y="52"/>
                </a:lnTo>
                <a:lnTo>
                  <a:pt x="292" y="54"/>
                </a:lnTo>
                <a:lnTo>
                  <a:pt x="294" y="56"/>
                </a:lnTo>
                <a:lnTo>
                  <a:pt x="296" y="60"/>
                </a:lnTo>
                <a:lnTo>
                  <a:pt x="296" y="108"/>
                </a:lnTo>
                <a:close/>
                <a:moveTo>
                  <a:pt x="266" y="232"/>
                </a:moveTo>
                <a:lnTo>
                  <a:pt x="46" y="232"/>
                </a:lnTo>
                <a:lnTo>
                  <a:pt x="46" y="232"/>
                </a:lnTo>
                <a:lnTo>
                  <a:pt x="42" y="230"/>
                </a:lnTo>
                <a:lnTo>
                  <a:pt x="38" y="230"/>
                </a:lnTo>
                <a:lnTo>
                  <a:pt x="36" y="226"/>
                </a:lnTo>
                <a:lnTo>
                  <a:pt x="36" y="224"/>
                </a:lnTo>
                <a:lnTo>
                  <a:pt x="36" y="130"/>
                </a:lnTo>
                <a:lnTo>
                  <a:pt x="106" y="130"/>
                </a:lnTo>
                <a:lnTo>
                  <a:pt x="106" y="138"/>
                </a:lnTo>
                <a:lnTo>
                  <a:pt x="106" y="138"/>
                </a:lnTo>
                <a:lnTo>
                  <a:pt x="110" y="144"/>
                </a:lnTo>
                <a:lnTo>
                  <a:pt x="114" y="146"/>
                </a:lnTo>
                <a:lnTo>
                  <a:pt x="196" y="146"/>
                </a:lnTo>
                <a:lnTo>
                  <a:pt x="196" y="146"/>
                </a:lnTo>
                <a:lnTo>
                  <a:pt x="202" y="144"/>
                </a:lnTo>
                <a:lnTo>
                  <a:pt x="204" y="138"/>
                </a:lnTo>
                <a:lnTo>
                  <a:pt x="204" y="130"/>
                </a:lnTo>
                <a:lnTo>
                  <a:pt x="276" y="130"/>
                </a:lnTo>
                <a:lnTo>
                  <a:pt x="276" y="224"/>
                </a:lnTo>
                <a:lnTo>
                  <a:pt x="276" y="224"/>
                </a:lnTo>
                <a:lnTo>
                  <a:pt x="274" y="226"/>
                </a:lnTo>
                <a:lnTo>
                  <a:pt x="272" y="230"/>
                </a:lnTo>
                <a:lnTo>
                  <a:pt x="270" y="230"/>
                </a:lnTo>
                <a:lnTo>
                  <a:pt x="266" y="232"/>
                </a:lnTo>
                <a:lnTo>
                  <a:pt x="266" y="232"/>
                </a:lnTo>
                <a:close/>
                <a:moveTo>
                  <a:pt x="190" y="132"/>
                </a:moveTo>
                <a:lnTo>
                  <a:pt x="122" y="132"/>
                </a:lnTo>
                <a:lnTo>
                  <a:pt x="122" y="106"/>
                </a:lnTo>
                <a:lnTo>
                  <a:pt x="190" y="106"/>
                </a:lnTo>
                <a:lnTo>
                  <a:pt x="190" y="132"/>
                </a:lnTo>
                <a:close/>
                <a:moveTo>
                  <a:pt x="156" y="14"/>
                </a:moveTo>
                <a:lnTo>
                  <a:pt x="156" y="14"/>
                </a:lnTo>
                <a:lnTo>
                  <a:pt x="174" y="16"/>
                </a:lnTo>
                <a:lnTo>
                  <a:pt x="188" y="22"/>
                </a:lnTo>
                <a:lnTo>
                  <a:pt x="198" y="28"/>
                </a:lnTo>
                <a:lnTo>
                  <a:pt x="200" y="32"/>
                </a:lnTo>
                <a:lnTo>
                  <a:pt x="202" y="36"/>
                </a:lnTo>
                <a:lnTo>
                  <a:pt x="110" y="36"/>
                </a:lnTo>
                <a:lnTo>
                  <a:pt x="110" y="36"/>
                </a:lnTo>
                <a:lnTo>
                  <a:pt x="110" y="32"/>
                </a:lnTo>
                <a:lnTo>
                  <a:pt x="114" y="28"/>
                </a:lnTo>
                <a:lnTo>
                  <a:pt x="124" y="22"/>
                </a:lnTo>
                <a:lnTo>
                  <a:pt x="138" y="16"/>
                </a:lnTo>
                <a:lnTo>
                  <a:pt x="156" y="14"/>
                </a:lnTo>
                <a:lnTo>
                  <a:pt x="156" y="1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cxnSp>
        <p:nvCxnSpPr>
          <p:cNvPr id="24" name="直接连接符 23"/>
          <p:cNvCxnSpPr/>
          <p:nvPr/>
        </p:nvCxnSpPr>
        <p:spPr>
          <a:xfrm>
            <a:off x="10128468" y="5281893"/>
            <a:ext cx="0" cy="1576107"/>
          </a:xfrm>
          <a:prstGeom prst="line">
            <a:avLst/>
          </a:prstGeom>
          <a:ln w="127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877655" y="478487"/>
            <a:ext cx="464875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b="1" dirty="0" smtClean="0">
                <a:solidFill>
                  <a:schemeClr val="bg1"/>
                </a:solidFill>
                <a:latin typeface="+mj-ea"/>
                <a:ea typeface="+mj-ea"/>
              </a:rPr>
              <a:t>上课很重要</a:t>
            </a:r>
            <a:endParaRPr lang="en-US" altLang="zh-CN" sz="2000" b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77655" y="970929"/>
            <a:ext cx="464875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b="1" dirty="0" smtClean="0">
                <a:solidFill>
                  <a:schemeClr val="bg1"/>
                </a:solidFill>
                <a:latin typeface="+mj-ea"/>
                <a:ea typeface="+mj-ea"/>
              </a:rPr>
              <a:t>课业上究竟要花多少时间</a:t>
            </a:r>
            <a:endParaRPr lang="en-US" altLang="zh-CN" sz="2000" b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77655" y="1446858"/>
            <a:ext cx="464875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b="1" dirty="0" smtClean="0">
                <a:solidFill>
                  <a:schemeClr val="bg1"/>
                </a:solidFill>
                <a:latin typeface="+mj-ea"/>
                <a:ea typeface="+mj-ea"/>
              </a:rPr>
              <a:t>不能保证课上的高效率怎么办</a:t>
            </a:r>
            <a:endParaRPr lang="en-US" altLang="zh-CN" sz="2000" b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877655" y="1922787"/>
            <a:ext cx="464875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b="1" dirty="0" smtClean="0">
                <a:solidFill>
                  <a:schemeClr val="bg1"/>
                </a:solidFill>
                <a:latin typeface="+mj-ea"/>
                <a:ea typeface="+mj-ea"/>
              </a:rPr>
              <a:t>不要光看</a:t>
            </a:r>
            <a:r>
              <a:rPr lang="en-US" altLang="zh-CN" sz="2000" b="1" dirty="0" smtClean="0">
                <a:solidFill>
                  <a:schemeClr val="bg1"/>
                </a:solidFill>
                <a:latin typeface="+mj-ea"/>
                <a:ea typeface="+mj-ea"/>
              </a:rPr>
              <a:t>PPT</a:t>
            </a:r>
            <a:r>
              <a:rPr lang="zh-CN" altLang="en-US" sz="2000" b="1" dirty="0" smtClean="0">
                <a:solidFill>
                  <a:schemeClr val="bg1"/>
                </a:solidFill>
                <a:latin typeface="+mj-ea"/>
                <a:ea typeface="+mj-ea"/>
              </a:rPr>
              <a:t>，要重视课本</a:t>
            </a:r>
            <a:endParaRPr lang="en-US" altLang="zh-CN" sz="2000" b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026325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10128468" y="-333829"/>
            <a:ext cx="0" cy="2024743"/>
          </a:xfrm>
          <a:prstGeom prst="line">
            <a:avLst/>
          </a:prstGeom>
          <a:ln w="127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椭圆 5"/>
          <p:cNvSpPr/>
          <p:nvPr/>
        </p:nvSpPr>
        <p:spPr>
          <a:xfrm>
            <a:off x="9719092" y="1690914"/>
            <a:ext cx="818751" cy="818751"/>
          </a:xfrm>
          <a:prstGeom prst="ellipse">
            <a:avLst/>
          </a:prstGeom>
          <a:noFill/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9849723" y="1638624"/>
            <a:ext cx="5575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 smtClean="0">
                <a:solidFill>
                  <a:srgbClr val="E04F5F"/>
                </a:solidFill>
              </a:rPr>
              <a:t>4</a:t>
            </a:r>
            <a:endParaRPr lang="zh-CN" altLang="en-US" sz="5400" b="1" dirty="0">
              <a:solidFill>
                <a:srgbClr val="E04F5F"/>
              </a:solidFill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0128468" y="2509665"/>
            <a:ext cx="0" cy="1014506"/>
          </a:xfrm>
          <a:prstGeom prst="line">
            <a:avLst/>
          </a:prstGeom>
          <a:ln w="127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9514556" y="678542"/>
            <a:ext cx="33605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E04F5F"/>
                </a:solidFill>
              </a:rPr>
              <a:t>绩点</a:t>
            </a:r>
            <a:endParaRPr lang="en-US" altLang="zh-CN" sz="3200" b="1" dirty="0" smtClean="0">
              <a:solidFill>
                <a:srgbClr val="E04F5F"/>
              </a:solidFill>
            </a:endParaRPr>
          </a:p>
        </p:txBody>
      </p:sp>
      <p:sp>
        <p:nvSpPr>
          <p:cNvPr id="21" name="Freeform 136"/>
          <p:cNvSpPr>
            <a:spLocks noEditPoints="1"/>
          </p:cNvSpPr>
          <p:nvPr/>
        </p:nvSpPr>
        <p:spPr bwMode="auto">
          <a:xfrm>
            <a:off x="9278691" y="3111461"/>
            <a:ext cx="2913309" cy="2311851"/>
          </a:xfrm>
          <a:custGeom>
            <a:avLst/>
            <a:gdLst/>
            <a:ahLst/>
            <a:cxnLst>
              <a:cxn ang="0">
                <a:pos x="216" y="36"/>
              </a:cxn>
              <a:cxn ang="0">
                <a:pos x="206" y="16"/>
              </a:cxn>
              <a:cxn ang="0">
                <a:pos x="178" y="2"/>
              </a:cxn>
              <a:cxn ang="0">
                <a:pos x="156" y="0"/>
              </a:cxn>
              <a:cxn ang="0">
                <a:pos x="122" y="6"/>
              </a:cxn>
              <a:cxn ang="0">
                <a:pos x="100" y="22"/>
              </a:cxn>
              <a:cxn ang="0">
                <a:pos x="24" y="36"/>
              </a:cxn>
              <a:cxn ang="0">
                <a:pos x="8" y="42"/>
              </a:cxn>
              <a:cxn ang="0">
                <a:pos x="0" y="108"/>
              </a:cxn>
              <a:cxn ang="0">
                <a:pos x="6" y="122"/>
              </a:cxn>
              <a:cxn ang="0">
                <a:pos x="22" y="224"/>
              </a:cxn>
              <a:cxn ang="0">
                <a:pos x="28" y="240"/>
              </a:cxn>
              <a:cxn ang="0">
                <a:pos x="266" y="246"/>
              </a:cxn>
              <a:cxn ang="0">
                <a:pos x="284" y="240"/>
              </a:cxn>
              <a:cxn ang="0">
                <a:pos x="290" y="130"/>
              </a:cxn>
              <a:cxn ang="0">
                <a:pos x="304" y="122"/>
              </a:cxn>
              <a:cxn ang="0">
                <a:pos x="310" y="60"/>
              </a:cxn>
              <a:cxn ang="0">
                <a:pos x="304" y="42"/>
              </a:cxn>
              <a:cxn ang="0">
                <a:pos x="286" y="36"/>
              </a:cxn>
              <a:cxn ang="0">
                <a:pos x="294" y="110"/>
              </a:cxn>
              <a:cxn ang="0">
                <a:pos x="286" y="116"/>
              </a:cxn>
              <a:cxn ang="0">
                <a:pos x="204" y="98"/>
              </a:cxn>
              <a:cxn ang="0">
                <a:pos x="114" y="90"/>
              </a:cxn>
              <a:cxn ang="0">
                <a:pos x="106" y="98"/>
              </a:cxn>
              <a:cxn ang="0">
                <a:pos x="24" y="116"/>
              </a:cxn>
              <a:cxn ang="0">
                <a:pos x="16" y="110"/>
              </a:cxn>
              <a:cxn ang="0">
                <a:pos x="16" y="60"/>
              </a:cxn>
              <a:cxn ang="0">
                <a:pos x="22" y="52"/>
              </a:cxn>
              <a:cxn ang="0">
                <a:pos x="286" y="50"/>
              </a:cxn>
              <a:cxn ang="0">
                <a:pos x="294" y="56"/>
              </a:cxn>
              <a:cxn ang="0">
                <a:pos x="266" y="232"/>
              </a:cxn>
              <a:cxn ang="0">
                <a:pos x="42" y="230"/>
              </a:cxn>
              <a:cxn ang="0">
                <a:pos x="36" y="224"/>
              </a:cxn>
              <a:cxn ang="0">
                <a:pos x="106" y="138"/>
              </a:cxn>
              <a:cxn ang="0">
                <a:pos x="114" y="146"/>
              </a:cxn>
              <a:cxn ang="0">
                <a:pos x="202" y="144"/>
              </a:cxn>
              <a:cxn ang="0">
                <a:pos x="276" y="130"/>
              </a:cxn>
              <a:cxn ang="0">
                <a:pos x="274" y="226"/>
              </a:cxn>
              <a:cxn ang="0">
                <a:pos x="266" y="232"/>
              </a:cxn>
              <a:cxn ang="0">
                <a:pos x="122" y="132"/>
              </a:cxn>
              <a:cxn ang="0">
                <a:pos x="190" y="132"/>
              </a:cxn>
              <a:cxn ang="0">
                <a:pos x="174" y="16"/>
              </a:cxn>
              <a:cxn ang="0">
                <a:pos x="200" y="32"/>
              </a:cxn>
              <a:cxn ang="0">
                <a:pos x="110" y="36"/>
              </a:cxn>
              <a:cxn ang="0">
                <a:pos x="124" y="22"/>
              </a:cxn>
              <a:cxn ang="0">
                <a:pos x="156" y="14"/>
              </a:cxn>
            </a:cxnLst>
            <a:rect l="0" t="0" r="r" b="b"/>
            <a:pathLst>
              <a:path w="310" h="246">
                <a:moveTo>
                  <a:pt x="286" y="36"/>
                </a:moveTo>
                <a:lnTo>
                  <a:pt x="216" y="36"/>
                </a:lnTo>
                <a:lnTo>
                  <a:pt x="216" y="36"/>
                </a:lnTo>
                <a:lnTo>
                  <a:pt x="214" y="28"/>
                </a:lnTo>
                <a:lnTo>
                  <a:pt x="212" y="22"/>
                </a:lnTo>
                <a:lnTo>
                  <a:pt x="206" y="16"/>
                </a:lnTo>
                <a:lnTo>
                  <a:pt x="198" y="10"/>
                </a:lnTo>
                <a:lnTo>
                  <a:pt x="190" y="6"/>
                </a:lnTo>
                <a:lnTo>
                  <a:pt x="178" y="2"/>
                </a:lnTo>
                <a:lnTo>
                  <a:pt x="168" y="0"/>
                </a:lnTo>
                <a:lnTo>
                  <a:pt x="156" y="0"/>
                </a:lnTo>
                <a:lnTo>
                  <a:pt x="156" y="0"/>
                </a:lnTo>
                <a:lnTo>
                  <a:pt x="144" y="0"/>
                </a:lnTo>
                <a:lnTo>
                  <a:pt x="132" y="2"/>
                </a:lnTo>
                <a:lnTo>
                  <a:pt x="122" y="6"/>
                </a:lnTo>
                <a:lnTo>
                  <a:pt x="114" y="10"/>
                </a:lnTo>
                <a:lnTo>
                  <a:pt x="106" y="16"/>
                </a:lnTo>
                <a:lnTo>
                  <a:pt x="100" y="22"/>
                </a:lnTo>
                <a:lnTo>
                  <a:pt x="96" y="28"/>
                </a:lnTo>
                <a:lnTo>
                  <a:pt x="94" y="36"/>
                </a:lnTo>
                <a:lnTo>
                  <a:pt x="24" y="36"/>
                </a:lnTo>
                <a:lnTo>
                  <a:pt x="24" y="36"/>
                </a:lnTo>
                <a:lnTo>
                  <a:pt x="16" y="38"/>
                </a:lnTo>
                <a:lnTo>
                  <a:pt x="8" y="42"/>
                </a:lnTo>
                <a:lnTo>
                  <a:pt x="2" y="50"/>
                </a:lnTo>
                <a:lnTo>
                  <a:pt x="0" y="60"/>
                </a:lnTo>
                <a:lnTo>
                  <a:pt x="0" y="108"/>
                </a:lnTo>
                <a:lnTo>
                  <a:pt x="0" y="108"/>
                </a:lnTo>
                <a:lnTo>
                  <a:pt x="2" y="116"/>
                </a:lnTo>
                <a:lnTo>
                  <a:pt x="6" y="122"/>
                </a:lnTo>
                <a:lnTo>
                  <a:pt x="14" y="128"/>
                </a:lnTo>
                <a:lnTo>
                  <a:pt x="22" y="130"/>
                </a:lnTo>
                <a:lnTo>
                  <a:pt x="22" y="224"/>
                </a:lnTo>
                <a:lnTo>
                  <a:pt x="22" y="224"/>
                </a:lnTo>
                <a:lnTo>
                  <a:pt x="22" y="232"/>
                </a:lnTo>
                <a:lnTo>
                  <a:pt x="28" y="240"/>
                </a:lnTo>
                <a:lnTo>
                  <a:pt x="36" y="244"/>
                </a:lnTo>
                <a:lnTo>
                  <a:pt x="46" y="246"/>
                </a:lnTo>
                <a:lnTo>
                  <a:pt x="266" y="246"/>
                </a:lnTo>
                <a:lnTo>
                  <a:pt x="266" y="246"/>
                </a:lnTo>
                <a:lnTo>
                  <a:pt x="276" y="244"/>
                </a:lnTo>
                <a:lnTo>
                  <a:pt x="284" y="240"/>
                </a:lnTo>
                <a:lnTo>
                  <a:pt x="288" y="232"/>
                </a:lnTo>
                <a:lnTo>
                  <a:pt x="290" y="224"/>
                </a:lnTo>
                <a:lnTo>
                  <a:pt x="290" y="130"/>
                </a:lnTo>
                <a:lnTo>
                  <a:pt x="290" y="130"/>
                </a:lnTo>
                <a:lnTo>
                  <a:pt x="298" y="128"/>
                </a:lnTo>
                <a:lnTo>
                  <a:pt x="304" y="122"/>
                </a:lnTo>
                <a:lnTo>
                  <a:pt x="308" y="116"/>
                </a:lnTo>
                <a:lnTo>
                  <a:pt x="310" y="108"/>
                </a:lnTo>
                <a:lnTo>
                  <a:pt x="310" y="60"/>
                </a:lnTo>
                <a:lnTo>
                  <a:pt x="310" y="60"/>
                </a:lnTo>
                <a:lnTo>
                  <a:pt x="308" y="50"/>
                </a:lnTo>
                <a:lnTo>
                  <a:pt x="304" y="42"/>
                </a:lnTo>
                <a:lnTo>
                  <a:pt x="296" y="38"/>
                </a:lnTo>
                <a:lnTo>
                  <a:pt x="286" y="36"/>
                </a:lnTo>
                <a:lnTo>
                  <a:pt x="286" y="36"/>
                </a:lnTo>
                <a:close/>
                <a:moveTo>
                  <a:pt x="296" y="108"/>
                </a:moveTo>
                <a:lnTo>
                  <a:pt x="296" y="108"/>
                </a:lnTo>
                <a:lnTo>
                  <a:pt x="294" y="110"/>
                </a:lnTo>
                <a:lnTo>
                  <a:pt x="292" y="114"/>
                </a:lnTo>
                <a:lnTo>
                  <a:pt x="290" y="114"/>
                </a:lnTo>
                <a:lnTo>
                  <a:pt x="286" y="116"/>
                </a:lnTo>
                <a:lnTo>
                  <a:pt x="204" y="116"/>
                </a:lnTo>
                <a:lnTo>
                  <a:pt x="204" y="98"/>
                </a:lnTo>
                <a:lnTo>
                  <a:pt x="204" y="98"/>
                </a:lnTo>
                <a:lnTo>
                  <a:pt x="202" y="92"/>
                </a:lnTo>
                <a:lnTo>
                  <a:pt x="196" y="90"/>
                </a:lnTo>
                <a:lnTo>
                  <a:pt x="114" y="90"/>
                </a:lnTo>
                <a:lnTo>
                  <a:pt x="114" y="90"/>
                </a:lnTo>
                <a:lnTo>
                  <a:pt x="110" y="92"/>
                </a:lnTo>
                <a:lnTo>
                  <a:pt x="106" y="98"/>
                </a:lnTo>
                <a:lnTo>
                  <a:pt x="106" y="116"/>
                </a:lnTo>
                <a:lnTo>
                  <a:pt x="24" y="116"/>
                </a:lnTo>
                <a:lnTo>
                  <a:pt x="24" y="116"/>
                </a:lnTo>
                <a:lnTo>
                  <a:pt x="22" y="114"/>
                </a:lnTo>
                <a:lnTo>
                  <a:pt x="18" y="114"/>
                </a:lnTo>
                <a:lnTo>
                  <a:pt x="16" y="110"/>
                </a:lnTo>
                <a:lnTo>
                  <a:pt x="16" y="108"/>
                </a:lnTo>
                <a:lnTo>
                  <a:pt x="16" y="60"/>
                </a:lnTo>
                <a:lnTo>
                  <a:pt x="16" y="60"/>
                </a:lnTo>
                <a:lnTo>
                  <a:pt x="16" y="56"/>
                </a:lnTo>
                <a:lnTo>
                  <a:pt x="18" y="54"/>
                </a:lnTo>
                <a:lnTo>
                  <a:pt x="22" y="52"/>
                </a:lnTo>
                <a:lnTo>
                  <a:pt x="24" y="50"/>
                </a:lnTo>
                <a:lnTo>
                  <a:pt x="286" y="50"/>
                </a:lnTo>
                <a:lnTo>
                  <a:pt x="286" y="50"/>
                </a:lnTo>
                <a:lnTo>
                  <a:pt x="290" y="52"/>
                </a:lnTo>
                <a:lnTo>
                  <a:pt x="292" y="54"/>
                </a:lnTo>
                <a:lnTo>
                  <a:pt x="294" y="56"/>
                </a:lnTo>
                <a:lnTo>
                  <a:pt x="296" y="60"/>
                </a:lnTo>
                <a:lnTo>
                  <a:pt x="296" y="108"/>
                </a:lnTo>
                <a:close/>
                <a:moveTo>
                  <a:pt x="266" y="232"/>
                </a:moveTo>
                <a:lnTo>
                  <a:pt x="46" y="232"/>
                </a:lnTo>
                <a:lnTo>
                  <a:pt x="46" y="232"/>
                </a:lnTo>
                <a:lnTo>
                  <a:pt x="42" y="230"/>
                </a:lnTo>
                <a:lnTo>
                  <a:pt x="38" y="230"/>
                </a:lnTo>
                <a:lnTo>
                  <a:pt x="36" y="226"/>
                </a:lnTo>
                <a:lnTo>
                  <a:pt x="36" y="224"/>
                </a:lnTo>
                <a:lnTo>
                  <a:pt x="36" y="130"/>
                </a:lnTo>
                <a:lnTo>
                  <a:pt x="106" y="130"/>
                </a:lnTo>
                <a:lnTo>
                  <a:pt x="106" y="138"/>
                </a:lnTo>
                <a:lnTo>
                  <a:pt x="106" y="138"/>
                </a:lnTo>
                <a:lnTo>
                  <a:pt x="110" y="144"/>
                </a:lnTo>
                <a:lnTo>
                  <a:pt x="114" y="146"/>
                </a:lnTo>
                <a:lnTo>
                  <a:pt x="196" y="146"/>
                </a:lnTo>
                <a:lnTo>
                  <a:pt x="196" y="146"/>
                </a:lnTo>
                <a:lnTo>
                  <a:pt x="202" y="144"/>
                </a:lnTo>
                <a:lnTo>
                  <a:pt x="204" y="138"/>
                </a:lnTo>
                <a:lnTo>
                  <a:pt x="204" y="130"/>
                </a:lnTo>
                <a:lnTo>
                  <a:pt x="276" y="130"/>
                </a:lnTo>
                <a:lnTo>
                  <a:pt x="276" y="224"/>
                </a:lnTo>
                <a:lnTo>
                  <a:pt x="276" y="224"/>
                </a:lnTo>
                <a:lnTo>
                  <a:pt x="274" y="226"/>
                </a:lnTo>
                <a:lnTo>
                  <a:pt x="272" y="230"/>
                </a:lnTo>
                <a:lnTo>
                  <a:pt x="270" y="230"/>
                </a:lnTo>
                <a:lnTo>
                  <a:pt x="266" y="232"/>
                </a:lnTo>
                <a:lnTo>
                  <a:pt x="266" y="232"/>
                </a:lnTo>
                <a:close/>
                <a:moveTo>
                  <a:pt x="190" y="132"/>
                </a:moveTo>
                <a:lnTo>
                  <a:pt x="122" y="132"/>
                </a:lnTo>
                <a:lnTo>
                  <a:pt x="122" y="106"/>
                </a:lnTo>
                <a:lnTo>
                  <a:pt x="190" y="106"/>
                </a:lnTo>
                <a:lnTo>
                  <a:pt x="190" y="132"/>
                </a:lnTo>
                <a:close/>
                <a:moveTo>
                  <a:pt x="156" y="14"/>
                </a:moveTo>
                <a:lnTo>
                  <a:pt x="156" y="14"/>
                </a:lnTo>
                <a:lnTo>
                  <a:pt x="174" y="16"/>
                </a:lnTo>
                <a:lnTo>
                  <a:pt x="188" y="22"/>
                </a:lnTo>
                <a:lnTo>
                  <a:pt x="198" y="28"/>
                </a:lnTo>
                <a:lnTo>
                  <a:pt x="200" y="32"/>
                </a:lnTo>
                <a:lnTo>
                  <a:pt x="202" y="36"/>
                </a:lnTo>
                <a:lnTo>
                  <a:pt x="110" y="36"/>
                </a:lnTo>
                <a:lnTo>
                  <a:pt x="110" y="36"/>
                </a:lnTo>
                <a:lnTo>
                  <a:pt x="110" y="32"/>
                </a:lnTo>
                <a:lnTo>
                  <a:pt x="114" y="28"/>
                </a:lnTo>
                <a:lnTo>
                  <a:pt x="124" y="22"/>
                </a:lnTo>
                <a:lnTo>
                  <a:pt x="138" y="16"/>
                </a:lnTo>
                <a:lnTo>
                  <a:pt x="156" y="14"/>
                </a:lnTo>
                <a:lnTo>
                  <a:pt x="156" y="1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cxnSp>
        <p:nvCxnSpPr>
          <p:cNvPr id="24" name="直接连接符 23"/>
          <p:cNvCxnSpPr/>
          <p:nvPr/>
        </p:nvCxnSpPr>
        <p:spPr>
          <a:xfrm>
            <a:off x="10128468" y="5281893"/>
            <a:ext cx="0" cy="1576107"/>
          </a:xfrm>
          <a:prstGeom prst="line">
            <a:avLst/>
          </a:prstGeom>
          <a:ln w="127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877655" y="478487"/>
            <a:ext cx="464875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b="1" dirty="0" smtClean="0">
                <a:solidFill>
                  <a:schemeClr val="bg1"/>
                </a:solidFill>
                <a:latin typeface="+mj-ea"/>
                <a:ea typeface="+mj-ea"/>
              </a:rPr>
              <a:t>上课很重要</a:t>
            </a:r>
            <a:endParaRPr lang="en-US" altLang="zh-CN" sz="2000" b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77655" y="970929"/>
            <a:ext cx="464875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b="1" dirty="0" smtClean="0">
                <a:solidFill>
                  <a:schemeClr val="bg1"/>
                </a:solidFill>
                <a:latin typeface="+mj-ea"/>
                <a:ea typeface="+mj-ea"/>
              </a:rPr>
              <a:t>课业上究竟要花多少时间</a:t>
            </a:r>
            <a:endParaRPr lang="en-US" altLang="zh-CN" sz="2000" b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77655" y="1446858"/>
            <a:ext cx="464875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b="1" dirty="0" smtClean="0">
                <a:solidFill>
                  <a:schemeClr val="bg1"/>
                </a:solidFill>
                <a:latin typeface="+mj-ea"/>
                <a:ea typeface="+mj-ea"/>
              </a:rPr>
              <a:t>不能保证课上的高效率怎么办</a:t>
            </a:r>
            <a:endParaRPr lang="en-US" altLang="zh-CN" sz="2000" b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877652" y="1906274"/>
            <a:ext cx="464875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b="1" dirty="0" smtClean="0">
                <a:solidFill>
                  <a:schemeClr val="bg1"/>
                </a:solidFill>
                <a:latin typeface="+mj-ea"/>
                <a:ea typeface="+mj-ea"/>
              </a:rPr>
              <a:t>不要光看</a:t>
            </a:r>
            <a:r>
              <a:rPr lang="en-US" altLang="zh-CN" sz="2000" b="1" dirty="0" smtClean="0">
                <a:solidFill>
                  <a:schemeClr val="bg1"/>
                </a:solidFill>
                <a:latin typeface="+mj-ea"/>
                <a:ea typeface="+mj-ea"/>
              </a:rPr>
              <a:t>PPT</a:t>
            </a:r>
            <a:r>
              <a:rPr lang="zh-CN" altLang="en-US" sz="2000" b="1" dirty="0" smtClean="0">
                <a:solidFill>
                  <a:schemeClr val="bg1"/>
                </a:solidFill>
                <a:latin typeface="+mj-ea"/>
                <a:ea typeface="+mj-ea"/>
              </a:rPr>
              <a:t>，要重视课本</a:t>
            </a:r>
            <a:endParaRPr lang="en-US" altLang="zh-CN" sz="2000" b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877652" y="2382203"/>
            <a:ext cx="464875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b="1" dirty="0" smtClean="0">
                <a:solidFill>
                  <a:schemeClr val="bg1"/>
                </a:solidFill>
                <a:latin typeface="+mj-ea"/>
                <a:ea typeface="+mj-ea"/>
              </a:rPr>
              <a:t>PPT</a:t>
            </a:r>
            <a:r>
              <a:rPr lang="zh-CN" altLang="en-US" sz="2000" b="1" dirty="0" smtClean="0">
                <a:solidFill>
                  <a:schemeClr val="bg1"/>
                </a:solidFill>
                <a:latin typeface="+mj-ea"/>
                <a:ea typeface="+mj-ea"/>
              </a:rPr>
              <a:t>也很重要</a:t>
            </a:r>
            <a:endParaRPr lang="en-US" altLang="zh-CN" sz="2000" b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072560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10128468" y="-333829"/>
            <a:ext cx="0" cy="2024743"/>
          </a:xfrm>
          <a:prstGeom prst="line">
            <a:avLst/>
          </a:prstGeom>
          <a:ln w="127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椭圆 5"/>
          <p:cNvSpPr/>
          <p:nvPr/>
        </p:nvSpPr>
        <p:spPr>
          <a:xfrm>
            <a:off x="9719092" y="1690914"/>
            <a:ext cx="818751" cy="818751"/>
          </a:xfrm>
          <a:prstGeom prst="ellipse">
            <a:avLst/>
          </a:prstGeom>
          <a:noFill/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9849723" y="1638624"/>
            <a:ext cx="5575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 smtClean="0">
                <a:solidFill>
                  <a:srgbClr val="E04F5F"/>
                </a:solidFill>
              </a:rPr>
              <a:t>4</a:t>
            </a:r>
            <a:endParaRPr lang="zh-CN" altLang="en-US" sz="5400" b="1" dirty="0">
              <a:solidFill>
                <a:srgbClr val="E04F5F"/>
              </a:solidFill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0128468" y="2509665"/>
            <a:ext cx="0" cy="1014506"/>
          </a:xfrm>
          <a:prstGeom prst="line">
            <a:avLst/>
          </a:prstGeom>
          <a:ln w="127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9514556" y="678542"/>
            <a:ext cx="33605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E04F5F"/>
                </a:solidFill>
              </a:rPr>
              <a:t>绩点</a:t>
            </a:r>
            <a:endParaRPr lang="en-US" altLang="zh-CN" sz="3200" b="1" dirty="0" smtClean="0">
              <a:solidFill>
                <a:srgbClr val="E04F5F"/>
              </a:solidFill>
            </a:endParaRPr>
          </a:p>
        </p:txBody>
      </p:sp>
      <p:sp>
        <p:nvSpPr>
          <p:cNvPr id="21" name="Freeform 136"/>
          <p:cNvSpPr>
            <a:spLocks noEditPoints="1"/>
          </p:cNvSpPr>
          <p:nvPr/>
        </p:nvSpPr>
        <p:spPr bwMode="auto">
          <a:xfrm>
            <a:off x="9278691" y="3111461"/>
            <a:ext cx="2913309" cy="2311851"/>
          </a:xfrm>
          <a:custGeom>
            <a:avLst/>
            <a:gdLst/>
            <a:ahLst/>
            <a:cxnLst>
              <a:cxn ang="0">
                <a:pos x="216" y="36"/>
              </a:cxn>
              <a:cxn ang="0">
                <a:pos x="206" y="16"/>
              </a:cxn>
              <a:cxn ang="0">
                <a:pos x="178" y="2"/>
              </a:cxn>
              <a:cxn ang="0">
                <a:pos x="156" y="0"/>
              </a:cxn>
              <a:cxn ang="0">
                <a:pos x="122" y="6"/>
              </a:cxn>
              <a:cxn ang="0">
                <a:pos x="100" y="22"/>
              </a:cxn>
              <a:cxn ang="0">
                <a:pos x="24" y="36"/>
              </a:cxn>
              <a:cxn ang="0">
                <a:pos x="8" y="42"/>
              </a:cxn>
              <a:cxn ang="0">
                <a:pos x="0" y="108"/>
              </a:cxn>
              <a:cxn ang="0">
                <a:pos x="6" y="122"/>
              </a:cxn>
              <a:cxn ang="0">
                <a:pos x="22" y="224"/>
              </a:cxn>
              <a:cxn ang="0">
                <a:pos x="28" y="240"/>
              </a:cxn>
              <a:cxn ang="0">
                <a:pos x="266" y="246"/>
              </a:cxn>
              <a:cxn ang="0">
                <a:pos x="284" y="240"/>
              </a:cxn>
              <a:cxn ang="0">
                <a:pos x="290" y="130"/>
              </a:cxn>
              <a:cxn ang="0">
                <a:pos x="304" y="122"/>
              </a:cxn>
              <a:cxn ang="0">
                <a:pos x="310" y="60"/>
              </a:cxn>
              <a:cxn ang="0">
                <a:pos x="304" y="42"/>
              </a:cxn>
              <a:cxn ang="0">
                <a:pos x="286" y="36"/>
              </a:cxn>
              <a:cxn ang="0">
                <a:pos x="294" y="110"/>
              </a:cxn>
              <a:cxn ang="0">
                <a:pos x="286" y="116"/>
              </a:cxn>
              <a:cxn ang="0">
                <a:pos x="204" y="98"/>
              </a:cxn>
              <a:cxn ang="0">
                <a:pos x="114" y="90"/>
              </a:cxn>
              <a:cxn ang="0">
                <a:pos x="106" y="98"/>
              </a:cxn>
              <a:cxn ang="0">
                <a:pos x="24" y="116"/>
              </a:cxn>
              <a:cxn ang="0">
                <a:pos x="16" y="110"/>
              </a:cxn>
              <a:cxn ang="0">
                <a:pos x="16" y="60"/>
              </a:cxn>
              <a:cxn ang="0">
                <a:pos x="22" y="52"/>
              </a:cxn>
              <a:cxn ang="0">
                <a:pos x="286" y="50"/>
              </a:cxn>
              <a:cxn ang="0">
                <a:pos x="294" y="56"/>
              </a:cxn>
              <a:cxn ang="0">
                <a:pos x="266" y="232"/>
              </a:cxn>
              <a:cxn ang="0">
                <a:pos x="42" y="230"/>
              </a:cxn>
              <a:cxn ang="0">
                <a:pos x="36" y="224"/>
              </a:cxn>
              <a:cxn ang="0">
                <a:pos x="106" y="138"/>
              </a:cxn>
              <a:cxn ang="0">
                <a:pos x="114" y="146"/>
              </a:cxn>
              <a:cxn ang="0">
                <a:pos x="202" y="144"/>
              </a:cxn>
              <a:cxn ang="0">
                <a:pos x="276" y="130"/>
              </a:cxn>
              <a:cxn ang="0">
                <a:pos x="274" y="226"/>
              </a:cxn>
              <a:cxn ang="0">
                <a:pos x="266" y="232"/>
              </a:cxn>
              <a:cxn ang="0">
                <a:pos x="122" y="132"/>
              </a:cxn>
              <a:cxn ang="0">
                <a:pos x="190" y="132"/>
              </a:cxn>
              <a:cxn ang="0">
                <a:pos x="174" y="16"/>
              </a:cxn>
              <a:cxn ang="0">
                <a:pos x="200" y="32"/>
              </a:cxn>
              <a:cxn ang="0">
                <a:pos x="110" y="36"/>
              </a:cxn>
              <a:cxn ang="0">
                <a:pos x="124" y="22"/>
              </a:cxn>
              <a:cxn ang="0">
                <a:pos x="156" y="14"/>
              </a:cxn>
            </a:cxnLst>
            <a:rect l="0" t="0" r="r" b="b"/>
            <a:pathLst>
              <a:path w="310" h="246">
                <a:moveTo>
                  <a:pt x="286" y="36"/>
                </a:moveTo>
                <a:lnTo>
                  <a:pt x="216" y="36"/>
                </a:lnTo>
                <a:lnTo>
                  <a:pt x="216" y="36"/>
                </a:lnTo>
                <a:lnTo>
                  <a:pt x="214" y="28"/>
                </a:lnTo>
                <a:lnTo>
                  <a:pt x="212" y="22"/>
                </a:lnTo>
                <a:lnTo>
                  <a:pt x="206" y="16"/>
                </a:lnTo>
                <a:lnTo>
                  <a:pt x="198" y="10"/>
                </a:lnTo>
                <a:lnTo>
                  <a:pt x="190" y="6"/>
                </a:lnTo>
                <a:lnTo>
                  <a:pt x="178" y="2"/>
                </a:lnTo>
                <a:lnTo>
                  <a:pt x="168" y="0"/>
                </a:lnTo>
                <a:lnTo>
                  <a:pt x="156" y="0"/>
                </a:lnTo>
                <a:lnTo>
                  <a:pt x="156" y="0"/>
                </a:lnTo>
                <a:lnTo>
                  <a:pt x="144" y="0"/>
                </a:lnTo>
                <a:lnTo>
                  <a:pt x="132" y="2"/>
                </a:lnTo>
                <a:lnTo>
                  <a:pt x="122" y="6"/>
                </a:lnTo>
                <a:lnTo>
                  <a:pt x="114" y="10"/>
                </a:lnTo>
                <a:lnTo>
                  <a:pt x="106" y="16"/>
                </a:lnTo>
                <a:lnTo>
                  <a:pt x="100" y="22"/>
                </a:lnTo>
                <a:lnTo>
                  <a:pt x="96" y="28"/>
                </a:lnTo>
                <a:lnTo>
                  <a:pt x="94" y="36"/>
                </a:lnTo>
                <a:lnTo>
                  <a:pt x="24" y="36"/>
                </a:lnTo>
                <a:lnTo>
                  <a:pt x="24" y="36"/>
                </a:lnTo>
                <a:lnTo>
                  <a:pt x="16" y="38"/>
                </a:lnTo>
                <a:lnTo>
                  <a:pt x="8" y="42"/>
                </a:lnTo>
                <a:lnTo>
                  <a:pt x="2" y="50"/>
                </a:lnTo>
                <a:lnTo>
                  <a:pt x="0" y="60"/>
                </a:lnTo>
                <a:lnTo>
                  <a:pt x="0" y="108"/>
                </a:lnTo>
                <a:lnTo>
                  <a:pt x="0" y="108"/>
                </a:lnTo>
                <a:lnTo>
                  <a:pt x="2" y="116"/>
                </a:lnTo>
                <a:lnTo>
                  <a:pt x="6" y="122"/>
                </a:lnTo>
                <a:lnTo>
                  <a:pt x="14" y="128"/>
                </a:lnTo>
                <a:lnTo>
                  <a:pt x="22" y="130"/>
                </a:lnTo>
                <a:lnTo>
                  <a:pt x="22" y="224"/>
                </a:lnTo>
                <a:lnTo>
                  <a:pt x="22" y="224"/>
                </a:lnTo>
                <a:lnTo>
                  <a:pt x="22" y="232"/>
                </a:lnTo>
                <a:lnTo>
                  <a:pt x="28" y="240"/>
                </a:lnTo>
                <a:lnTo>
                  <a:pt x="36" y="244"/>
                </a:lnTo>
                <a:lnTo>
                  <a:pt x="46" y="246"/>
                </a:lnTo>
                <a:lnTo>
                  <a:pt x="266" y="246"/>
                </a:lnTo>
                <a:lnTo>
                  <a:pt x="266" y="246"/>
                </a:lnTo>
                <a:lnTo>
                  <a:pt x="276" y="244"/>
                </a:lnTo>
                <a:lnTo>
                  <a:pt x="284" y="240"/>
                </a:lnTo>
                <a:lnTo>
                  <a:pt x="288" y="232"/>
                </a:lnTo>
                <a:lnTo>
                  <a:pt x="290" y="224"/>
                </a:lnTo>
                <a:lnTo>
                  <a:pt x="290" y="130"/>
                </a:lnTo>
                <a:lnTo>
                  <a:pt x="290" y="130"/>
                </a:lnTo>
                <a:lnTo>
                  <a:pt x="298" y="128"/>
                </a:lnTo>
                <a:lnTo>
                  <a:pt x="304" y="122"/>
                </a:lnTo>
                <a:lnTo>
                  <a:pt x="308" y="116"/>
                </a:lnTo>
                <a:lnTo>
                  <a:pt x="310" y="108"/>
                </a:lnTo>
                <a:lnTo>
                  <a:pt x="310" y="60"/>
                </a:lnTo>
                <a:lnTo>
                  <a:pt x="310" y="60"/>
                </a:lnTo>
                <a:lnTo>
                  <a:pt x="308" y="50"/>
                </a:lnTo>
                <a:lnTo>
                  <a:pt x="304" y="42"/>
                </a:lnTo>
                <a:lnTo>
                  <a:pt x="296" y="38"/>
                </a:lnTo>
                <a:lnTo>
                  <a:pt x="286" y="36"/>
                </a:lnTo>
                <a:lnTo>
                  <a:pt x="286" y="36"/>
                </a:lnTo>
                <a:close/>
                <a:moveTo>
                  <a:pt x="296" y="108"/>
                </a:moveTo>
                <a:lnTo>
                  <a:pt x="296" y="108"/>
                </a:lnTo>
                <a:lnTo>
                  <a:pt x="294" y="110"/>
                </a:lnTo>
                <a:lnTo>
                  <a:pt x="292" y="114"/>
                </a:lnTo>
                <a:lnTo>
                  <a:pt x="290" y="114"/>
                </a:lnTo>
                <a:lnTo>
                  <a:pt x="286" y="116"/>
                </a:lnTo>
                <a:lnTo>
                  <a:pt x="204" y="116"/>
                </a:lnTo>
                <a:lnTo>
                  <a:pt x="204" y="98"/>
                </a:lnTo>
                <a:lnTo>
                  <a:pt x="204" y="98"/>
                </a:lnTo>
                <a:lnTo>
                  <a:pt x="202" y="92"/>
                </a:lnTo>
                <a:lnTo>
                  <a:pt x="196" y="90"/>
                </a:lnTo>
                <a:lnTo>
                  <a:pt x="114" y="90"/>
                </a:lnTo>
                <a:lnTo>
                  <a:pt x="114" y="90"/>
                </a:lnTo>
                <a:lnTo>
                  <a:pt x="110" y="92"/>
                </a:lnTo>
                <a:lnTo>
                  <a:pt x="106" y="98"/>
                </a:lnTo>
                <a:lnTo>
                  <a:pt x="106" y="116"/>
                </a:lnTo>
                <a:lnTo>
                  <a:pt x="24" y="116"/>
                </a:lnTo>
                <a:lnTo>
                  <a:pt x="24" y="116"/>
                </a:lnTo>
                <a:lnTo>
                  <a:pt x="22" y="114"/>
                </a:lnTo>
                <a:lnTo>
                  <a:pt x="18" y="114"/>
                </a:lnTo>
                <a:lnTo>
                  <a:pt x="16" y="110"/>
                </a:lnTo>
                <a:lnTo>
                  <a:pt x="16" y="108"/>
                </a:lnTo>
                <a:lnTo>
                  <a:pt x="16" y="60"/>
                </a:lnTo>
                <a:lnTo>
                  <a:pt x="16" y="60"/>
                </a:lnTo>
                <a:lnTo>
                  <a:pt x="16" y="56"/>
                </a:lnTo>
                <a:lnTo>
                  <a:pt x="18" y="54"/>
                </a:lnTo>
                <a:lnTo>
                  <a:pt x="22" y="52"/>
                </a:lnTo>
                <a:lnTo>
                  <a:pt x="24" y="50"/>
                </a:lnTo>
                <a:lnTo>
                  <a:pt x="286" y="50"/>
                </a:lnTo>
                <a:lnTo>
                  <a:pt x="286" y="50"/>
                </a:lnTo>
                <a:lnTo>
                  <a:pt x="290" y="52"/>
                </a:lnTo>
                <a:lnTo>
                  <a:pt x="292" y="54"/>
                </a:lnTo>
                <a:lnTo>
                  <a:pt x="294" y="56"/>
                </a:lnTo>
                <a:lnTo>
                  <a:pt x="296" y="60"/>
                </a:lnTo>
                <a:lnTo>
                  <a:pt x="296" y="108"/>
                </a:lnTo>
                <a:close/>
                <a:moveTo>
                  <a:pt x="266" y="232"/>
                </a:moveTo>
                <a:lnTo>
                  <a:pt x="46" y="232"/>
                </a:lnTo>
                <a:lnTo>
                  <a:pt x="46" y="232"/>
                </a:lnTo>
                <a:lnTo>
                  <a:pt x="42" y="230"/>
                </a:lnTo>
                <a:lnTo>
                  <a:pt x="38" y="230"/>
                </a:lnTo>
                <a:lnTo>
                  <a:pt x="36" y="226"/>
                </a:lnTo>
                <a:lnTo>
                  <a:pt x="36" y="224"/>
                </a:lnTo>
                <a:lnTo>
                  <a:pt x="36" y="130"/>
                </a:lnTo>
                <a:lnTo>
                  <a:pt x="106" y="130"/>
                </a:lnTo>
                <a:lnTo>
                  <a:pt x="106" y="138"/>
                </a:lnTo>
                <a:lnTo>
                  <a:pt x="106" y="138"/>
                </a:lnTo>
                <a:lnTo>
                  <a:pt x="110" y="144"/>
                </a:lnTo>
                <a:lnTo>
                  <a:pt x="114" y="146"/>
                </a:lnTo>
                <a:lnTo>
                  <a:pt x="196" y="146"/>
                </a:lnTo>
                <a:lnTo>
                  <a:pt x="196" y="146"/>
                </a:lnTo>
                <a:lnTo>
                  <a:pt x="202" y="144"/>
                </a:lnTo>
                <a:lnTo>
                  <a:pt x="204" y="138"/>
                </a:lnTo>
                <a:lnTo>
                  <a:pt x="204" y="130"/>
                </a:lnTo>
                <a:lnTo>
                  <a:pt x="276" y="130"/>
                </a:lnTo>
                <a:lnTo>
                  <a:pt x="276" y="224"/>
                </a:lnTo>
                <a:lnTo>
                  <a:pt x="276" y="224"/>
                </a:lnTo>
                <a:lnTo>
                  <a:pt x="274" y="226"/>
                </a:lnTo>
                <a:lnTo>
                  <a:pt x="272" y="230"/>
                </a:lnTo>
                <a:lnTo>
                  <a:pt x="270" y="230"/>
                </a:lnTo>
                <a:lnTo>
                  <a:pt x="266" y="232"/>
                </a:lnTo>
                <a:lnTo>
                  <a:pt x="266" y="232"/>
                </a:lnTo>
                <a:close/>
                <a:moveTo>
                  <a:pt x="190" y="132"/>
                </a:moveTo>
                <a:lnTo>
                  <a:pt x="122" y="132"/>
                </a:lnTo>
                <a:lnTo>
                  <a:pt x="122" y="106"/>
                </a:lnTo>
                <a:lnTo>
                  <a:pt x="190" y="106"/>
                </a:lnTo>
                <a:lnTo>
                  <a:pt x="190" y="132"/>
                </a:lnTo>
                <a:close/>
                <a:moveTo>
                  <a:pt x="156" y="14"/>
                </a:moveTo>
                <a:lnTo>
                  <a:pt x="156" y="14"/>
                </a:lnTo>
                <a:lnTo>
                  <a:pt x="174" y="16"/>
                </a:lnTo>
                <a:lnTo>
                  <a:pt x="188" y="22"/>
                </a:lnTo>
                <a:lnTo>
                  <a:pt x="198" y="28"/>
                </a:lnTo>
                <a:lnTo>
                  <a:pt x="200" y="32"/>
                </a:lnTo>
                <a:lnTo>
                  <a:pt x="202" y="36"/>
                </a:lnTo>
                <a:lnTo>
                  <a:pt x="110" y="36"/>
                </a:lnTo>
                <a:lnTo>
                  <a:pt x="110" y="36"/>
                </a:lnTo>
                <a:lnTo>
                  <a:pt x="110" y="32"/>
                </a:lnTo>
                <a:lnTo>
                  <a:pt x="114" y="28"/>
                </a:lnTo>
                <a:lnTo>
                  <a:pt x="124" y="22"/>
                </a:lnTo>
                <a:lnTo>
                  <a:pt x="138" y="16"/>
                </a:lnTo>
                <a:lnTo>
                  <a:pt x="156" y="14"/>
                </a:lnTo>
                <a:lnTo>
                  <a:pt x="156" y="1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cxnSp>
        <p:nvCxnSpPr>
          <p:cNvPr id="24" name="直接连接符 23"/>
          <p:cNvCxnSpPr/>
          <p:nvPr/>
        </p:nvCxnSpPr>
        <p:spPr>
          <a:xfrm>
            <a:off x="10128468" y="5281893"/>
            <a:ext cx="0" cy="1576107"/>
          </a:xfrm>
          <a:prstGeom prst="line">
            <a:avLst/>
          </a:prstGeom>
          <a:ln w="127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877655" y="478487"/>
            <a:ext cx="464875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b="1" dirty="0" smtClean="0">
                <a:solidFill>
                  <a:schemeClr val="bg1"/>
                </a:solidFill>
                <a:latin typeface="+mj-ea"/>
                <a:ea typeface="+mj-ea"/>
              </a:rPr>
              <a:t>上课很重要</a:t>
            </a:r>
            <a:endParaRPr lang="en-US" altLang="zh-CN" sz="2000" b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77655" y="970929"/>
            <a:ext cx="464875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b="1" dirty="0" smtClean="0">
                <a:solidFill>
                  <a:schemeClr val="bg1"/>
                </a:solidFill>
                <a:latin typeface="+mj-ea"/>
                <a:ea typeface="+mj-ea"/>
              </a:rPr>
              <a:t>课业上究竟要花多少时间</a:t>
            </a:r>
            <a:endParaRPr lang="en-US" altLang="zh-CN" sz="2000" b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77655" y="1446858"/>
            <a:ext cx="464875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b="1" dirty="0" smtClean="0">
                <a:solidFill>
                  <a:schemeClr val="bg1"/>
                </a:solidFill>
                <a:latin typeface="+mj-ea"/>
                <a:ea typeface="+mj-ea"/>
              </a:rPr>
              <a:t>不能保证课上的高效率怎么办</a:t>
            </a:r>
            <a:endParaRPr lang="en-US" altLang="zh-CN" sz="2000" b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877655" y="1922787"/>
            <a:ext cx="464875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b="1" dirty="0" smtClean="0">
                <a:solidFill>
                  <a:schemeClr val="bg1"/>
                </a:solidFill>
                <a:latin typeface="+mj-ea"/>
                <a:ea typeface="+mj-ea"/>
              </a:rPr>
              <a:t>不要光看</a:t>
            </a:r>
            <a:r>
              <a:rPr lang="en-US" altLang="zh-CN" sz="2000" b="1" dirty="0" smtClean="0">
                <a:solidFill>
                  <a:schemeClr val="bg1"/>
                </a:solidFill>
                <a:latin typeface="+mj-ea"/>
                <a:ea typeface="+mj-ea"/>
              </a:rPr>
              <a:t>PPT</a:t>
            </a:r>
            <a:r>
              <a:rPr lang="zh-CN" altLang="en-US" sz="2000" b="1" dirty="0" smtClean="0">
                <a:solidFill>
                  <a:schemeClr val="bg1"/>
                </a:solidFill>
                <a:latin typeface="+mj-ea"/>
                <a:ea typeface="+mj-ea"/>
              </a:rPr>
              <a:t>，要重视课本</a:t>
            </a:r>
            <a:endParaRPr lang="en-US" altLang="zh-CN" sz="2000" b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877655" y="2398716"/>
            <a:ext cx="464875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b="1" dirty="0" smtClean="0">
                <a:solidFill>
                  <a:schemeClr val="bg1"/>
                </a:solidFill>
                <a:latin typeface="+mj-ea"/>
                <a:ea typeface="+mj-ea"/>
              </a:rPr>
              <a:t>PPT</a:t>
            </a:r>
            <a:r>
              <a:rPr lang="zh-CN" altLang="en-US" sz="2000" b="1" dirty="0" smtClean="0">
                <a:solidFill>
                  <a:schemeClr val="bg1"/>
                </a:solidFill>
                <a:latin typeface="+mj-ea"/>
                <a:ea typeface="+mj-ea"/>
              </a:rPr>
              <a:t>也很重要</a:t>
            </a:r>
            <a:endParaRPr lang="en-US" altLang="zh-CN" sz="2000" b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877655" y="2868337"/>
            <a:ext cx="464875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b="1" dirty="0" smtClean="0">
                <a:solidFill>
                  <a:schemeClr val="bg1"/>
                </a:solidFill>
                <a:latin typeface="+mj-ea"/>
                <a:ea typeface="+mj-ea"/>
              </a:rPr>
              <a:t>都大学了，还需要刷题吗？</a:t>
            </a:r>
            <a:endParaRPr lang="en-US" altLang="zh-CN" sz="2000" b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962381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10128468" y="-333829"/>
            <a:ext cx="0" cy="2024743"/>
          </a:xfrm>
          <a:prstGeom prst="line">
            <a:avLst/>
          </a:prstGeom>
          <a:ln w="127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椭圆 5"/>
          <p:cNvSpPr/>
          <p:nvPr/>
        </p:nvSpPr>
        <p:spPr>
          <a:xfrm>
            <a:off x="9719092" y="1690914"/>
            <a:ext cx="818751" cy="818751"/>
          </a:xfrm>
          <a:prstGeom prst="ellipse">
            <a:avLst/>
          </a:prstGeom>
          <a:noFill/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9849723" y="1638624"/>
            <a:ext cx="5575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 smtClean="0">
                <a:solidFill>
                  <a:srgbClr val="E04F5F"/>
                </a:solidFill>
              </a:rPr>
              <a:t>4</a:t>
            </a:r>
            <a:endParaRPr lang="zh-CN" altLang="en-US" sz="5400" b="1" dirty="0">
              <a:solidFill>
                <a:srgbClr val="E04F5F"/>
              </a:solidFill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0128468" y="2509665"/>
            <a:ext cx="0" cy="1014506"/>
          </a:xfrm>
          <a:prstGeom prst="line">
            <a:avLst/>
          </a:prstGeom>
          <a:ln w="127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9514556" y="678542"/>
            <a:ext cx="33605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E04F5F"/>
                </a:solidFill>
              </a:rPr>
              <a:t>绩点</a:t>
            </a:r>
            <a:endParaRPr lang="en-US" altLang="zh-CN" sz="3200" b="1" dirty="0" smtClean="0">
              <a:solidFill>
                <a:srgbClr val="E04F5F"/>
              </a:solidFill>
            </a:endParaRPr>
          </a:p>
        </p:txBody>
      </p:sp>
      <p:sp>
        <p:nvSpPr>
          <p:cNvPr id="21" name="Freeform 136"/>
          <p:cNvSpPr>
            <a:spLocks noEditPoints="1"/>
          </p:cNvSpPr>
          <p:nvPr/>
        </p:nvSpPr>
        <p:spPr bwMode="auto">
          <a:xfrm>
            <a:off x="9278691" y="3111461"/>
            <a:ext cx="2913309" cy="2311851"/>
          </a:xfrm>
          <a:custGeom>
            <a:avLst/>
            <a:gdLst/>
            <a:ahLst/>
            <a:cxnLst>
              <a:cxn ang="0">
                <a:pos x="216" y="36"/>
              </a:cxn>
              <a:cxn ang="0">
                <a:pos x="206" y="16"/>
              </a:cxn>
              <a:cxn ang="0">
                <a:pos x="178" y="2"/>
              </a:cxn>
              <a:cxn ang="0">
                <a:pos x="156" y="0"/>
              </a:cxn>
              <a:cxn ang="0">
                <a:pos x="122" y="6"/>
              </a:cxn>
              <a:cxn ang="0">
                <a:pos x="100" y="22"/>
              </a:cxn>
              <a:cxn ang="0">
                <a:pos x="24" y="36"/>
              </a:cxn>
              <a:cxn ang="0">
                <a:pos x="8" y="42"/>
              </a:cxn>
              <a:cxn ang="0">
                <a:pos x="0" y="108"/>
              </a:cxn>
              <a:cxn ang="0">
                <a:pos x="6" y="122"/>
              </a:cxn>
              <a:cxn ang="0">
                <a:pos x="22" y="224"/>
              </a:cxn>
              <a:cxn ang="0">
                <a:pos x="28" y="240"/>
              </a:cxn>
              <a:cxn ang="0">
                <a:pos x="266" y="246"/>
              </a:cxn>
              <a:cxn ang="0">
                <a:pos x="284" y="240"/>
              </a:cxn>
              <a:cxn ang="0">
                <a:pos x="290" y="130"/>
              </a:cxn>
              <a:cxn ang="0">
                <a:pos x="304" y="122"/>
              </a:cxn>
              <a:cxn ang="0">
                <a:pos x="310" y="60"/>
              </a:cxn>
              <a:cxn ang="0">
                <a:pos x="304" y="42"/>
              </a:cxn>
              <a:cxn ang="0">
                <a:pos x="286" y="36"/>
              </a:cxn>
              <a:cxn ang="0">
                <a:pos x="294" y="110"/>
              </a:cxn>
              <a:cxn ang="0">
                <a:pos x="286" y="116"/>
              </a:cxn>
              <a:cxn ang="0">
                <a:pos x="204" y="98"/>
              </a:cxn>
              <a:cxn ang="0">
                <a:pos x="114" y="90"/>
              </a:cxn>
              <a:cxn ang="0">
                <a:pos x="106" y="98"/>
              </a:cxn>
              <a:cxn ang="0">
                <a:pos x="24" y="116"/>
              </a:cxn>
              <a:cxn ang="0">
                <a:pos x="16" y="110"/>
              </a:cxn>
              <a:cxn ang="0">
                <a:pos x="16" y="60"/>
              </a:cxn>
              <a:cxn ang="0">
                <a:pos x="22" y="52"/>
              </a:cxn>
              <a:cxn ang="0">
                <a:pos x="286" y="50"/>
              </a:cxn>
              <a:cxn ang="0">
                <a:pos x="294" y="56"/>
              </a:cxn>
              <a:cxn ang="0">
                <a:pos x="266" y="232"/>
              </a:cxn>
              <a:cxn ang="0">
                <a:pos x="42" y="230"/>
              </a:cxn>
              <a:cxn ang="0">
                <a:pos x="36" y="224"/>
              </a:cxn>
              <a:cxn ang="0">
                <a:pos x="106" y="138"/>
              </a:cxn>
              <a:cxn ang="0">
                <a:pos x="114" y="146"/>
              </a:cxn>
              <a:cxn ang="0">
                <a:pos x="202" y="144"/>
              </a:cxn>
              <a:cxn ang="0">
                <a:pos x="276" y="130"/>
              </a:cxn>
              <a:cxn ang="0">
                <a:pos x="274" y="226"/>
              </a:cxn>
              <a:cxn ang="0">
                <a:pos x="266" y="232"/>
              </a:cxn>
              <a:cxn ang="0">
                <a:pos x="122" y="132"/>
              </a:cxn>
              <a:cxn ang="0">
                <a:pos x="190" y="132"/>
              </a:cxn>
              <a:cxn ang="0">
                <a:pos x="174" y="16"/>
              </a:cxn>
              <a:cxn ang="0">
                <a:pos x="200" y="32"/>
              </a:cxn>
              <a:cxn ang="0">
                <a:pos x="110" y="36"/>
              </a:cxn>
              <a:cxn ang="0">
                <a:pos x="124" y="22"/>
              </a:cxn>
              <a:cxn ang="0">
                <a:pos x="156" y="14"/>
              </a:cxn>
            </a:cxnLst>
            <a:rect l="0" t="0" r="r" b="b"/>
            <a:pathLst>
              <a:path w="310" h="246">
                <a:moveTo>
                  <a:pt x="286" y="36"/>
                </a:moveTo>
                <a:lnTo>
                  <a:pt x="216" y="36"/>
                </a:lnTo>
                <a:lnTo>
                  <a:pt x="216" y="36"/>
                </a:lnTo>
                <a:lnTo>
                  <a:pt x="214" y="28"/>
                </a:lnTo>
                <a:lnTo>
                  <a:pt x="212" y="22"/>
                </a:lnTo>
                <a:lnTo>
                  <a:pt x="206" y="16"/>
                </a:lnTo>
                <a:lnTo>
                  <a:pt x="198" y="10"/>
                </a:lnTo>
                <a:lnTo>
                  <a:pt x="190" y="6"/>
                </a:lnTo>
                <a:lnTo>
                  <a:pt x="178" y="2"/>
                </a:lnTo>
                <a:lnTo>
                  <a:pt x="168" y="0"/>
                </a:lnTo>
                <a:lnTo>
                  <a:pt x="156" y="0"/>
                </a:lnTo>
                <a:lnTo>
                  <a:pt x="156" y="0"/>
                </a:lnTo>
                <a:lnTo>
                  <a:pt x="144" y="0"/>
                </a:lnTo>
                <a:lnTo>
                  <a:pt x="132" y="2"/>
                </a:lnTo>
                <a:lnTo>
                  <a:pt x="122" y="6"/>
                </a:lnTo>
                <a:lnTo>
                  <a:pt x="114" y="10"/>
                </a:lnTo>
                <a:lnTo>
                  <a:pt x="106" y="16"/>
                </a:lnTo>
                <a:lnTo>
                  <a:pt x="100" y="22"/>
                </a:lnTo>
                <a:lnTo>
                  <a:pt x="96" y="28"/>
                </a:lnTo>
                <a:lnTo>
                  <a:pt x="94" y="36"/>
                </a:lnTo>
                <a:lnTo>
                  <a:pt x="24" y="36"/>
                </a:lnTo>
                <a:lnTo>
                  <a:pt x="24" y="36"/>
                </a:lnTo>
                <a:lnTo>
                  <a:pt x="16" y="38"/>
                </a:lnTo>
                <a:lnTo>
                  <a:pt x="8" y="42"/>
                </a:lnTo>
                <a:lnTo>
                  <a:pt x="2" y="50"/>
                </a:lnTo>
                <a:lnTo>
                  <a:pt x="0" y="60"/>
                </a:lnTo>
                <a:lnTo>
                  <a:pt x="0" y="108"/>
                </a:lnTo>
                <a:lnTo>
                  <a:pt x="0" y="108"/>
                </a:lnTo>
                <a:lnTo>
                  <a:pt x="2" y="116"/>
                </a:lnTo>
                <a:lnTo>
                  <a:pt x="6" y="122"/>
                </a:lnTo>
                <a:lnTo>
                  <a:pt x="14" y="128"/>
                </a:lnTo>
                <a:lnTo>
                  <a:pt x="22" y="130"/>
                </a:lnTo>
                <a:lnTo>
                  <a:pt x="22" y="224"/>
                </a:lnTo>
                <a:lnTo>
                  <a:pt x="22" y="224"/>
                </a:lnTo>
                <a:lnTo>
                  <a:pt x="22" y="232"/>
                </a:lnTo>
                <a:lnTo>
                  <a:pt x="28" y="240"/>
                </a:lnTo>
                <a:lnTo>
                  <a:pt x="36" y="244"/>
                </a:lnTo>
                <a:lnTo>
                  <a:pt x="46" y="246"/>
                </a:lnTo>
                <a:lnTo>
                  <a:pt x="266" y="246"/>
                </a:lnTo>
                <a:lnTo>
                  <a:pt x="266" y="246"/>
                </a:lnTo>
                <a:lnTo>
                  <a:pt x="276" y="244"/>
                </a:lnTo>
                <a:lnTo>
                  <a:pt x="284" y="240"/>
                </a:lnTo>
                <a:lnTo>
                  <a:pt x="288" y="232"/>
                </a:lnTo>
                <a:lnTo>
                  <a:pt x="290" y="224"/>
                </a:lnTo>
                <a:lnTo>
                  <a:pt x="290" y="130"/>
                </a:lnTo>
                <a:lnTo>
                  <a:pt x="290" y="130"/>
                </a:lnTo>
                <a:lnTo>
                  <a:pt x="298" y="128"/>
                </a:lnTo>
                <a:lnTo>
                  <a:pt x="304" y="122"/>
                </a:lnTo>
                <a:lnTo>
                  <a:pt x="308" y="116"/>
                </a:lnTo>
                <a:lnTo>
                  <a:pt x="310" y="108"/>
                </a:lnTo>
                <a:lnTo>
                  <a:pt x="310" y="60"/>
                </a:lnTo>
                <a:lnTo>
                  <a:pt x="310" y="60"/>
                </a:lnTo>
                <a:lnTo>
                  <a:pt x="308" y="50"/>
                </a:lnTo>
                <a:lnTo>
                  <a:pt x="304" y="42"/>
                </a:lnTo>
                <a:lnTo>
                  <a:pt x="296" y="38"/>
                </a:lnTo>
                <a:lnTo>
                  <a:pt x="286" y="36"/>
                </a:lnTo>
                <a:lnTo>
                  <a:pt x="286" y="36"/>
                </a:lnTo>
                <a:close/>
                <a:moveTo>
                  <a:pt x="296" y="108"/>
                </a:moveTo>
                <a:lnTo>
                  <a:pt x="296" y="108"/>
                </a:lnTo>
                <a:lnTo>
                  <a:pt x="294" y="110"/>
                </a:lnTo>
                <a:lnTo>
                  <a:pt x="292" y="114"/>
                </a:lnTo>
                <a:lnTo>
                  <a:pt x="290" y="114"/>
                </a:lnTo>
                <a:lnTo>
                  <a:pt x="286" y="116"/>
                </a:lnTo>
                <a:lnTo>
                  <a:pt x="204" y="116"/>
                </a:lnTo>
                <a:lnTo>
                  <a:pt x="204" y="98"/>
                </a:lnTo>
                <a:lnTo>
                  <a:pt x="204" y="98"/>
                </a:lnTo>
                <a:lnTo>
                  <a:pt x="202" y="92"/>
                </a:lnTo>
                <a:lnTo>
                  <a:pt x="196" y="90"/>
                </a:lnTo>
                <a:lnTo>
                  <a:pt x="114" y="90"/>
                </a:lnTo>
                <a:lnTo>
                  <a:pt x="114" y="90"/>
                </a:lnTo>
                <a:lnTo>
                  <a:pt x="110" y="92"/>
                </a:lnTo>
                <a:lnTo>
                  <a:pt x="106" y="98"/>
                </a:lnTo>
                <a:lnTo>
                  <a:pt x="106" y="116"/>
                </a:lnTo>
                <a:lnTo>
                  <a:pt x="24" y="116"/>
                </a:lnTo>
                <a:lnTo>
                  <a:pt x="24" y="116"/>
                </a:lnTo>
                <a:lnTo>
                  <a:pt x="22" y="114"/>
                </a:lnTo>
                <a:lnTo>
                  <a:pt x="18" y="114"/>
                </a:lnTo>
                <a:lnTo>
                  <a:pt x="16" y="110"/>
                </a:lnTo>
                <a:lnTo>
                  <a:pt x="16" y="108"/>
                </a:lnTo>
                <a:lnTo>
                  <a:pt x="16" y="60"/>
                </a:lnTo>
                <a:lnTo>
                  <a:pt x="16" y="60"/>
                </a:lnTo>
                <a:lnTo>
                  <a:pt x="16" y="56"/>
                </a:lnTo>
                <a:lnTo>
                  <a:pt x="18" y="54"/>
                </a:lnTo>
                <a:lnTo>
                  <a:pt x="22" y="52"/>
                </a:lnTo>
                <a:lnTo>
                  <a:pt x="24" y="50"/>
                </a:lnTo>
                <a:lnTo>
                  <a:pt x="286" y="50"/>
                </a:lnTo>
                <a:lnTo>
                  <a:pt x="286" y="50"/>
                </a:lnTo>
                <a:lnTo>
                  <a:pt x="290" y="52"/>
                </a:lnTo>
                <a:lnTo>
                  <a:pt x="292" y="54"/>
                </a:lnTo>
                <a:lnTo>
                  <a:pt x="294" y="56"/>
                </a:lnTo>
                <a:lnTo>
                  <a:pt x="296" y="60"/>
                </a:lnTo>
                <a:lnTo>
                  <a:pt x="296" y="108"/>
                </a:lnTo>
                <a:close/>
                <a:moveTo>
                  <a:pt x="266" y="232"/>
                </a:moveTo>
                <a:lnTo>
                  <a:pt x="46" y="232"/>
                </a:lnTo>
                <a:lnTo>
                  <a:pt x="46" y="232"/>
                </a:lnTo>
                <a:lnTo>
                  <a:pt x="42" y="230"/>
                </a:lnTo>
                <a:lnTo>
                  <a:pt x="38" y="230"/>
                </a:lnTo>
                <a:lnTo>
                  <a:pt x="36" y="226"/>
                </a:lnTo>
                <a:lnTo>
                  <a:pt x="36" y="224"/>
                </a:lnTo>
                <a:lnTo>
                  <a:pt x="36" y="130"/>
                </a:lnTo>
                <a:lnTo>
                  <a:pt x="106" y="130"/>
                </a:lnTo>
                <a:lnTo>
                  <a:pt x="106" y="138"/>
                </a:lnTo>
                <a:lnTo>
                  <a:pt x="106" y="138"/>
                </a:lnTo>
                <a:lnTo>
                  <a:pt x="110" y="144"/>
                </a:lnTo>
                <a:lnTo>
                  <a:pt x="114" y="146"/>
                </a:lnTo>
                <a:lnTo>
                  <a:pt x="196" y="146"/>
                </a:lnTo>
                <a:lnTo>
                  <a:pt x="196" y="146"/>
                </a:lnTo>
                <a:lnTo>
                  <a:pt x="202" y="144"/>
                </a:lnTo>
                <a:lnTo>
                  <a:pt x="204" y="138"/>
                </a:lnTo>
                <a:lnTo>
                  <a:pt x="204" y="130"/>
                </a:lnTo>
                <a:lnTo>
                  <a:pt x="276" y="130"/>
                </a:lnTo>
                <a:lnTo>
                  <a:pt x="276" y="224"/>
                </a:lnTo>
                <a:lnTo>
                  <a:pt x="276" y="224"/>
                </a:lnTo>
                <a:lnTo>
                  <a:pt x="274" y="226"/>
                </a:lnTo>
                <a:lnTo>
                  <a:pt x="272" y="230"/>
                </a:lnTo>
                <a:lnTo>
                  <a:pt x="270" y="230"/>
                </a:lnTo>
                <a:lnTo>
                  <a:pt x="266" y="232"/>
                </a:lnTo>
                <a:lnTo>
                  <a:pt x="266" y="232"/>
                </a:lnTo>
                <a:close/>
                <a:moveTo>
                  <a:pt x="190" y="132"/>
                </a:moveTo>
                <a:lnTo>
                  <a:pt x="122" y="132"/>
                </a:lnTo>
                <a:lnTo>
                  <a:pt x="122" y="106"/>
                </a:lnTo>
                <a:lnTo>
                  <a:pt x="190" y="106"/>
                </a:lnTo>
                <a:lnTo>
                  <a:pt x="190" y="132"/>
                </a:lnTo>
                <a:close/>
                <a:moveTo>
                  <a:pt x="156" y="14"/>
                </a:moveTo>
                <a:lnTo>
                  <a:pt x="156" y="14"/>
                </a:lnTo>
                <a:lnTo>
                  <a:pt x="174" y="16"/>
                </a:lnTo>
                <a:lnTo>
                  <a:pt x="188" y="22"/>
                </a:lnTo>
                <a:lnTo>
                  <a:pt x="198" y="28"/>
                </a:lnTo>
                <a:lnTo>
                  <a:pt x="200" y="32"/>
                </a:lnTo>
                <a:lnTo>
                  <a:pt x="202" y="36"/>
                </a:lnTo>
                <a:lnTo>
                  <a:pt x="110" y="36"/>
                </a:lnTo>
                <a:lnTo>
                  <a:pt x="110" y="36"/>
                </a:lnTo>
                <a:lnTo>
                  <a:pt x="110" y="32"/>
                </a:lnTo>
                <a:lnTo>
                  <a:pt x="114" y="28"/>
                </a:lnTo>
                <a:lnTo>
                  <a:pt x="124" y="22"/>
                </a:lnTo>
                <a:lnTo>
                  <a:pt x="138" y="16"/>
                </a:lnTo>
                <a:lnTo>
                  <a:pt x="156" y="14"/>
                </a:lnTo>
                <a:lnTo>
                  <a:pt x="156" y="1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cxnSp>
        <p:nvCxnSpPr>
          <p:cNvPr id="24" name="直接连接符 23"/>
          <p:cNvCxnSpPr/>
          <p:nvPr/>
        </p:nvCxnSpPr>
        <p:spPr>
          <a:xfrm>
            <a:off x="10128468" y="5281893"/>
            <a:ext cx="0" cy="1576107"/>
          </a:xfrm>
          <a:prstGeom prst="line">
            <a:avLst/>
          </a:prstGeom>
          <a:ln w="127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877655" y="478487"/>
            <a:ext cx="464875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b="1" dirty="0" smtClean="0">
                <a:solidFill>
                  <a:schemeClr val="bg1"/>
                </a:solidFill>
                <a:latin typeface="+mj-ea"/>
                <a:ea typeface="+mj-ea"/>
              </a:rPr>
              <a:t>上课很重要</a:t>
            </a:r>
            <a:endParaRPr lang="en-US" altLang="zh-CN" sz="2000" b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77655" y="970929"/>
            <a:ext cx="464875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b="1" dirty="0" smtClean="0">
                <a:solidFill>
                  <a:schemeClr val="bg1"/>
                </a:solidFill>
                <a:latin typeface="+mj-ea"/>
                <a:ea typeface="+mj-ea"/>
              </a:rPr>
              <a:t>课业上究竟要花多少时间</a:t>
            </a:r>
            <a:endParaRPr lang="en-US" altLang="zh-CN" sz="2000" b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77655" y="1446858"/>
            <a:ext cx="464875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b="1" dirty="0" smtClean="0">
                <a:solidFill>
                  <a:schemeClr val="bg1"/>
                </a:solidFill>
                <a:latin typeface="+mj-ea"/>
                <a:ea typeface="+mj-ea"/>
              </a:rPr>
              <a:t>不能保证课上的高效率怎么办</a:t>
            </a:r>
            <a:endParaRPr lang="en-US" altLang="zh-CN" sz="2000" b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877655" y="1922787"/>
            <a:ext cx="464875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b="1" dirty="0" smtClean="0">
                <a:solidFill>
                  <a:schemeClr val="bg1"/>
                </a:solidFill>
                <a:latin typeface="+mj-ea"/>
                <a:ea typeface="+mj-ea"/>
              </a:rPr>
              <a:t>不要光看</a:t>
            </a:r>
            <a:r>
              <a:rPr lang="en-US" altLang="zh-CN" sz="2000" b="1" dirty="0" smtClean="0">
                <a:solidFill>
                  <a:schemeClr val="bg1"/>
                </a:solidFill>
                <a:latin typeface="+mj-ea"/>
                <a:ea typeface="+mj-ea"/>
              </a:rPr>
              <a:t>PPT</a:t>
            </a:r>
            <a:r>
              <a:rPr lang="zh-CN" altLang="en-US" sz="2000" b="1" dirty="0" smtClean="0">
                <a:solidFill>
                  <a:schemeClr val="bg1"/>
                </a:solidFill>
                <a:latin typeface="+mj-ea"/>
                <a:ea typeface="+mj-ea"/>
              </a:rPr>
              <a:t>，要重视课本</a:t>
            </a:r>
            <a:endParaRPr lang="en-US" altLang="zh-CN" sz="2000" b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877655" y="2398716"/>
            <a:ext cx="464875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b="1" dirty="0" smtClean="0">
                <a:solidFill>
                  <a:schemeClr val="bg1"/>
                </a:solidFill>
                <a:latin typeface="+mj-ea"/>
                <a:ea typeface="+mj-ea"/>
              </a:rPr>
              <a:t>PPT</a:t>
            </a:r>
            <a:r>
              <a:rPr lang="zh-CN" altLang="en-US" sz="2000" b="1" dirty="0" smtClean="0">
                <a:solidFill>
                  <a:schemeClr val="bg1"/>
                </a:solidFill>
                <a:latin typeface="+mj-ea"/>
                <a:ea typeface="+mj-ea"/>
              </a:rPr>
              <a:t>也很重要</a:t>
            </a:r>
            <a:endParaRPr lang="en-US" altLang="zh-CN" sz="2000" b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877655" y="2868337"/>
            <a:ext cx="464875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b="1" dirty="0" smtClean="0">
                <a:solidFill>
                  <a:schemeClr val="bg1"/>
                </a:solidFill>
                <a:latin typeface="+mj-ea"/>
                <a:ea typeface="+mj-ea"/>
              </a:rPr>
              <a:t>都大学了，还需要刷题吗？</a:t>
            </a:r>
            <a:endParaRPr lang="en-US" altLang="zh-CN" sz="2000" b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877654" y="3350574"/>
            <a:ext cx="464875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b="1" dirty="0" smtClean="0">
                <a:solidFill>
                  <a:schemeClr val="bg1"/>
                </a:solidFill>
                <a:latin typeface="+mj-ea"/>
                <a:ea typeface="+mj-ea"/>
              </a:rPr>
              <a:t>如何刷题</a:t>
            </a:r>
            <a:endParaRPr lang="en-US" altLang="zh-CN" sz="2000" b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300540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>
            <a:endCxn id="7" idx="0"/>
          </p:cNvCxnSpPr>
          <p:nvPr/>
        </p:nvCxnSpPr>
        <p:spPr>
          <a:xfrm>
            <a:off x="10128468" y="-174171"/>
            <a:ext cx="0" cy="5638800"/>
          </a:xfrm>
          <a:prstGeom prst="line">
            <a:avLst/>
          </a:prstGeom>
          <a:ln w="127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/>
          <p:cNvSpPr/>
          <p:nvPr/>
        </p:nvSpPr>
        <p:spPr>
          <a:xfrm>
            <a:off x="9719092" y="5464629"/>
            <a:ext cx="818751" cy="818751"/>
          </a:xfrm>
          <a:prstGeom prst="ellipse">
            <a:avLst/>
          </a:prstGeom>
          <a:noFill/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9849723" y="5412339"/>
            <a:ext cx="5575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>
                <a:solidFill>
                  <a:srgbClr val="E04F5F"/>
                </a:solidFill>
              </a:rPr>
              <a:t>5</a:t>
            </a:r>
            <a:endParaRPr lang="zh-CN" altLang="en-US" sz="5400" b="1" dirty="0">
              <a:solidFill>
                <a:srgbClr val="E04F5F"/>
              </a:solidFill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1973943" y="5928879"/>
            <a:ext cx="7745149" cy="0"/>
          </a:xfrm>
          <a:prstGeom prst="line">
            <a:avLst/>
          </a:prstGeom>
          <a:ln w="127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eform 148"/>
          <p:cNvSpPr>
            <a:spLocks noEditPoints="1"/>
          </p:cNvSpPr>
          <p:nvPr/>
        </p:nvSpPr>
        <p:spPr bwMode="auto">
          <a:xfrm>
            <a:off x="7868560" y="3294846"/>
            <a:ext cx="2120535" cy="2401908"/>
          </a:xfrm>
          <a:custGeom>
            <a:avLst/>
            <a:gdLst/>
            <a:ahLst/>
            <a:cxnLst>
              <a:cxn ang="0">
                <a:pos x="238" y="8"/>
              </a:cxn>
              <a:cxn ang="0">
                <a:pos x="234" y="2"/>
              </a:cxn>
              <a:cxn ang="0">
                <a:pos x="78" y="0"/>
              </a:cxn>
              <a:cxn ang="0">
                <a:pos x="72" y="2"/>
              </a:cxn>
              <a:cxn ang="0">
                <a:pos x="68" y="48"/>
              </a:cxn>
              <a:cxn ang="0">
                <a:pos x="16" y="50"/>
              </a:cxn>
              <a:cxn ang="0">
                <a:pos x="0" y="74"/>
              </a:cxn>
              <a:cxn ang="0">
                <a:pos x="2" y="88"/>
              </a:cxn>
              <a:cxn ang="0">
                <a:pos x="44" y="162"/>
              </a:cxn>
              <a:cxn ang="0">
                <a:pos x="44" y="162"/>
              </a:cxn>
              <a:cxn ang="0">
                <a:pos x="62" y="178"/>
              </a:cxn>
              <a:cxn ang="0">
                <a:pos x="72" y="194"/>
              </a:cxn>
              <a:cxn ang="0">
                <a:pos x="96" y="228"/>
              </a:cxn>
              <a:cxn ang="0">
                <a:pos x="132" y="248"/>
              </a:cxn>
              <a:cxn ang="0">
                <a:pos x="126" y="272"/>
              </a:cxn>
              <a:cxn ang="0">
                <a:pos x="106" y="280"/>
              </a:cxn>
              <a:cxn ang="0">
                <a:pos x="98" y="308"/>
              </a:cxn>
              <a:cxn ang="0">
                <a:pos x="72" y="310"/>
              </a:cxn>
              <a:cxn ang="0">
                <a:pos x="72" y="320"/>
              </a:cxn>
              <a:cxn ang="0">
                <a:pos x="114" y="322"/>
              </a:cxn>
              <a:cxn ang="0">
                <a:pos x="228" y="322"/>
              </a:cxn>
              <a:cxn ang="0">
                <a:pos x="236" y="314"/>
              </a:cxn>
              <a:cxn ang="0">
                <a:pos x="228" y="308"/>
              </a:cxn>
              <a:cxn ang="0">
                <a:pos x="208" y="300"/>
              </a:cxn>
              <a:cxn ang="0">
                <a:pos x="190" y="274"/>
              </a:cxn>
              <a:cxn ang="0">
                <a:pos x="160" y="250"/>
              </a:cxn>
              <a:cxn ang="0">
                <a:pos x="188" y="244"/>
              </a:cxn>
              <a:cxn ang="0">
                <a:pos x="220" y="218"/>
              </a:cxn>
              <a:cxn ang="0">
                <a:pos x="236" y="180"/>
              </a:cxn>
              <a:cxn ang="0">
                <a:pos x="252" y="174"/>
              </a:cxn>
              <a:cxn ang="0">
                <a:pos x="262" y="162"/>
              </a:cxn>
              <a:cxn ang="0">
                <a:pos x="302" y="88"/>
              </a:cxn>
              <a:cxn ang="0">
                <a:pos x="306" y="82"/>
              </a:cxn>
              <a:cxn ang="0">
                <a:pos x="304" y="64"/>
              </a:cxn>
              <a:cxn ang="0">
                <a:pos x="280" y="48"/>
              </a:cxn>
              <a:cxn ang="0">
                <a:pos x="68" y="164"/>
              </a:cxn>
              <a:cxn ang="0">
                <a:pos x="56" y="154"/>
              </a:cxn>
              <a:cxn ang="0">
                <a:pos x="16" y="82"/>
              </a:cxn>
              <a:cxn ang="0">
                <a:pos x="14" y="74"/>
              </a:cxn>
              <a:cxn ang="0">
                <a:pos x="18" y="66"/>
              </a:cxn>
              <a:cxn ang="0">
                <a:pos x="68" y="64"/>
              </a:cxn>
              <a:cxn ang="0">
                <a:pos x="180" y="286"/>
              </a:cxn>
              <a:cxn ang="0">
                <a:pos x="192" y="296"/>
              </a:cxn>
              <a:cxn ang="0">
                <a:pos x="112" y="308"/>
              </a:cxn>
              <a:cxn ang="0">
                <a:pos x="114" y="296"/>
              </a:cxn>
              <a:cxn ang="0">
                <a:pos x="126" y="286"/>
              </a:cxn>
              <a:cxn ang="0">
                <a:pos x="222" y="56"/>
              </a:cxn>
              <a:cxn ang="0">
                <a:pos x="222" y="172"/>
              </a:cxn>
              <a:cxn ang="0">
                <a:pos x="222" y="174"/>
              </a:cxn>
              <a:cxn ang="0">
                <a:pos x="208" y="208"/>
              </a:cxn>
              <a:cxn ang="0">
                <a:pos x="178" y="232"/>
              </a:cxn>
              <a:cxn ang="0">
                <a:pos x="152" y="236"/>
              </a:cxn>
              <a:cxn ang="0">
                <a:pos x="116" y="226"/>
              </a:cxn>
              <a:cxn ang="0">
                <a:pos x="90" y="198"/>
              </a:cxn>
              <a:cxn ang="0">
                <a:pos x="84" y="172"/>
              </a:cxn>
              <a:cxn ang="0">
                <a:pos x="82" y="56"/>
              </a:cxn>
              <a:cxn ang="0">
                <a:pos x="222" y="56"/>
              </a:cxn>
              <a:cxn ang="0">
                <a:pos x="290" y="82"/>
              </a:cxn>
              <a:cxn ang="0">
                <a:pos x="250" y="154"/>
              </a:cxn>
              <a:cxn ang="0">
                <a:pos x="238" y="164"/>
              </a:cxn>
              <a:cxn ang="0">
                <a:pos x="280" y="64"/>
              </a:cxn>
              <a:cxn ang="0">
                <a:pos x="290" y="70"/>
              </a:cxn>
              <a:cxn ang="0">
                <a:pos x="290" y="80"/>
              </a:cxn>
            </a:cxnLst>
            <a:rect l="0" t="0" r="r" b="b"/>
            <a:pathLst>
              <a:path w="306" h="322">
                <a:moveTo>
                  <a:pt x="280" y="48"/>
                </a:moveTo>
                <a:lnTo>
                  <a:pt x="238" y="48"/>
                </a:lnTo>
                <a:lnTo>
                  <a:pt x="238" y="8"/>
                </a:lnTo>
                <a:lnTo>
                  <a:pt x="238" y="8"/>
                </a:lnTo>
                <a:lnTo>
                  <a:pt x="236" y="4"/>
                </a:lnTo>
                <a:lnTo>
                  <a:pt x="234" y="2"/>
                </a:lnTo>
                <a:lnTo>
                  <a:pt x="232" y="0"/>
                </a:lnTo>
                <a:lnTo>
                  <a:pt x="228" y="0"/>
                </a:lnTo>
                <a:lnTo>
                  <a:pt x="78" y="0"/>
                </a:lnTo>
                <a:lnTo>
                  <a:pt x="78" y="0"/>
                </a:lnTo>
                <a:lnTo>
                  <a:pt x="74" y="0"/>
                </a:lnTo>
                <a:lnTo>
                  <a:pt x="72" y="2"/>
                </a:lnTo>
                <a:lnTo>
                  <a:pt x="70" y="4"/>
                </a:lnTo>
                <a:lnTo>
                  <a:pt x="68" y="8"/>
                </a:lnTo>
                <a:lnTo>
                  <a:pt x="68" y="48"/>
                </a:lnTo>
                <a:lnTo>
                  <a:pt x="26" y="48"/>
                </a:lnTo>
                <a:lnTo>
                  <a:pt x="26" y="48"/>
                </a:lnTo>
                <a:lnTo>
                  <a:pt x="16" y="50"/>
                </a:lnTo>
                <a:lnTo>
                  <a:pt x="8" y="56"/>
                </a:lnTo>
                <a:lnTo>
                  <a:pt x="2" y="64"/>
                </a:lnTo>
                <a:lnTo>
                  <a:pt x="0" y="74"/>
                </a:lnTo>
                <a:lnTo>
                  <a:pt x="0" y="74"/>
                </a:lnTo>
                <a:lnTo>
                  <a:pt x="0" y="82"/>
                </a:lnTo>
                <a:lnTo>
                  <a:pt x="2" y="88"/>
                </a:lnTo>
                <a:lnTo>
                  <a:pt x="2" y="88"/>
                </a:lnTo>
                <a:lnTo>
                  <a:pt x="4" y="88"/>
                </a:lnTo>
                <a:lnTo>
                  <a:pt x="44" y="162"/>
                </a:lnTo>
                <a:lnTo>
                  <a:pt x="44" y="162"/>
                </a:lnTo>
                <a:lnTo>
                  <a:pt x="44" y="162"/>
                </a:lnTo>
                <a:lnTo>
                  <a:pt x="44" y="162"/>
                </a:lnTo>
                <a:lnTo>
                  <a:pt x="48" y="168"/>
                </a:lnTo>
                <a:lnTo>
                  <a:pt x="54" y="174"/>
                </a:lnTo>
                <a:lnTo>
                  <a:pt x="62" y="178"/>
                </a:lnTo>
                <a:lnTo>
                  <a:pt x="70" y="180"/>
                </a:lnTo>
                <a:lnTo>
                  <a:pt x="70" y="180"/>
                </a:lnTo>
                <a:lnTo>
                  <a:pt x="72" y="194"/>
                </a:lnTo>
                <a:lnTo>
                  <a:pt x="78" y="208"/>
                </a:lnTo>
                <a:lnTo>
                  <a:pt x="86" y="218"/>
                </a:lnTo>
                <a:lnTo>
                  <a:pt x="96" y="228"/>
                </a:lnTo>
                <a:lnTo>
                  <a:pt x="106" y="236"/>
                </a:lnTo>
                <a:lnTo>
                  <a:pt x="118" y="244"/>
                </a:lnTo>
                <a:lnTo>
                  <a:pt x="132" y="248"/>
                </a:lnTo>
                <a:lnTo>
                  <a:pt x="146" y="250"/>
                </a:lnTo>
                <a:lnTo>
                  <a:pt x="146" y="272"/>
                </a:lnTo>
                <a:lnTo>
                  <a:pt x="126" y="272"/>
                </a:lnTo>
                <a:lnTo>
                  <a:pt x="126" y="272"/>
                </a:lnTo>
                <a:lnTo>
                  <a:pt x="114" y="274"/>
                </a:lnTo>
                <a:lnTo>
                  <a:pt x="106" y="280"/>
                </a:lnTo>
                <a:lnTo>
                  <a:pt x="100" y="290"/>
                </a:lnTo>
                <a:lnTo>
                  <a:pt x="98" y="300"/>
                </a:lnTo>
                <a:lnTo>
                  <a:pt x="98" y="308"/>
                </a:lnTo>
                <a:lnTo>
                  <a:pt x="78" y="308"/>
                </a:lnTo>
                <a:lnTo>
                  <a:pt x="78" y="308"/>
                </a:lnTo>
                <a:lnTo>
                  <a:pt x="72" y="310"/>
                </a:lnTo>
                <a:lnTo>
                  <a:pt x="70" y="314"/>
                </a:lnTo>
                <a:lnTo>
                  <a:pt x="70" y="314"/>
                </a:lnTo>
                <a:lnTo>
                  <a:pt x="72" y="320"/>
                </a:lnTo>
                <a:lnTo>
                  <a:pt x="78" y="322"/>
                </a:lnTo>
                <a:lnTo>
                  <a:pt x="98" y="322"/>
                </a:lnTo>
                <a:lnTo>
                  <a:pt x="114" y="322"/>
                </a:lnTo>
                <a:lnTo>
                  <a:pt x="192" y="322"/>
                </a:lnTo>
                <a:lnTo>
                  <a:pt x="208" y="322"/>
                </a:lnTo>
                <a:lnTo>
                  <a:pt x="228" y="322"/>
                </a:lnTo>
                <a:lnTo>
                  <a:pt x="228" y="322"/>
                </a:lnTo>
                <a:lnTo>
                  <a:pt x="234" y="320"/>
                </a:lnTo>
                <a:lnTo>
                  <a:pt x="236" y="314"/>
                </a:lnTo>
                <a:lnTo>
                  <a:pt x="236" y="314"/>
                </a:lnTo>
                <a:lnTo>
                  <a:pt x="234" y="310"/>
                </a:lnTo>
                <a:lnTo>
                  <a:pt x="228" y="308"/>
                </a:lnTo>
                <a:lnTo>
                  <a:pt x="208" y="308"/>
                </a:lnTo>
                <a:lnTo>
                  <a:pt x="208" y="300"/>
                </a:lnTo>
                <a:lnTo>
                  <a:pt x="208" y="300"/>
                </a:lnTo>
                <a:lnTo>
                  <a:pt x="206" y="290"/>
                </a:lnTo>
                <a:lnTo>
                  <a:pt x="200" y="280"/>
                </a:lnTo>
                <a:lnTo>
                  <a:pt x="190" y="274"/>
                </a:lnTo>
                <a:lnTo>
                  <a:pt x="180" y="272"/>
                </a:lnTo>
                <a:lnTo>
                  <a:pt x="160" y="272"/>
                </a:lnTo>
                <a:lnTo>
                  <a:pt x="160" y="250"/>
                </a:lnTo>
                <a:lnTo>
                  <a:pt x="160" y="250"/>
                </a:lnTo>
                <a:lnTo>
                  <a:pt x="174" y="248"/>
                </a:lnTo>
                <a:lnTo>
                  <a:pt x="188" y="244"/>
                </a:lnTo>
                <a:lnTo>
                  <a:pt x="200" y="236"/>
                </a:lnTo>
                <a:lnTo>
                  <a:pt x="210" y="228"/>
                </a:lnTo>
                <a:lnTo>
                  <a:pt x="220" y="218"/>
                </a:lnTo>
                <a:lnTo>
                  <a:pt x="228" y="208"/>
                </a:lnTo>
                <a:lnTo>
                  <a:pt x="232" y="194"/>
                </a:lnTo>
                <a:lnTo>
                  <a:pt x="236" y="180"/>
                </a:lnTo>
                <a:lnTo>
                  <a:pt x="236" y="180"/>
                </a:lnTo>
                <a:lnTo>
                  <a:pt x="244" y="178"/>
                </a:lnTo>
                <a:lnTo>
                  <a:pt x="252" y="174"/>
                </a:lnTo>
                <a:lnTo>
                  <a:pt x="258" y="168"/>
                </a:lnTo>
                <a:lnTo>
                  <a:pt x="262" y="162"/>
                </a:lnTo>
                <a:lnTo>
                  <a:pt x="262" y="162"/>
                </a:lnTo>
                <a:lnTo>
                  <a:pt x="262" y="162"/>
                </a:lnTo>
                <a:lnTo>
                  <a:pt x="302" y="88"/>
                </a:lnTo>
                <a:lnTo>
                  <a:pt x="302" y="88"/>
                </a:lnTo>
                <a:lnTo>
                  <a:pt x="302" y="88"/>
                </a:lnTo>
                <a:lnTo>
                  <a:pt x="302" y="88"/>
                </a:lnTo>
                <a:lnTo>
                  <a:pt x="306" y="82"/>
                </a:lnTo>
                <a:lnTo>
                  <a:pt x="306" y="74"/>
                </a:lnTo>
                <a:lnTo>
                  <a:pt x="306" y="74"/>
                </a:lnTo>
                <a:lnTo>
                  <a:pt x="304" y="64"/>
                </a:lnTo>
                <a:lnTo>
                  <a:pt x="298" y="56"/>
                </a:lnTo>
                <a:lnTo>
                  <a:pt x="290" y="50"/>
                </a:lnTo>
                <a:lnTo>
                  <a:pt x="280" y="48"/>
                </a:lnTo>
                <a:lnTo>
                  <a:pt x="280" y="48"/>
                </a:lnTo>
                <a:close/>
                <a:moveTo>
                  <a:pt x="68" y="164"/>
                </a:moveTo>
                <a:lnTo>
                  <a:pt x="68" y="164"/>
                </a:lnTo>
                <a:lnTo>
                  <a:pt x="62" y="160"/>
                </a:lnTo>
                <a:lnTo>
                  <a:pt x="56" y="154"/>
                </a:lnTo>
                <a:lnTo>
                  <a:pt x="56" y="154"/>
                </a:lnTo>
                <a:lnTo>
                  <a:pt x="56" y="154"/>
                </a:lnTo>
                <a:lnTo>
                  <a:pt x="16" y="82"/>
                </a:lnTo>
                <a:lnTo>
                  <a:pt x="16" y="82"/>
                </a:lnTo>
                <a:lnTo>
                  <a:pt x="16" y="80"/>
                </a:lnTo>
                <a:lnTo>
                  <a:pt x="16" y="80"/>
                </a:lnTo>
                <a:lnTo>
                  <a:pt x="14" y="74"/>
                </a:lnTo>
                <a:lnTo>
                  <a:pt x="14" y="74"/>
                </a:lnTo>
                <a:lnTo>
                  <a:pt x="16" y="70"/>
                </a:lnTo>
                <a:lnTo>
                  <a:pt x="18" y="66"/>
                </a:lnTo>
                <a:lnTo>
                  <a:pt x="22" y="64"/>
                </a:lnTo>
                <a:lnTo>
                  <a:pt x="26" y="64"/>
                </a:lnTo>
                <a:lnTo>
                  <a:pt x="68" y="64"/>
                </a:lnTo>
                <a:lnTo>
                  <a:pt x="68" y="164"/>
                </a:lnTo>
                <a:close/>
                <a:moveTo>
                  <a:pt x="180" y="286"/>
                </a:moveTo>
                <a:lnTo>
                  <a:pt x="180" y="286"/>
                </a:lnTo>
                <a:lnTo>
                  <a:pt x="186" y="288"/>
                </a:lnTo>
                <a:lnTo>
                  <a:pt x="190" y="290"/>
                </a:lnTo>
                <a:lnTo>
                  <a:pt x="192" y="296"/>
                </a:lnTo>
                <a:lnTo>
                  <a:pt x="194" y="300"/>
                </a:lnTo>
                <a:lnTo>
                  <a:pt x="194" y="308"/>
                </a:lnTo>
                <a:lnTo>
                  <a:pt x="112" y="308"/>
                </a:lnTo>
                <a:lnTo>
                  <a:pt x="112" y="300"/>
                </a:lnTo>
                <a:lnTo>
                  <a:pt x="112" y="300"/>
                </a:lnTo>
                <a:lnTo>
                  <a:pt x="114" y="296"/>
                </a:lnTo>
                <a:lnTo>
                  <a:pt x="116" y="290"/>
                </a:lnTo>
                <a:lnTo>
                  <a:pt x="120" y="288"/>
                </a:lnTo>
                <a:lnTo>
                  <a:pt x="126" y="286"/>
                </a:lnTo>
                <a:lnTo>
                  <a:pt x="152" y="286"/>
                </a:lnTo>
                <a:lnTo>
                  <a:pt x="180" y="286"/>
                </a:lnTo>
                <a:close/>
                <a:moveTo>
                  <a:pt x="222" y="56"/>
                </a:moveTo>
                <a:lnTo>
                  <a:pt x="222" y="170"/>
                </a:lnTo>
                <a:lnTo>
                  <a:pt x="222" y="170"/>
                </a:lnTo>
                <a:lnTo>
                  <a:pt x="222" y="172"/>
                </a:lnTo>
                <a:lnTo>
                  <a:pt x="222" y="172"/>
                </a:lnTo>
                <a:lnTo>
                  <a:pt x="222" y="174"/>
                </a:lnTo>
                <a:lnTo>
                  <a:pt x="222" y="174"/>
                </a:lnTo>
                <a:lnTo>
                  <a:pt x="220" y="186"/>
                </a:lnTo>
                <a:lnTo>
                  <a:pt x="216" y="198"/>
                </a:lnTo>
                <a:lnTo>
                  <a:pt x="208" y="208"/>
                </a:lnTo>
                <a:lnTo>
                  <a:pt x="200" y="218"/>
                </a:lnTo>
                <a:lnTo>
                  <a:pt x="190" y="226"/>
                </a:lnTo>
                <a:lnTo>
                  <a:pt x="178" y="232"/>
                </a:lnTo>
                <a:lnTo>
                  <a:pt x="166" y="234"/>
                </a:lnTo>
                <a:lnTo>
                  <a:pt x="152" y="236"/>
                </a:lnTo>
                <a:lnTo>
                  <a:pt x="152" y="236"/>
                </a:lnTo>
                <a:lnTo>
                  <a:pt x="140" y="234"/>
                </a:lnTo>
                <a:lnTo>
                  <a:pt x="128" y="232"/>
                </a:lnTo>
                <a:lnTo>
                  <a:pt x="116" y="226"/>
                </a:lnTo>
                <a:lnTo>
                  <a:pt x="106" y="218"/>
                </a:lnTo>
                <a:lnTo>
                  <a:pt x="98" y="208"/>
                </a:lnTo>
                <a:lnTo>
                  <a:pt x="90" y="198"/>
                </a:lnTo>
                <a:lnTo>
                  <a:pt x="86" y="186"/>
                </a:lnTo>
                <a:lnTo>
                  <a:pt x="84" y="174"/>
                </a:lnTo>
                <a:lnTo>
                  <a:pt x="84" y="172"/>
                </a:lnTo>
                <a:lnTo>
                  <a:pt x="84" y="172"/>
                </a:lnTo>
                <a:lnTo>
                  <a:pt x="82" y="170"/>
                </a:lnTo>
                <a:lnTo>
                  <a:pt x="82" y="56"/>
                </a:lnTo>
                <a:lnTo>
                  <a:pt x="82" y="14"/>
                </a:lnTo>
                <a:lnTo>
                  <a:pt x="222" y="14"/>
                </a:lnTo>
                <a:lnTo>
                  <a:pt x="222" y="56"/>
                </a:lnTo>
                <a:close/>
                <a:moveTo>
                  <a:pt x="290" y="80"/>
                </a:moveTo>
                <a:lnTo>
                  <a:pt x="290" y="80"/>
                </a:lnTo>
                <a:lnTo>
                  <a:pt x="290" y="82"/>
                </a:lnTo>
                <a:lnTo>
                  <a:pt x="250" y="154"/>
                </a:lnTo>
                <a:lnTo>
                  <a:pt x="250" y="154"/>
                </a:lnTo>
                <a:lnTo>
                  <a:pt x="250" y="154"/>
                </a:lnTo>
                <a:lnTo>
                  <a:pt x="250" y="154"/>
                </a:lnTo>
                <a:lnTo>
                  <a:pt x="244" y="160"/>
                </a:lnTo>
                <a:lnTo>
                  <a:pt x="238" y="164"/>
                </a:lnTo>
                <a:lnTo>
                  <a:pt x="238" y="64"/>
                </a:lnTo>
                <a:lnTo>
                  <a:pt x="280" y="64"/>
                </a:lnTo>
                <a:lnTo>
                  <a:pt x="280" y="64"/>
                </a:lnTo>
                <a:lnTo>
                  <a:pt x="284" y="64"/>
                </a:lnTo>
                <a:lnTo>
                  <a:pt x="288" y="66"/>
                </a:lnTo>
                <a:lnTo>
                  <a:pt x="290" y="70"/>
                </a:lnTo>
                <a:lnTo>
                  <a:pt x="292" y="74"/>
                </a:lnTo>
                <a:lnTo>
                  <a:pt x="292" y="74"/>
                </a:lnTo>
                <a:lnTo>
                  <a:pt x="290" y="80"/>
                </a:lnTo>
                <a:lnTo>
                  <a:pt x="290" y="8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9274021" y="870909"/>
            <a:ext cx="33605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E04F5F"/>
                </a:solidFill>
              </a:rPr>
              <a:t>竞赛</a:t>
            </a:r>
            <a:endParaRPr lang="en-US" altLang="zh-CN" sz="3200" b="1" dirty="0" smtClean="0">
              <a:solidFill>
                <a:srgbClr val="E04F5F"/>
              </a:solidFill>
            </a:endParaRPr>
          </a:p>
        </p:txBody>
      </p:sp>
      <p:cxnSp>
        <p:nvCxnSpPr>
          <p:cNvPr id="32" name="直接连接符 31"/>
          <p:cNvCxnSpPr/>
          <p:nvPr/>
        </p:nvCxnSpPr>
        <p:spPr>
          <a:xfrm>
            <a:off x="1973943" y="5855205"/>
            <a:ext cx="0" cy="1002795"/>
          </a:xfrm>
          <a:prstGeom prst="line">
            <a:avLst/>
          </a:prstGeom>
          <a:ln w="127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576864" y="470799"/>
            <a:ext cx="464875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b="1" dirty="0" smtClean="0">
                <a:solidFill>
                  <a:schemeClr val="bg1"/>
                </a:solidFill>
                <a:latin typeface="+mj-ea"/>
                <a:ea typeface="+mj-ea"/>
              </a:rPr>
              <a:t>自身实力</a:t>
            </a:r>
            <a:endParaRPr lang="en-US" altLang="zh-CN" sz="2000" b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76863" y="1048178"/>
            <a:ext cx="464875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b="1" dirty="0" smtClean="0">
                <a:solidFill>
                  <a:schemeClr val="bg1"/>
                </a:solidFill>
                <a:latin typeface="+mj-ea"/>
                <a:ea typeface="+mj-ea"/>
              </a:rPr>
              <a:t>队友配合</a:t>
            </a:r>
            <a:endParaRPr lang="en-US" altLang="zh-CN" sz="2000" b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435009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>
            <a:endCxn id="7" idx="0"/>
          </p:cNvCxnSpPr>
          <p:nvPr/>
        </p:nvCxnSpPr>
        <p:spPr>
          <a:xfrm>
            <a:off x="10128468" y="-174171"/>
            <a:ext cx="0" cy="5638800"/>
          </a:xfrm>
          <a:prstGeom prst="line">
            <a:avLst/>
          </a:prstGeom>
          <a:ln w="127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/>
          <p:cNvSpPr/>
          <p:nvPr/>
        </p:nvSpPr>
        <p:spPr>
          <a:xfrm>
            <a:off x="9719092" y="5464629"/>
            <a:ext cx="818751" cy="818751"/>
          </a:xfrm>
          <a:prstGeom prst="ellipse">
            <a:avLst/>
          </a:prstGeom>
          <a:noFill/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9849723" y="5412339"/>
            <a:ext cx="5575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>
                <a:solidFill>
                  <a:srgbClr val="E04F5F"/>
                </a:solidFill>
              </a:rPr>
              <a:t>5</a:t>
            </a:r>
            <a:endParaRPr lang="zh-CN" altLang="en-US" sz="5400" b="1" dirty="0">
              <a:solidFill>
                <a:srgbClr val="E04F5F"/>
              </a:solidFill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1973943" y="5928879"/>
            <a:ext cx="7745149" cy="0"/>
          </a:xfrm>
          <a:prstGeom prst="line">
            <a:avLst/>
          </a:prstGeom>
          <a:ln w="127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eform 148"/>
          <p:cNvSpPr>
            <a:spLocks noEditPoints="1"/>
          </p:cNvSpPr>
          <p:nvPr/>
        </p:nvSpPr>
        <p:spPr bwMode="auto">
          <a:xfrm>
            <a:off x="7868560" y="3294846"/>
            <a:ext cx="2120535" cy="2401908"/>
          </a:xfrm>
          <a:custGeom>
            <a:avLst/>
            <a:gdLst/>
            <a:ahLst/>
            <a:cxnLst>
              <a:cxn ang="0">
                <a:pos x="238" y="8"/>
              </a:cxn>
              <a:cxn ang="0">
                <a:pos x="234" y="2"/>
              </a:cxn>
              <a:cxn ang="0">
                <a:pos x="78" y="0"/>
              </a:cxn>
              <a:cxn ang="0">
                <a:pos x="72" y="2"/>
              </a:cxn>
              <a:cxn ang="0">
                <a:pos x="68" y="48"/>
              </a:cxn>
              <a:cxn ang="0">
                <a:pos x="16" y="50"/>
              </a:cxn>
              <a:cxn ang="0">
                <a:pos x="0" y="74"/>
              </a:cxn>
              <a:cxn ang="0">
                <a:pos x="2" y="88"/>
              </a:cxn>
              <a:cxn ang="0">
                <a:pos x="44" y="162"/>
              </a:cxn>
              <a:cxn ang="0">
                <a:pos x="44" y="162"/>
              </a:cxn>
              <a:cxn ang="0">
                <a:pos x="62" y="178"/>
              </a:cxn>
              <a:cxn ang="0">
                <a:pos x="72" y="194"/>
              </a:cxn>
              <a:cxn ang="0">
                <a:pos x="96" y="228"/>
              </a:cxn>
              <a:cxn ang="0">
                <a:pos x="132" y="248"/>
              </a:cxn>
              <a:cxn ang="0">
                <a:pos x="126" y="272"/>
              </a:cxn>
              <a:cxn ang="0">
                <a:pos x="106" y="280"/>
              </a:cxn>
              <a:cxn ang="0">
                <a:pos x="98" y="308"/>
              </a:cxn>
              <a:cxn ang="0">
                <a:pos x="72" y="310"/>
              </a:cxn>
              <a:cxn ang="0">
                <a:pos x="72" y="320"/>
              </a:cxn>
              <a:cxn ang="0">
                <a:pos x="114" y="322"/>
              </a:cxn>
              <a:cxn ang="0">
                <a:pos x="228" y="322"/>
              </a:cxn>
              <a:cxn ang="0">
                <a:pos x="236" y="314"/>
              </a:cxn>
              <a:cxn ang="0">
                <a:pos x="228" y="308"/>
              </a:cxn>
              <a:cxn ang="0">
                <a:pos x="208" y="300"/>
              </a:cxn>
              <a:cxn ang="0">
                <a:pos x="190" y="274"/>
              </a:cxn>
              <a:cxn ang="0">
                <a:pos x="160" y="250"/>
              </a:cxn>
              <a:cxn ang="0">
                <a:pos x="188" y="244"/>
              </a:cxn>
              <a:cxn ang="0">
                <a:pos x="220" y="218"/>
              </a:cxn>
              <a:cxn ang="0">
                <a:pos x="236" y="180"/>
              </a:cxn>
              <a:cxn ang="0">
                <a:pos x="252" y="174"/>
              </a:cxn>
              <a:cxn ang="0">
                <a:pos x="262" y="162"/>
              </a:cxn>
              <a:cxn ang="0">
                <a:pos x="302" y="88"/>
              </a:cxn>
              <a:cxn ang="0">
                <a:pos x="306" y="82"/>
              </a:cxn>
              <a:cxn ang="0">
                <a:pos x="304" y="64"/>
              </a:cxn>
              <a:cxn ang="0">
                <a:pos x="280" y="48"/>
              </a:cxn>
              <a:cxn ang="0">
                <a:pos x="68" y="164"/>
              </a:cxn>
              <a:cxn ang="0">
                <a:pos x="56" y="154"/>
              </a:cxn>
              <a:cxn ang="0">
                <a:pos x="16" y="82"/>
              </a:cxn>
              <a:cxn ang="0">
                <a:pos x="14" y="74"/>
              </a:cxn>
              <a:cxn ang="0">
                <a:pos x="18" y="66"/>
              </a:cxn>
              <a:cxn ang="0">
                <a:pos x="68" y="64"/>
              </a:cxn>
              <a:cxn ang="0">
                <a:pos x="180" y="286"/>
              </a:cxn>
              <a:cxn ang="0">
                <a:pos x="192" y="296"/>
              </a:cxn>
              <a:cxn ang="0">
                <a:pos x="112" y="308"/>
              </a:cxn>
              <a:cxn ang="0">
                <a:pos x="114" y="296"/>
              </a:cxn>
              <a:cxn ang="0">
                <a:pos x="126" y="286"/>
              </a:cxn>
              <a:cxn ang="0">
                <a:pos x="222" y="56"/>
              </a:cxn>
              <a:cxn ang="0">
                <a:pos x="222" y="172"/>
              </a:cxn>
              <a:cxn ang="0">
                <a:pos x="222" y="174"/>
              </a:cxn>
              <a:cxn ang="0">
                <a:pos x="208" y="208"/>
              </a:cxn>
              <a:cxn ang="0">
                <a:pos x="178" y="232"/>
              </a:cxn>
              <a:cxn ang="0">
                <a:pos x="152" y="236"/>
              </a:cxn>
              <a:cxn ang="0">
                <a:pos x="116" y="226"/>
              </a:cxn>
              <a:cxn ang="0">
                <a:pos x="90" y="198"/>
              </a:cxn>
              <a:cxn ang="0">
                <a:pos x="84" y="172"/>
              </a:cxn>
              <a:cxn ang="0">
                <a:pos x="82" y="56"/>
              </a:cxn>
              <a:cxn ang="0">
                <a:pos x="222" y="56"/>
              </a:cxn>
              <a:cxn ang="0">
                <a:pos x="290" y="82"/>
              </a:cxn>
              <a:cxn ang="0">
                <a:pos x="250" y="154"/>
              </a:cxn>
              <a:cxn ang="0">
                <a:pos x="238" y="164"/>
              </a:cxn>
              <a:cxn ang="0">
                <a:pos x="280" y="64"/>
              </a:cxn>
              <a:cxn ang="0">
                <a:pos x="290" y="70"/>
              </a:cxn>
              <a:cxn ang="0">
                <a:pos x="290" y="80"/>
              </a:cxn>
            </a:cxnLst>
            <a:rect l="0" t="0" r="r" b="b"/>
            <a:pathLst>
              <a:path w="306" h="322">
                <a:moveTo>
                  <a:pt x="280" y="48"/>
                </a:moveTo>
                <a:lnTo>
                  <a:pt x="238" y="48"/>
                </a:lnTo>
                <a:lnTo>
                  <a:pt x="238" y="8"/>
                </a:lnTo>
                <a:lnTo>
                  <a:pt x="238" y="8"/>
                </a:lnTo>
                <a:lnTo>
                  <a:pt x="236" y="4"/>
                </a:lnTo>
                <a:lnTo>
                  <a:pt x="234" y="2"/>
                </a:lnTo>
                <a:lnTo>
                  <a:pt x="232" y="0"/>
                </a:lnTo>
                <a:lnTo>
                  <a:pt x="228" y="0"/>
                </a:lnTo>
                <a:lnTo>
                  <a:pt x="78" y="0"/>
                </a:lnTo>
                <a:lnTo>
                  <a:pt x="78" y="0"/>
                </a:lnTo>
                <a:lnTo>
                  <a:pt x="74" y="0"/>
                </a:lnTo>
                <a:lnTo>
                  <a:pt x="72" y="2"/>
                </a:lnTo>
                <a:lnTo>
                  <a:pt x="70" y="4"/>
                </a:lnTo>
                <a:lnTo>
                  <a:pt x="68" y="8"/>
                </a:lnTo>
                <a:lnTo>
                  <a:pt x="68" y="48"/>
                </a:lnTo>
                <a:lnTo>
                  <a:pt x="26" y="48"/>
                </a:lnTo>
                <a:lnTo>
                  <a:pt x="26" y="48"/>
                </a:lnTo>
                <a:lnTo>
                  <a:pt x="16" y="50"/>
                </a:lnTo>
                <a:lnTo>
                  <a:pt x="8" y="56"/>
                </a:lnTo>
                <a:lnTo>
                  <a:pt x="2" y="64"/>
                </a:lnTo>
                <a:lnTo>
                  <a:pt x="0" y="74"/>
                </a:lnTo>
                <a:lnTo>
                  <a:pt x="0" y="74"/>
                </a:lnTo>
                <a:lnTo>
                  <a:pt x="0" y="82"/>
                </a:lnTo>
                <a:lnTo>
                  <a:pt x="2" y="88"/>
                </a:lnTo>
                <a:lnTo>
                  <a:pt x="2" y="88"/>
                </a:lnTo>
                <a:lnTo>
                  <a:pt x="4" y="88"/>
                </a:lnTo>
                <a:lnTo>
                  <a:pt x="44" y="162"/>
                </a:lnTo>
                <a:lnTo>
                  <a:pt x="44" y="162"/>
                </a:lnTo>
                <a:lnTo>
                  <a:pt x="44" y="162"/>
                </a:lnTo>
                <a:lnTo>
                  <a:pt x="44" y="162"/>
                </a:lnTo>
                <a:lnTo>
                  <a:pt x="48" y="168"/>
                </a:lnTo>
                <a:lnTo>
                  <a:pt x="54" y="174"/>
                </a:lnTo>
                <a:lnTo>
                  <a:pt x="62" y="178"/>
                </a:lnTo>
                <a:lnTo>
                  <a:pt x="70" y="180"/>
                </a:lnTo>
                <a:lnTo>
                  <a:pt x="70" y="180"/>
                </a:lnTo>
                <a:lnTo>
                  <a:pt x="72" y="194"/>
                </a:lnTo>
                <a:lnTo>
                  <a:pt x="78" y="208"/>
                </a:lnTo>
                <a:lnTo>
                  <a:pt x="86" y="218"/>
                </a:lnTo>
                <a:lnTo>
                  <a:pt x="96" y="228"/>
                </a:lnTo>
                <a:lnTo>
                  <a:pt x="106" y="236"/>
                </a:lnTo>
                <a:lnTo>
                  <a:pt x="118" y="244"/>
                </a:lnTo>
                <a:lnTo>
                  <a:pt x="132" y="248"/>
                </a:lnTo>
                <a:lnTo>
                  <a:pt x="146" y="250"/>
                </a:lnTo>
                <a:lnTo>
                  <a:pt x="146" y="272"/>
                </a:lnTo>
                <a:lnTo>
                  <a:pt x="126" y="272"/>
                </a:lnTo>
                <a:lnTo>
                  <a:pt x="126" y="272"/>
                </a:lnTo>
                <a:lnTo>
                  <a:pt x="114" y="274"/>
                </a:lnTo>
                <a:lnTo>
                  <a:pt x="106" y="280"/>
                </a:lnTo>
                <a:lnTo>
                  <a:pt x="100" y="290"/>
                </a:lnTo>
                <a:lnTo>
                  <a:pt x="98" y="300"/>
                </a:lnTo>
                <a:lnTo>
                  <a:pt x="98" y="308"/>
                </a:lnTo>
                <a:lnTo>
                  <a:pt x="78" y="308"/>
                </a:lnTo>
                <a:lnTo>
                  <a:pt x="78" y="308"/>
                </a:lnTo>
                <a:lnTo>
                  <a:pt x="72" y="310"/>
                </a:lnTo>
                <a:lnTo>
                  <a:pt x="70" y="314"/>
                </a:lnTo>
                <a:lnTo>
                  <a:pt x="70" y="314"/>
                </a:lnTo>
                <a:lnTo>
                  <a:pt x="72" y="320"/>
                </a:lnTo>
                <a:lnTo>
                  <a:pt x="78" y="322"/>
                </a:lnTo>
                <a:lnTo>
                  <a:pt x="98" y="322"/>
                </a:lnTo>
                <a:lnTo>
                  <a:pt x="114" y="322"/>
                </a:lnTo>
                <a:lnTo>
                  <a:pt x="192" y="322"/>
                </a:lnTo>
                <a:lnTo>
                  <a:pt x="208" y="322"/>
                </a:lnTo>
                <a:lnTo>
                  <a:pt x="228" y="322"/>
                </a:lnTo>
                <a:lnTo>
                  <a:pt x="228" y="322"/>
                </a:lnTo>
                <a:lnTo>
                  <a:pt x="234" y="320"/>
                </a:lnTo>
                <a:lnTo>
                  <a:pt x="236" y="314"/>
                </a:lnTo>
                <a:lnTo>
                  <a:pt x="236" y="314"/>
                </a:lnTo>
                <a:lnTo>
                  <a:pt x="234" y="310"/>
                </a:lnTo>
                <a:lnTo>
                  <a:pt x="228" y="308"/>
                </a:lnTo>
                <a:lnTo>
                  <a:pt x="208" y="308"/>
                </a:lnTo>
                <a:lnTo>
                  <a:pt x="208" y="300"/>
                </a:lnTo>
                <a:lnTo>
                  <a:pt x="208" y="300"/>
                </a:lnTo>
                <a:lnTo>
                  <a:pt x="206" y="290"/>
                </a:lnTo>
                <a:lnTo>
                  <a:pt x="200" y="280"/>
                </a:lnTo>
                <a:lnTo>
                  <a:pt x="190" y="274"/>
                </a:lnTo>
                <a:lnTo>
                  <a:pt x="180" y="272"/>
                </a:lnTo>
                <a:lnTo>
                  <a:pt x="160" y="272"/>
                </a:lnTo>
                <a:lnTo>
                  <a:pt x="160" y="250"/>
                </a:lnTo>
                <a:lnTo>
                  <a:pt x="160" y="250"/>
                </a:lnTo>
                <a:lnTo>
                  <a:pt x="174" y="248"/>
                </a:lnTo>
                <a:lnTo>
                  <a:pt x="188" y="244"/>
                </a:lnTo>
                <a:lnTo>
                  <a:pt x="200" y="236"/>
                </a:lnTo>
                <a:lnTo>
                  <a:pt x="210" y="228"/>
                </a:lnTo>
                <a:lnTo>
                  <a:pt x="220" y="218"/>
                </a:lnTo>
                <a:lnTo>
                  <a:pt x="228" y="208"/>
                </a:lnTo>
                <a:lnTo>
                  <a:pt x="232" y="194"/>
                </a:lnTo>
                <a:lnTo>
                  <a:pt x="236" y="180"/>
                </a:lnTo>
                <a:lnTo>
                  <a:pt x="236" y="180"/>
                </a:lnTo>
                <a:lnTo>
                  <a:pt x="244" y="178"/>
                </a:lnTo>
                <a:lnTo>
                  <a:pt x="252" y="174"/>
                </a:lnTo>
                <a:lnTo>
                  <a:pt x="258" y="168"/>
                </a:lnTo>
                <a:lnTo>
                  <a:pt x="262" y="162"/>
                </a:lnTo>
                <a:lnTo>
                  <a:pt x="262" y="162"/>
                </a:lnTo>
                <a:lnTo>
                  <a:pt x="262" y="162"/>
                </a:lnTo>
                <a:lnTo>
                  <a:pt x="302" y="88"/>
                </a:lnTo>
                <a:lnTo>
                  <a:pt x="302" y="88"/>
                </a:lnTo>
                <a:lnTo>
                  <a:pt x="302" y="88"/>
                </a:lnTo>
                <a:lnTo>
                  <a:pt x="302" y="88"/>
                </a:lnTo>
                <a:lnTo>
                  <a:pt x="306" y="82"/>
                </a:lnTo>
                <a:lnTo>
                  <a:pt x="306" y="74"/>
                </a:lnTo>
                <a:lnTo>
                  <a:pt x="306" y="74"/>
                </a:lnTo>
                <a:lnTo>
                  <a:pt x="304" y="64"/>
                </a:lnTo>
                <a:lnTo>
                  <a:pt x="298" y="56"/>
                </a:lnTo>
                <a:lnTo>
                  <a:pt x="290" y="50"/>
                </a:lnTo>
                <a:lnTo>
                  <a:pt x="280" y="48"/>
                </a:lnTo>
                <a:lnTo>
                  <a:pt x="280" y="48"/>
                </a:lnTo>
                <a:close/>
                <a:moveTo>
                  <a:pt x="68" y="164"/>
                </a:moveTo>
                <a:lnTo>
                  <a:pt x="68" y="164"/>
                </a:lnTo>
                <a:lnTo>
                  <a:pt x="62" y="160"/>
                </a:lnTo>
                <a:lnTo>
                  <a:pt x="56" y="154"/>
                </a:lnTo>
                <a:lnTo>
                  <a:pt x="56" y="154"/>
                </a:lnTo>
                <a:lnTo>
                  <a:pt x="56" y="154"/>
                </a:lnTo>
                <a:lnTo>
                  <a:pt x="16" y="82"/>
                </a:lnTo>
                <a:lnTo>
                  <a:pt x="16" y="82"/>
                </a:lnTo>
                <a:lnTo>
                  <a:pt x="16" y="80"/>
                </a:lnTo>
                <a:lnTo>
                  <a:pt x="16" y="80"/>
                </a:lnTo>
                <a:lnTo>
                  <a:pt x="14" y="74"/>
                </a:lnTo>
                <a:lnTo>
                  <a:pt x="14" y="74"/>
                </a:lnTo>
                <a:lnTo>
                  <a:pt x="16" y="70"/>
                </a:lnTo>
                <a:lnTo>
                  <a:pt x="18" y="66"/>
                </a:lnTo>
                <a:lnTo>
                  <a:pt x="22" y="64"/>
                </a:lnTo>
                <a:lnTo>
                  <a:pt x="26" y="64"/>
                </a:lnTo>
                <a:lnTo>
                  <a:pt x="68" y="64"/>
                </a:lnTo>
                <a:lnTo>
                  <a:pt x="68" y="164"/>
                </a:lnTo>
                <a:close/>
                <a:moveTo>
                  <a:pt x="180" y="286"/>
                </a:moveTo>
                <a:lnTo>
                  <a:pt x="180" y="286"/>
                </a:lnTo>
                <a:lnTo>
                  <a:pt x="186" y="288"/>
                </a:lnTo>
                <a:lnTo>
                  <a:pt x="190" y="290"/>
                </a:lnTo>
                <a:lnTo>
                  <a:pt x="192" y="296"/>
                </a:lnTo>
                <a:lnTo>
                  <a:pt x="194" y="300"/>
                </a:lnTo>
                <a:lnTo>
                  <a:pt x="194" y="308"/>
                </a:lnTo>
                <a:lnTo>
                  <a:pt x="112" y="308"/>
                </a:lnTo>
                <a:lnTo>
                  <a:pt x="112" y="300"/>
                </a:lnTo>
                <a:lnTo>
                  <a:pt x="112" y="300"/>
                </a:lnTo>
                <a:lnTo>
                  <a:pt x="114" y="296"/>
                </a:lnTo>
                <a:lnTo>
                  <a:pt x="116" y="290"/>
                </a:lnTo>
                <a:lnTo>
                  <a:pt x="120" y="288"/>
                </a:lnTo>
                <a:lnTo>
                  <a:pt x="126" y="286"/>
                </a:lnTo>
                <a:lnTo>
                  <a:pt x="152" y="286"/>
                </a:lnTo>
                <a:lnTo>
                  <a:pt x="180" y="286"/>
                </a:lnTo>
                <a:close/>
                <a:moveTo>
                  <a:pt x="222" y="56"/>
                </a:moveTo>
                <a:lnTo>
                  <a:pt x="222" y="170"/>
                </a:lnTo>
                <a:lnTo>
                  <a:pt x="222" y="170"/>
                </a:lnTo>
                <a:lnTo>
                  <a:pt x="222" y="172"/>
                </a:lnTo>
                <a:lnTo>
                  <a:pt x="222" y="172"/>
                </a:lnTo>
                <a:lnTo>
                  <a:pt x="222" y="174"/>
                </a:lnTo>
                <a:lnTo>
                  <a:pt x="222" y="174"/>
                </a:lnTo>
                <a:lnTo>
                  <a:pt x="220" y="186"/>
                </a:lnTo>
                <a:lnTo>
                  <a:pt x="216" y="198"/>
                </a:lnTo>
                <a:lnTo>
                  <a:pt x="208" y="208"/>
                </a:lnTo>
                <a:lnTo>
                  <a:pt x="200" y="218"/>
                </a:lnTo>
                <a:lnTo>
                  <a:pt x="190" y="226"/>
                </a:lnTo>
                <a:lnTo>
                  <a:pt x="178" y="232"/>
                </a:lnTo>
                <a:lnTo>
                  <a:pt x="166" y="234"/>
                </a:lnTo>
                <a:lnTo>
                  <a:pt x="152" y="236"/>
                </a:lnTo>
                <a:lnTo>
                  <a:pt x="152" y="236"/>
                </a:lnTo>
                <a:lnTo>
                  <a:pt x="140" y="234"/>
                </a:lnTo>
                <a:lnTo>
                  <a:pt x="128" y="232"/>
                </a:lnTo>
                <a:lnTo>
                  <a:pt x="116" y="226"/>
                </a:lnTo>
                <a:lnTo>
                  <a:pt x="106" y="218"/>
                </a:lnTo>
                <a:lnTo>
                  <a:pt x="98" y="208"/>
                </a:lnTo>
                <a:lnTo>
                  <a:pt x="90" y="198"/>
                </a:lnTo>
                <a:lnTo>
                  <a:pt x="86" y="186"/>
                </a:lnTo>
                <a:lnTo>
                  <a:pt x="84" y="174"/>
                </a:lnTo>
                <a:lnTo>
                  <a:pt x="84" y="172"/>
                </a:lnTo>
                <a:lnTo>
                  <a:pt x="84" y="172"/>
                </a:lnTo>
                <a:lnTo>
                  <a:pt x="82" y="170"/>
                </a:lnTo>
                <a:lnTo>
                  <a:pt x="82" y="56"/>
                </a:lnTo>
                <a:lnTo>
                  <a:pt x="82" y="14"/>
                </a:lnTo>
                <a:lnTo>
                  <a:pt x="222" y="14"/>
                </a:lnTo>
                <a:lnTo>
                  <a:pt x="222" y="56"/>
                </a:lnTo>
                <a:close/>
                <a:moveTo>
                  <a:pt x="290" y="80"/>
                </a:moveTo>
                <a:lnTo>
                  <a:pt x="290" y="80"/>
                </a:lnTo>
                <a:lnTo>
                  <a:pt x="290" y="82"/>
                </a:lnTo>
                <a:lnTo>
                  <a:pt x="250" y="154"/>
                </a:lnTo>
                <a:lnTo>
                  <a:pt x="250" y="154"/>
                </a:lnTo>
                <a:lnTo>
                  <a:pt x="250" y="154"/>
                </a:lnTo>
                <a:lnTo>
                  <a:pt x="250" y="154"/>
                </a:lnTo>
                <a:lnTo>
                  <a:pt x="244" y="160"/>
                </a:lnTo>
                <a:lnTo>
                  <a:pt x="238" y="164"/>
                </a:lnTo>
                <a:lnTo>
                  <a:pt x="238" y="64"/>
                </a:lnTo>
                <a:lnTo>
                  <a:pt x="280" y="64"/>
                </a:lnTo>
                <a:lnTo>
                  <a:pt x="280" y="64"/>
                </a:lnTo>
                <a:lnTo>
                  <a:pt x="284" y="64"/>
                </a:lnTo>
                <a:lnTo>
                  <a:pt x="288" y="66"/>
                </a:lnTo>
                <a:lnTo>
                  <a:pt x="290" y="70"/>
                </a:lnTo>
                <a:lnTo>
                  <a:pt x="292" y="74"/>
                </a:lnTo>
                <a:lnTo>
                  <a:pt x="292" y="74"/>
                </a:lnTo>
                <a:lnTo>
                  <a:pt x="290" y="80"/>
                </a:lnTo>
                <a:lnTo>
                  <a:pt x="290" y="8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9274021" y="870909"/>
            <a:ext cx="33605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E04F5F"/>
                </a:solidFill>
              </a:rPr>
              <a:t>竞赛</a:t>
            </a:r>
            <a:endParaRPr lang="en-US" altLang="zh-CN" sz="3200" b="1" dirty="0" smtClean="0">
              <a:solidFill>
                <a:srgbClr val="E04F5F"/>
              </a:solidFill>
            </a:endParaRPr>
          </a:p>
        </p:txBody>
      </p:sp>
      <p:cxnSp>
        <p:nvCxnSpPr>
          <p:cNvPr id="32" name="直接连接符 31"/>
          <p:cNvCxnSpPr/>
          <p:nvPr/>
        </p:nvCxnSpPr>
        <p:spPr>
          <a:xfrm>
            <a:off x="1973943" y="5855205"/>
            <a:ext cx="0" cy="1002795"/>
          </a:xfrm>
          <a:prstGeom prst="line">
            <a:avLst/>
          </a:prstGeom>
          <a:ln w="127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576864" y="470799"/>
            <a:ext cx="464875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b="1" dirty="0" smtClean="0">
                <a:solidFill>
                  <a:schemeClr val="bg1"/>
                </a:solidFill>
                <a:latin typeface="+mj-ea"/>
                <a:ea typeface="+mj-ea"/>
              </a:rPr>
              <a:t>自身实力</a:t>
            </a:r>
            <a:endParaRPr lang="en-US" altLang="zh-CN" sz="2000" b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76863" y="1048178"/>
            <a:ext cx="464875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b="1" dirty="0" smtClean="0">
                <a:solidFill>
                  <a:schemeClr val="bg1"/>
                </a:solidFill>
                <a:latin typeface="+mj-ea"/>
                <a:ea typeface="+mj-ea"/>
              </a:rPr>
              <a:t>队友配合</a:t>
            </a:r>
            <a:endParaRPr lang="en-US" altLang="zh-CN" sz="2000" b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76862" y="1625557"/>
            <a:ext cx="464875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b="1" dirty="0" smtClean="0">
                <a:solidFill>
                  <a:schemeClr val="bg1"/>
                </a:solidFill>
                <a:latin typeface="+mj-ea"/>
                <a:ea typeface="+mj-ea"/>
              </a:rPr>
              <a:t>做好熬夜的准备</a:t>
            </a:r>
            <a:endParaRPr lang="en-US" altLang="zh-CN" sz="2000" b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206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 flipH="1">
            <a:off x="1737975" y="-25799"/>
            <a:ext cx="6150" cy="1166910"/>
          </a:xfrm>
          <a:prstGeom prst="line">
            <a:avLst/>
          </a:prstGeom>
          <a:ln w="127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弧形 5"/>
          <p:cNvSpPr/>
          <p:nvPr/>
        </p:nvSpPr>
        <p:spPr>
          <a:xfrm rot="10800000">
            <a:off x="1737975" y="649863"/>
            <a:ext cx="1047750" cy="884957"/>
          </a:xfrm>
          <a:prstGeom prst="arc">
            <a:avLst/>
          </a:prstGeom>
          <a:ln w="127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/>
          <p:cNvCxnSpPr>
            <a:stCxn id="6" idx="0"/>
          </p:cNvCxnSpPr>
          <p:nvPr/>
        </p:nvCxnSpPr>
        <p:spPr>
          <a:xfrm>
            <a:off x="2261850" y="1534820"/>
            <a:ext cx="1845693" cy="30778"/>
          </a:xfrm>
          <a:prstGeom prst="line">
            <a:avLst/>
          </a:prstGeom>
          <a:ln w="127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/>
          <p:cNvSpPr/>
          <p:nvPr/>
        </p:nvSpPr>
        <p:spPr>
          <a:xfrm>
            <a:off x="4107543" y="1219200"/>
            <a:ext cx="818751" cy="818751"/>
          </a:xfrm>
          <a:prstGeom prst="ellipse">
            <a:avLst/>
          </a:prstGeom>
          <a:noFill/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4238174" y="1166910"/>
            <a:ext cx="5575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>
                <a:solidFill>
                  <a:srgbClr val="E04F5F"/>
                </a:solidFill>
              </a:rPr>
              <a:t>1</a:t>
            </a:r>
            <a:endParaRPr lang="zh-CN" altLang="en-US" sz="5400" b="1" dirty="0">
              <a:solidFill>
                <a:srgbClr val="E04F5F"/>
              </a:solidFill>
            </a:endParaRPr>
          </a:p>
        </p:txBody>
      </p:sp>
      <p:cxnSp>
        <p:nvCxnSpPr>
          <p:cNvPr id="11" name="直接连接符 10"/>
          <p:cNvCxnSpPr/>
          <p:nvPr/>
        </p:nvCxnSpPr>
        <p:spPr>
          <a:xfrm flipV="1">
            <a:off x="4926294" y="1628575"/>
            <a:ext cx="2546976" cy="18589"/>
          </a:xfrm>
          <a:prstGeom prst="line">
            <a:avLst/>
          </a:prstGeom>
          <a:ln w="127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组 22"/>
          <p:cNvGrpSpPr/>
          <p:nvPr/>
        </p:nvGrpSpPr>
        <p:grpSpPr>
          <a:xfrm>
            <a:off x="7473270" y="899126"/>
            <a:ext cx="3373134" cy="2847975"/>
            <a:chOff x="5268913" y="1114425"/>
            <a:chExt cx="530225" cy="447675"/>
          </a:xfrm>
          <a:solidFill>
            <a:schemeClr val="bg1"/>
          </a:solidFill>
        </p:grpSpPr>
        <p:sp>
          <p:nvSpPr>
            <p:cNvPr id="14" name="Freeform 137"/>
            <p:cNvSpPr>
              <a:spLocks noEditPoints="1"/>
            </p:cNvSpPr>
            <p:nvPr/>
          </p:nvSpPr>
          <p:spPr bwMode="auto">
            <a:xfrm>
              <a:off x="5268913" y="1114425"/>
              <a:ext cx="530225" cy="447675"/>
            </a:xfrm>
            <a:custGeom>
              <a:avLst/>
              <a:gdLst/>
              <a:ahLst/>
              <a:cxnLst>
                <a:cxn ang="0">
                  <a:pos x="248" y="0"/>
                </a:cxn>
                <a:cxn ang="0">
                  <a:pos x="214" y="10"/>
                </a:cxn>
                <a:cxn ang="0">
                  <a:pos x="204" y="44"/>
                </a:cxn>
                <a:cxn ang="0">
                  <a:pos x="212" y="84"/>
                </a:cxn>
                <a:cxn ang="0">
                  <a:pos x="158" y="128"/>
                </a:cxn>
                <a:cxn ang="0">
                  <a:pos x="128" y="66"/>
                </a:cxn>
                <a:cxn ang="0">
                  <a:pos x="102" y="28"/>
                </a:cxn>
                <a:cxn ang="0">
                  <a:pos x="66" y="18"/>
                </a:cxn>
                <a:cxn ang="0">
                  <a:pos x="44" y="22"/>
                </a:cxn>
                <a:cxn ang="0">
                  <a:pos x="44" y="32"/>
                </a:cxn>
                <a:cxn ang="0">
                  <a:pos x="32" y="78"/>
                </a:cxn>
                <a:cxn ang="0">
                  <a:pos x="8" y="60"/>
                </a:cxn>
                <a:cxn ang="0">
                  <a:pos x="2" y="64"/>
                </a:cxn>
                <a:cxn ang="0">
                  <a:pos x="8" y="114"/>
                </a:cxn>
                <a:cxn ang="0">
                  <a:pos x="30" y="136"/>
                </a:cxn>
                <a:cxn ang="0">
                  <a:pos x="64" y="148"/>
                </a:cxn>
                <a:cxn ang="0">
                  <a:pos x="52" y="234"/>
                </a:cxn>
                <a:cxn ang="0">
                  <a:pos x="90" y="280"/>
                </a:cxn>
                <a:cxn ang="0">
                  <a:pos x="100" y="280"/>
                </a:cxn>
                <a:cxn ang="0">
                  <a:pos x="218" y="280"/>
                </a:cxn>
                <a:cxn ang="0">
                  <a:pos x="262" y="236"/>
                </a:cxn>
                <a:cxn ang="0">
                  <a:pos x="248" y="130"/>
                </a:cxn>
                <a:cxn ang="0">
                  <a:pos x="244" y="116"/>
                </a:cxn>
                <a:cxn ang="0">
                  <a:pos x="290" y="130"/>
                </a:cxn>
                <a:cxn ang="0">
                  <a:pos x="334" y="86"/>
                </a:cxn>
                <a:cxn ang="0">
                  <a:pos x="248" y="92"/>
                </a:cxn>
                <a:cxn ang="0">
                  <a:pos x="248" y="92"/>
                </a:cxn>
                <a:cxn ang="0">
                  <a:pos x="94" y="266"/>
                </a:cxn>
                <a:cxn ang="0">
                  <a:pos x="162" y="144"/>
                </a:cxn>
                <a:cxn ang="0">
                  <a:pos x="82" y="72"/>
                </a:cxn>
                <a:cxn ang="0">
                  <a:pos x="62" y="32"/>
                </a:cxn>
                <a:cxn ang="0">
                  <a:pos x="92" y="40"/>
                </a:cxn>
                <a:cxn ang="0">
                  <a:pos x="114" y="72"/>
                </a:cxn>
                <a:cxn ang="0">
                  <a:pos x="108" y="110"/>
                </a:cxn>
                <a:cxn ang="0">
                  <a:pos x="96" y="122"/>
                </a:cxn>
                <a:cxn ang="0">
                  <a:pos x="74" y="132"/>
                </a:cxn>
                <a:cxn ang="0">
                  <a:pos x="46" y="130"/>
                </a:cxn>
                <a:cxn ang="0">
                  <a:pos x="22" y="110"/>
                </a:cxn>
                <a:cxn ang="0">
                  <a:pos x="22" y="88"/>
                </a:cxn>
                <a:cxn ang="0">
                  <a:pos x="54" y="100"/>
                </a:cxn>
                <a:cxn ang="0">
                  <a:pos x="120" y="166"/>
                </a:cxn>
                <a:cxn ang="0">
                  <a:pos x="98" y="138"/>
                </a:cxn>
                <a:cxn ang="0">
                  <a:pos x="104" y="134"/>
                </a:cxn>
                <a:cxn ang="0">
                  <a:pos x="110" y="128"/>
                </a:cxn>
                <a:cxn ang="0">
                  <a:pos x="116" y="122"/>
                </a:cxn>
                <a:cxn ang="0">
                  <a:pos x="120" y="118"/>
                </a:cxn>
                <a:cxn ang="0">
                  <a:pos x="148" y="138"/>
                </a:cxn>
                <a:cxn ang="0">
                  <a:pos x="218" y="262"/>
                </a:cxn>
                <a:cxn ang="0">
                  <a:pos x="290" y="112"/>
                </a:cxn>
                <a:cxn ang="0">
                  <a:pos x="316" y="86"/>
                </a:cxn>
              </a:cxnLst>
              <a:rect l="0" t="0" r="r" b="b"/>
              <a:pathLst>
                <a:path w="334" h="282">
                  <a:moveTo>
                    <a:pt x="332" y="80"/>
                  </a:moveTo>
                  <a:lnTo>
                    <a:pt x="252" y="2"/>
                  </a:lnTo>
                  <a:lnTo>
                    <a:pt x="252" y="2"/>
                  </a:lnTo>
                  <a:lnTo>
                    <a:pt x="248" y="0"/>
                  </a:lnTo>
                  <a:lnTo>
                    <a:pt x="244" y="0"/>
                  </a:lnTo>
                  <a:lnTo>
                    <a:pt x="216" y="8"/>
                  </a:lnTo>
                  <a:lnTo>
                    <a:pt x="216" y="8"/>
                  </a:lnTo>
                  <a:lnTo>
                    <a:pt x="214" y="10"/>
                  </a:lnTo>
                  <a:lnTo>
                    <a:pt x="212" y="14"/>
                  </a:lnTo>
                  <a:lnTo>
                    <a:pt x="204" y="40"/>
                  </a:lnTo>
                  <a:lnTo>
                    <a:pt x="204" y="40"/>
                  </a:lnTo>
                  <a:lnTo>
                    <a:pt x="204" y="44"/>
                  </a:lnTo>
                  <a:lnTo>
                    <a:pt x="204" y="48"/>
                  </a:lnTo>
                  <a:lnTo>
                    <a:pt x="230" y="74"/>
                  </a:lnTo>
                  <a:lnTo>
                    <a:pt x="216" y="88"/>
                  </a:lnTo>
                  <a:lnTo>
                    <a:pt x="212" y="84"/>
                  </a:lnTo>
                  <a:lnTo>
                    <a:pt x="212" y="84"/>
                  </a:lnTo>
                  <a:lnTo>
                    <a:pt x="206" y="82"/>
                  </a:lnTo>
                  <a:lnTo>
                    <a:pt x="202" y="84"/>
                  </a:lnTo>
                  <a:lnTo>
                    <a:pt x="158" y="128"/>
                  </a:lnTo>
                  <a:lnTo>
                    <a:pt x="128" y="98"/>
                  </a:lnTo>
                  <a:lnTo>
                    <a:pt x="128" y="98"/>
                  </a:lnTo>
                  <a:lnTo>
                    <a:pt x="130" y="82"/>
                  </a:lnTo>
                  <a:lnTo>
                    <a:pt x="128" y="66"/>
                  </a:lnTo>
                  <a:lnTo>
                    <a:pt x="122" y="50"/>
                  </a:lnTo>
                  <a:lnTo>
                    <a:pt x="110" y="36"/>
                  </a:lnTo>
                  <a:lnTo>
                    <a:pt x="110" y="36"/>
                  </a:lnTo>
                  <a:lnTo>
                    <a:pt x="102" y="28"/>
                  </a:lnTo>
                  <a:lnTo>
                    <a:pt x="90" y="22"/>
                  </a:lnTo>
                  <a:lnTo>
                    <a:pt x="78" y="20"/>
                  </a:lnTo>
                  <a:lnTo>
                    <a:pt x="66" y="18"/>
                  </a:lnTo>
                  <a:lnTo>
                    <a:pt x="66" y="18"/>
                  </a:lnTo>
                  <a:lnTo>
                    <a:pt x="56" y="18"/>
                  </a:lnTo>
                  <a:lnTo>
                    <a:pt x="46" y="20"/>
                  </a:lnTo>
                  <a:lnTo>
                    <a:pt x="46" y="20"/>
                  </a:lnTo>
                  <a:lnTo>
                    <a:pt x="44" y="22"/>
                  </a:lnTo>
                  <a:lnTo>
                    <a:pt x="42" y="26"/>
                  </a:lnTo>
                  <a:lnTo>
                    <a:pt x="42" y="26"/>
                  </a:lnTo>
                  <a:lnTo>
                    <a:pt x="42" y="30"/>
                  </a:lnTo>
                  <a:lnTo>
                    <a:pt x="44" y="32"/>
                  </a:lnTo>
                  <a:lnTo>
                    <a:pt x="60" y="48"/>
                  </a:lnTo>
                  <a:lnTo>
                    <a:pt x="66" y="72"/>
                  </a:lnTo>
                  <a:lnTo>
                    <a:pt x="54" y="84"/>
                  </a:lnTo>
                  <a:lnTo>
                    <a:pt x="32" y="78"/>
                  </a:lnTo>
                  <a:lnTo>
                    <a:pt x="14" y="62"/>
                  </a:lnTo>
                  <a:lnTo>
                    <a:pt x="14" y="62"/>
                  </a:lnTo>
                  <a:lnTo>
                    <a:pt x="12" y="60"/>
                  </a:lnTo>
                  <a:lnTo>
                    <a:pt x="8" y="60"/>
                  </a:lnTo>
                  <a:lnTo>
                    <a:pt x="8" y="60"/>
                  </a:lnTo>
                  <a:lnTo>
                    <a:pt x="4" y="62"/>
                  </a:lnTo>
                  <a:lnTo>
                    <a:pt x="2" y="64"/>
                  </a:lnTo>
                  <a:lnTo>
                    <a:pt x="2" y="64"/>
                  </a:lnTo>
                  <a:lnTo>
                    <a:pt x="0" y="72"/>
                  </a:lnTo>
                  <a:lnTo>
                    <a:pt x="0" y="82"/>
                  </a:lnTo>
                  <a:lnTo>
                    <a:pt x="2" y="98"/>
                  </a:lnTo>
                  <a:lnTo>
                    <a:pt x="8" y="114"/>
                  </a:lnTo>
                  <a:lnTo>
                    <a:pt x="14" y="122"/>
                  </a:lnTo>
                  <a:lnTo>
                    <a:pt x="20" y="128"/>
                  </a:lnTo>
                  <a:lnTo>
                    <a:pt x="20" y="128"/>
                  </a:lnTo>
                  <a:lnTo>
                    <a:pt x="30" y="136"/>
                  </a:lnTo>
                  <a:lnTo>
                    <a:pt x="40" y="142"/>
                  </a:lnTo>
                  <a:lnTo>
                    <a:pt x="52" y="146"/>
                  </a:lnTo>
                  <a:lnTo>
                    <a:pt x="64" y="148"/>
                  </a:lnTo>
                  <a:lnTo>
                    <a:pt x="64" y="148"/>
                  </a:lnTo>
                  <a:lnTo>
                    <a:pt x="82" y="146"/>
                  </a:lnTo>
                  <a:lnTo>
                    <a:pt x="110" y="176"/>
                  </a:lnTo>
                  <a:lnTo>
                    <a:pt x="52" y="234"/>
                  </a:lnTo>
                  <a:lnTo>
                    <a:pt x="52" y="234"/>
                  </a:lnTo>
                  <a:lnTo>
                    <a:pt x="50" y="238"/>
                  </a:lnTo>
                  <a:lnTo>
                    <a:pt x="50" y="238"/>
                  </a:lnTo>
                  <a:lnTo>
                    <a:pt x="52" y="244"/>
                  </a:lnTo>
                  <a:lnTo>
                    <a:pt x="90" y="280"/>
                  </a:lnTo>
                  <a:lnTo>
                    <a:pt x="90" y="280"/>
                  </a:lnTo>
                  <a:lnTo>
                    <a:pt x="94" y="282"/>
                  </a:lnTo>
                  <a:lnTo>
                    <a:pt x="94" y="282"/>
                  </a:lnTo>
                  <a:lnTo>
                    <a:pt x="100" y="280"/>
                  </a:lnTo>
                  <a:lnTo>
                    <a:pt x="158" y="222"/>
                  </a:lnTo>
                  <a:lnTo>
                    <a:pt x="212" y="278"/>
                  </a:lnTo>
                  <a:lnTo>
                    <a:pt x="212" y="278"/>
                  </a:lnTo>
                  <a:lnTo>
                    <a:pt x="218" y="280"/>
                  </a:lnTo>
                  <a:lnTo>
                    <a:pt x="222" y="278"/>
                  </a:lnTo>
                  <a:lnTo>
                    <a:pt x="260" y="240"/>
                  </a:lnTo>
                  <a:lnTo>
                    <a:pt x="260" y="240"/>
                  </a:lnTo>
                  <a:lnTo>
                    <a:pt x="262" y="236"/>
                  </a:lnTo>
                  <a:lnTo>
                    <a:pt x="260" y="230"/>
                  </a:lnTo>
                  <a:lnTo>
                    <a:pt x="204" y="176"/>
                  </a:lnTo>
                  <a:lnTo>
                    <a:pt x="248" y="130"/>
                  </a:lnTo>
                  <a:lnTo>
                    <a:pt x="248" y="130"/>
                  </a:lnTo>
                  <a:lnTo>
                    <a:pt x="250" y="126"/>
                  </a:lnTo>
                  <a:lnTo>
                    <a:pt x="250" y="126"/>
                  </a:lnTo>
                  <a:lnTo>
                    <a:pt x="248" y="120"/>
                  </a:lnTo>
                  <a:lnTo>
                    <a:pt x="244" y="116"/>
                  </a:lnTo>
                  <a:lnTo>
                    <a:pt x="258" y="102"/>
                  </a:lnTo>
                  <a:lnTo>
                    <a:pt x="284" y="128"/>
                  </a:lnTo>
                  <a:lnTo>
                    <a:pt x="284" y="128"/>
                  </a:lnTo>
                  <a:lnTo>
                    <a:pt x="290" y="130"/>
                  </a:lnTo>
                  <a:lnTo>
                    <a:pt x="294" y="128"/>
                  </a:lnTo>
                  <a:lnTo>
                    <a:pt x="332" y="90"/>
                  </a:lnTo>
                  <a:lnTo>
                    <a:pt x="332" y="90"/>
                  </a:lnTo>
                  <a:lnTo>
                    <a:pt x="334" y="86"/>
                  </a:lnTo>
                  <a:lnTo>
                    <a:pt x="334" y="86"/>
                  </a:lnTo>
                  <a:lnTo>
                    <a:pt x="332" y="80"/>
                  </a:lnTo>
                  <a:lnTo>
                    <a:pt x="332" y="80"/>
                  </a:lnTo>
                  <a:close/>
                  <a:moveTo>
                    <a:pt x="248" y="92"/>
                  </a:moveTo>
                  <a:lnTo>
                    <a:pt x="234" y="106"/>
                  </a:lnTo>
                  <a:lnTo>
                    <a:pt x="226" y="98"/>
                  </a:lnTo>
                  <a:lnTo>
                    <a:pt x="240" y="84"/>
                  </a:lnTo>
                  <a:lnTo>
                    <a:pt x="248" y="92"/>
                  </a:lnTo>
                  <a:close/>
                  <a:moveTo>
                    <a:pt x="162" y="144"/>
                  </a:moveTo>
                  <a:lnTo>
                    <a:pt x="206" y="98"/>
                  </a:lnTo>
                  <a:lnTo>
                    <a:pt x="234" y="126"/>
                  </a:lnTo>
                  <a:lnTo>
                    <a:pt x="94" y="266"/>
                  </a:lnTo>
                  <a:lnTo>
                    <a:pt x="68" y="238"/>
                  </a:lnTo>
                  <a:lnTo>
                    <a:pt x="162" y="144"/>
                  </a:lnTo>
                  <a:lnTo>
                    <a:pt x="162" y="142"/>
                  </a:lnTo>
                  <a:lnTo>
                    <a:pt x="162" y="144"/>
                  </a:lnTo>
                  <a:close/>
                  <a:moveTo>
                    <a:pt x="80" y="78"/>
                  </a:moveTo>
                  <a:lnTo>
                    <a:pt x="80" y="78"/>
                  </a:lnTo>
                  <a:lnTo>
                    <a:pt x="82" y="74"/>
                  </a:lnTo>
                  <a:lnTo>
                    <a:pt x="82" y="72"/>
                  </a:lnTo>
                  <a:lnTo>
                    <a:pt x="72" y="44"/>
                  </a:lnTo>
                  <a:lnTo>
                    <a:pt x="72" y="44"/>
                  </a:lnTo>
                  <a:lnTo>
                    <a:pt x="72" y="40"/>
                  </a:lnTo>
                  <a:lnTo>
                    <a:pt x="62" y="32"/>
                  </a:lnTo>
                  <a:lnTo>
                    <a:pt x="62" y="32"/>
                  </a:lnTo>
                  <a:lnTo>
                    <a:pt x="74" y="32"/>
                  </a:lnTo>
                  <a:lnTo>
                    <a:pt x="84" y="36"/>
                  </a:lnTo>
                  <a:lnTo>
                    <a:pt x="92" y="40"/>
                  </a:lnTo>
                  <a:lnTo>
                    <a:pt x="102" y="46"/>
                  </a:lnTo>
                  <a:lnTo>
                    <a:pt x="102" y="46"/>
                  </a:lnTo>
                  <a:lnTo>
                    <a:pt x="110" y="58"/>
                  </a:lnTo>
                  <a:lnTo>
                    <a:pt x="114" y="72"/>
                  </a:lnTo>
                  <a:lnTo>
                    <a:pt x="116" y="84"/>
                  </a:lnTo>
                  <a:lnTo>
                    <a:pt x="114" y="98"/>
                  </a:lnTo>
                  <a:lnTo>
                    <a:pt x="114" y="98"/>
                  </a:lnTo>
                  <a:lnTo>
                    <a:pt x="108" y="110"/>
                  </a:lnTo>
                  <a:lnTo>
                    <a:pt x="102" y="118"/>
                  </a:lnTo>
                  <a:lnTo>
                    <a:pt x="102" y="118"/>
                  </a:lnTo>
                  <a:lnTo>
                    <a:pt x="96" y="122"/>
                  </a:lnTo>
                  <a:lnTo>
                    <a:pt x="96" y="122"/>
                  </a:lnTo>
                  <a:lnTo>
                    <a:pt x="90" y="128"/>
                  </a:lnTo>
                  <a:lnTo>
                    <a:pt x="82" y="132"/>
                  </a:lnTo>
                  <a:lnTo>
                    <a:pt x="82" y="132"/>
                  </a:lnTo>
                  <a:lnTo>
                    <a:pt x="74" y="132"/>
                  </a:lnTo>
                  <a:lnTo>
                    <a:pt x="64" y="134"/>
                  </a:lnTo>
                  <a:lnTo>
                    <a:pt x="64" y="134"/>
                  </a:lnTo>
                  <a:lnTo>
                    <a:pt x="54" y="132"/>
                  </a:lnTo>
                  <a:lnTo>
                    <a:pt x="46" y="130"/>
                  </a:lnTo>
                  <a:lnTo>
                    <a:pt x="36" y="126"/>
                  </a:lnTo>
                  <a:lnTo>
                    <a:pt x="30" y="118"/>
                  </a:lnTo>
                  <a:lnTo>
                    <a:pt x="30" y="118"/>
                  </a:lnTo>
                  <a:lnTo>
                    <a:pt x="22" y="110"/>
                  </a:lnTo>
                  <a:lnTo>
                    <a:pt x="18" y="102"/>
                  </a:lnTo>
                  <a:lnTo>
                    <a:pt x="14" y="92"/>
                  </a:lnTo>
                  <a:lnTo>
                    <a:pt x="14" y="80"/>
                  </a:lnTo>
                  <a:lnTo>
                    <a:pt x="22" y="88"/>
                  </a:lnTo>
                  <a:lnTo>
                    <a:pt x="22" y="88"/>
                  </a:lnTo>
                  <a:lnTo>
                    <a:pt x="26" y="90"/>
                  </a:lnTo>
                  <a:lnTo>
                    <a:pt x="54" y="100"/>
                  </a:lnTo>
                  <a:lnTo>
                    <a:pt x="54" y="100"/>
                  </a:lnTo>
                  <a:lnTo>
                    <a:pt x="58" y="100"/>
                  </a:lnTo>
                  <a:lnTo>
                    <a:pt x="60" y="98"/>
                  </a:lnTo>
                  <a:lnTo>
                    <a:pt x="80" y="78"/>
                  </a:lnTo>
                  <a:close/>
                  <a:moveTo>
                    <a:pt x="120" y="166"/>
                  </a:moveTo>
                  <a:lnTo>
                    <a:pt x="96" y="140"/>
                  </a:lnTo>
                  <a:lnTo>
                    <a:pt x="96" y="140"/>
                  </a:lnTo>
                  <a:lnTo>
                    <a:pt x="98" y="138"/>
                  </a:lnTo>
                  <a:lnTo>
                    <a:pt x="98" y="138"/>
                  </a:lnTo>
                  <a:lnTo>
                    <a:pt x="100" y="138"/>
                  </a:lnTo>
                  <a:lnTo>
                    <a:pt x="100" y="138"/>
                  </a:lnTo>
                  <a:lnTo>
                    <a:pt x="100" y="138"/>
                  </a:lnTo>
                  <a:lnTo>
                    <a:pt x="104" y="134"/>
                  </a:lnTo>
                  <a:lnTo>
                    <a:pt x="104" y="134"/>
                  </a:lnTo>
                  <a:lnTo>
                    <a:pt x="106" y="134"/>
                  </a:lnTo>
                  <a:lnTo>
                    <a:pt x="106" y="134"/>
                  </a:lnTo>
                  <a:lnTo>
                    <a:pt x="110" y="128"/>
                  </a:lnTo>
                  <a:lnTo>
                    <a:pt x="110" y="128"/>
                  </a:lnTo>
                  <a:lnTo>
                    <a:pt x="116" y="124"/>
                  </a:lnTo>
                  <a:lnTo>
                    <a:pt x="116" y="124"/>
                  </a:lnTo>
                  <a:lnTo>
                    <a:pt x="116" y="122"/>
                  </a:lnTo>
                  <a:lnTo>
                    <a:pt x="116" y="122"/>
                  </a:lnTo>
                  <a:lnTo>
                    <a:pt x="120" y="118"/>
                  </a:lnTo>
                  <a:lnTo>
                    <a:pt x="120" y="118"/>
                  </a:lnTo>
                  <a:lnTo>
                    <a:pt x="120" y="118"/>
                  </a:lnTo>
                  <a:lnTo>
                    <a:pt x="120" y="116"/>
                  </a:lnTo>
                  <a:lnTo>
                    <a:pt x="120" y="116"/>
                  </a:lnTo>
                  <a:lnTo>
                    <a:pt x="122" y="114"/>
                  </a:lnTo>
                  <a:lnTo>
                    <a:pt x="148" y="138"/>
                  </a:lnTo>
                  <a:lnTo>
                    <a:pt x="120" y="166"/>
                  </a:lnTo>
                  <a:close/>
                  <a:moveTo>
                    <a:pt x="194" y="184"/>
                  </a:moveTo>
                  <a:lnTo>
                    <a:pt x="244" y="236"/>
                  </a:lnTo>
                  <a:lnTo>
                    <a:pt x="218" y="262"/>
                  </a:lnTo>
                  <a:lnTo>
                    <a:pt x="168" y="212"/>
                  </a:lnTo>
                  <a:lnTo>
                    <a:pt x="194" y="184"/>
                  </a:lnTo>
                  <a:close/>
                  <a:moveTo>
                    <a:pt x="316" y="86"/>
                  </a:moveTo>
                  <a:lnTo>
                    <a:pt x="290" y="112"/>
                  </a:lnTo>
                  <a:lnTo>
                    <a:pt x="218" y="42"/>
                  </a:lnTo>
                  <a:lnTo>
                    <a:pt x="224" y="20"/>
                  </a:lnTo>
                  <a:lnTo>
                    <a:pt x="244" y="14"/>
                  </a:lnTo>
                  <a:lnTo>
                    <a:pt x="316" y="8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138"/>
            <p:cNvSpPr>
              <a:spLocks/>
            </p:cNvSpPr>
            <p:nvPr/>
          </p:nvSpPr>
          <p:spPr bwMode="auto">
            <a:xfrm>
              <a:off x="5430838" y="1336675"/>
              <a:ext cx="142875" cy="146050"/>
            </a:xfrm>
            <a:custGeom>
              <a:avLst/>
              <a:gdLst/>
              <a:ahLst/>
              <a:cxnLst>
                <a:cxn ang="0">
                  <a:pos x="0" y="84"/>
                </a:cxn>
                <a:cxn ang="0">
                  <a:pos x="0" y="84"/>
                </a:cxn>
                <a:cxn ang="0">
                  <a:pos x="2" y="90"/>
                </a:cxn>
                <a:cxn ang="0">
                  <a:pos x="2" y="90"/>
                </a:cxn>
                <a:cxn ang="0">
                  <a:pos x="6" y="92"/>
                </a:cxn>
                <a:cxn ang="0">
                  <a:pos x="6" y="92"/>
                </a:cxn>
                <a:cxn ang="0">
                  <a:pos x="12" y="90"/>
                </a:cxn>
                <a:cxn ang="0">
                  <a:pos x="88" y="12"/>
                </a:cxn>
                <a:cxn ang="0">
                  <a:pos x="88" y="12"/>
                </a:cxn>
                <a:cxn ang="0">
                  <a:pos x="90" y="8"/>
                </a:cxn>
                <a:cxn ang="0">
                  <a:pos x="88" y="2"/>
                </a:cxn>
                <a:cxn ang="0">
                  <a:pos x="88" y="2"/>
                </a:cxn>
                <a:cxn ang="0">
                  <a:pos x="84" y="0"/>
                </a:cxn>
                <a:cxn ang="0">
                  <a:pos x="78" y="2"/>
                </a:cxn>
                <a:cxn ang="0">
                  <a:pos x="2" y="80"/>
                </a:cxn>
                <a:cxn ang="0">
                  <a:pos x="2" y="80"/>
                </a:cxn>
                <a:cxn ang="0">
                  <a:pos x="0" y="84"/>
                </a:cxn>
                <a:cxn ang="0">
                  <a:pos x="0" y="84"/>
                </a:cxn>
              </a:cxnLst>
              <a:rect l="0" t="0" r="r" b="b"/>
              <a:pathLst>
                <a:path w="90" h="92">
                  <a:moveTo>
                    <a:pt x="0" y="84"/>
                  </a:moveTo>
                  <a:lnTo>
                    <a:pt x="0" y="84"/>
                  </a:lnTo>
                  <a:lnTo>
                    <a:pt x="2" y="90"/>
                  </a:lnTo>
                  <a:lnTo>
                    <a:pt x="2" y="90"/>
                  </a:lnTo>
                  <a:lnTo>
                    <a:pt x="6" y="92"/>
                  </a:lnTo>
                  <a:lnTo>
                    <a:pt x="6" y="92"/>
                  </a:lnTo>
                  <a:lnTo>
                    <a:pt x="12" y="90"/>
                  </a:lnTo>
                  <a:lnTo>
                    <a:pt x="88" y="12"/>
                  </a:lnTo>
                  <a:lnTo>
                    <a:pt x="88" y="12"/>
                  </a:lnTo>
                  <a:lnTo>
                    <a:pt x="90" y="8"/>
                  </a:lnTo>
                  <a:lnTo>
                    <a:pt x="88" y="2"/>
                  </a:lnTo>
                  <a:lnTo>
                    <a:pt x="88" y="2"/>
                  </a:lnTo>
                  <a:lnTo>
                    <a:pt x="84" y="0"/>
                  </a:lnTo>
                  <a:lnTo>
                    <a:pt x="78" y="2"/>
                  </a:lnTo>
                  <a:lnTo>
                    <a:pt x="2" y="80"/>
                  </a:lnTo>
                  <a:lnTo>
                    <a:pt x="2" y="80"/>
                  </a:lnTo>
                  <a:lnTo>
                    <a:pt x="0" y="84"/>
                  </a:lnTo>
                  <a:lnTo>
                    <a:pt x="0" y="8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cxnSp>
        <p:nvCxnSpPr>
          <p:cNvPr id="16" name="直接连接符 15"/>
          <p:cNvCxnSpPr/>
          <p:nvPr/>
        </p:nvCxnSpPr>
        <p:spPr>
          <a:xfrm>
            <a:off x="10716296" y="1767583"/>
            <a:ext cx="0" cy="5090417"/>
          </a:xfrm>
          <a:prstGeom prst="line">
            <a:avLst/>
          </a:prstGeom>
          <a:ln w="127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1884932" y="165800"/>
            <a:ext cx="33605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rgbClr val="E04F5F"/>
                </a:solidFill>
              </a:rPr>
              <a:t>开始的开始</a:t>
            </a:r>
            <a:endParaRPr lang="en-US" altLang="zh-CN" sz="3200" b="1" dirty="0" smtClean="0">
              <a:solidFill>
                <a:schemeClr val="bg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860317" y="2204922"/>
            <a:ext cx="464875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b="1" dirty="0" smtClean="0">
                <a:solidFill>
                  <a:schemeClr val="bg1"/>
                </a:solidFill>
                <a:latin typeface="+mj-ea"/>
                <a:ea typeface="+mj-ea"/>
              </a:rPr>
              <a:t>心态问题</a:t>
            </a:r>
            <a:endParaRPr lang="en-US" altLang="zh-CN" sz="2000" b="1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en-US" altLang="zh-CN" sz="2000" b="1" dirty="0" smtClean="0">
                <a:solidFill>
                  <a:schemeClr val="bg1"/>
                </a:solidFill>
                <a:latin typeface="+mj-ea"/>
                <a:ea typeface="+mj-ea"/>
              </a:rPr>
              <a:t>     </a:t>
            </a:r>
            <a:r>
              <a:rPr lang="zh-CN" altLang="en-US" sz="2000" b="1" dirty="0" smtClean="0">
                <a:solidFill>
                  <a:schemeClr val="bg1"/>
                </a:solidFill>
                <a:latin typeface="+mj-ea"/>
                <a:ea typeface="+mj-ea"/>
              </a:rPr>
              <a:t>高考发挥超常</a:t>
            </a:r>
            <a:r>
              <a:rPr lang="en-US" altLang="zh-CN" sz="2000" b="1" dirty="0" smtClean="0">
                <a:solidFill>
                  <a:schemeClr val="bg1"/>
                </a:solidFill>
                <a:latin typeface="+mj-ea"/>
                <a:ea typeface="+mj-ea"/>
              </a:rPr>
              <a:t>/</a:t>
            </a:r>
            <a:r>
              <a:rPr lang="zh-CN" altLang="en-US" sz="2000" b="1" dirty="0" smtClean="0">
                <a:solidFill>
                  <a:schemeClr val="bg1"/>
                </a:solidFill>
                <a:latin typeface="+mj-ea"/>
                <a:ea typeface="+mj-ea"/>
              </a:rPr>
              <a:t>正常</a:t>
            </a:r>
            <a:r>
              <a:rPr lang="en-US" altLang="zh-CN" sz="2000" b="1" dirty="0" smtClean="0">
                <a:solidFill>
                  <a:schemeClr val="bg1"/>
                </a:solidFill>
                <a:latin typeface="+mj-ea"/>
                <a:ea typeface="+mj-ea"/>
              </a:rPr>
              <a:t>/</a:t>
            </a:r>
            <a:r>
              <a:rPr lang="zh-CN" altLang="en-US" sz="2000" b="1" dirty="0" smtClean="0">
                <a:solidFill>
                  <a:schemeClr val="bg1"/>
                </a:solidFill>
                <a:latin typeface="+mj-ea"/>
                <a:ea typeface="+mj-ea"/>
              </a:rPr>
              <a:t>失常</a:t>
            </a:r>
            <a:endParaRPr lang="zh-CN" altLang="en-US" sz="20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238827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 flipH="1">
            <a:off x="1973179" y="-684596"/>
            <a:ext cx="169" cy="1903796"/>
          </a:xfrm>
          <a:prstGeom prst="line">
            <a:avLst/>
          </a:prstGeom>
          <a:ln w="127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弧形 5"/>
          <p:cNvSpPr/>
          <p:nvPr/>
        </p:nvSpPr>
        <p:spPr>
          <a:xfrm rot="10800000">
            <a:off x="1973179" y="754860"/>
            <a:ext cx="1047750" cy="884957"/>
          </a:xfrm>
          <a:prstGeom prst="arc">
            <a:avLst/>
          </a:prstGeom>
          <a:ln w="127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>
            <a:off x="2497054" y="1647164"/>
            <a:ext cx="1610489" cy="0"/>
          </a:xfrm>
          <a:prstGeom prst="line">
            <a:avLst/>
          </a:prstGeom>
          <a:ln w="127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/>
          <p:cNvSpPr/>
          <p:nvPr/>
        </p:nvSpPr>
        <p:spPr>
          <a:xfrm>
            <a:off x="4107543" y="1219200"/>
            <a:ext cx="818751" cy="818751"/>
          </a:xfrm>
          <a:prstGeom prst="ellipse">
            <a:avLst/>
          </a:prstGeom>
          <a:noFill/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4238174" y="1166910"/>
            <a:ext cx="5575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>
                <a:solidFill>
                  <a:srgbClr val="E04F5F"/>
                </a:solidFill>
              </a:rPr>
              <a:t>6</a:t>
            </a:r>
            <a:endParaRPr lang="zh-CN" altLang="en-US" sz="5400" b="1" dirty="0">
              <a:solidFill>
                <a:srgbClr val="E04F5F"/>
              </a:solidFill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4926294" y="1647164"/>
            <a:ext cx="2026049" cy="0"/>
          </a:xfrm>
          <a:prstGeom prst="line">
            <a:avLst/>
          </a:prstGeom>
          <a:ln w="127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组 22"/>
          <p:cNvGrpSpPr/>
          <p:nvPr/>
        </p:nvGrpSpPr>
        <p:grpSpPr>
          <a:xfrm>
            <a:off x="6836456" y="954768"/>
            <a:ext cx="3373134" cy="2847975"/>
            <a:chOff x="5268913" y="1114425"/>
            <a:chExt cx="530225" cy="447675"/>
          </a:xfrm>
          <a:solidFill>
            <a:schemeClr val="bg1"/>
          </a:solidFill>
        </p:grpSpPr>
        <p:sp>
          <p:nvSpPr>
            <p:cNvPr id="14" name="Freeform 137"/>
            <p:cNvSpPr>
              <a:spLocks noEditPoints="1"/>
            </p:cNvSpPr>
            <p:nvPr/>
          </p:nvSpPr>
          <p:spPr bwMode="auto">
            <a:xfrm>
              <a:off x="5268913" y="1114425"/>
              <a:ext cx="530225" cy="447675"/>
            </a:xfrm>
            <a:custGeom>
              <a:avLst/>
              <a:gdLst/>
              <a:ahLst/>
              <a:cxnLst>
                <a:cxn ang="0">
                  <a:pos x="248" y="0"/>
                </a:cxn>
                <a:cxn ang="0">
                  <a:pos x="214" y="10"/>
                </a:cxn>
                <a:cxn ang="0">
                  <a:pos x="204" y="44"/>
                </a:cxn>
                <a:cxn ang="0">
                  <a:pos x="212" y="84"/>
                </a:cxn>
                <a:cxn ang="0">
                  <a:pos x="158" y="128"/>
                </a:cxn>
                <a:cxn ang="0">
                  <a:pos x="128" y="66"/>
                </a:cxn>
                <a:cxn ang="0">
                  <a:pos x="102" y="28"/>
                </a:cxn>
                <a:cxn ang="0">
                  <a:pos x="66" y="18"/>
                </a:cxn>
                <a:cxn ang="0">
                  <a:pos x="44" y="22"/>
                </a:cxn>
                <a:cxn ang="0">
                  <a:pos x="44" y="32"/>
                </a:cxn>
                <a:cxn ang="0">
                  <a:pos x="32" y="78"/>
                </a:cxn>
                <a:cxn ang="0">
                  <a:pos x="8" y="60"/>
                </a:cxn>
                <a:cxn ang="0">
                  <a:pos x="2" y="64"/>
                </a:cxn>
                <a:cxn ang="0">
                  <a:pos x="8" y="114"/>
                </a:cxn>
                <a:cxn ang="0">
                  <a:pos x="30" y="136"/>
                </a:cxn>
                <a:cxn ang="0">
                  <a:pos x="64" y="148"/>
                </a:cxn>
                <a:cxn ang="0">
                  <a:pos x="52" y="234"/>
                </a:cxn>
                <a:cxn ang="0">
                  <a:pos x="90" y="280"/>
                </a:cxn>
                <a:cxn ang="0">
                  <a:pos x="100" y="280"/>
                </a:cxn>
                <a:cxn ang="0">
                  <a:pos x="218" y="280"/>
                </a:cxn>
                <a:cxn ang="0">
                  <a:pos x="262" y="236"/>
                </a:cxn>
                <a:cxn ang="0">
                  <a:pos x="248" y="130"/>
                </a:cxn>
                <a:cxn ang="0">
                  <a:pos x="244" y="116"/>
                </a:cxn>
                <a:cxn ang="0">
                  <a:pos x="290" y="130"/>
                </a:cxn>
                <a:cxn ang="0">
                  <a:pos x="334" y="86"/>
                </a:cxn>
                <a:cxn ang="0">
                  <a:pos x="248" y="92"/>
                </a:cxn>
                <a:cxn ang="0">
                  <a:pos x="248" y="92"/>
                </a:cxn>
                <a:cxn ang="0">
                  <a:pos x="94" y="266"/>
                </a:cxn>
                <a:cxn ang="0">
                  <a:pos x="162" y="144"/>
                </a:cxn>
                <a:cxn ang="0">
                  <a:pos x="82" y="72"/>
                </a:cxn>
                <a:cxn ang="0">
                  <a:pos x="62" y="32"/>
                </a:cxn>
                <a:cxn ang="0">
                  <a:pos x="92" y="40"/>
                </a:cxn>
                <a:cxn ang="0">
                  <a:pos x="114" y="72"/>
                </a:cxn>
                <a:cxn ang="0">
                  <a:pos x="108" y="110"/>
                </a:cxn>
                <a:cxn ang="0">
                  <a:pos x="96" y="122"/>
                </a:cxn>
                <a:cxn ang="0">
                  <a:pos x="74" y="132"/>
                </a:cxn>
                <a:cxn ang="0">
                  <a:pos x="46" y="130"/>
                </a:cxn>
                <a:cxn ang="0">
                  <a:pos x="22" y="110"/>
                </a:cxn>
                <a:cxn ang="0">
                  <a:pos x="22" y="88"/>
                </a:cxn>
                <a:cxn ang="0">
                  <a:pos x="54" y="100"/>
                </a:cxn>
                <a:cxn ang="0">
                  <a:pos x="120" y="166"/>
                </a:cxn>
                <a:cxn ang="0">
                  <a:pos x="98" y="138"/>
                </a:cxn>
                <a:cxn ang="0">
                  <a:pos x="104" y="134"/>
                </a:cxn>
                <a:cxn ang="0">
                  <a:pos x="110" y="128"/>
                </a:cxn>
                <a:cxn ang="0">
                  <a:pos x="116" y="122"/>
                </a:cxn>
                <a:cxn ang="0">
                  <a:pos x="120" y="118"/>
                </a:cxn>
                <a:cxn ang="0">
                  <a:pos x="148" y="138"/>
                </a:cxn>
                <a:cxn ang="0">
                  <a:pos x="218" y="262"/>
                </a:cxn>
                <a:cxn ang="0">
                  <a:pos x="290" y="112"/>
                </a:cxn>
                <a:cxn ang="0">
                  <a:pos x="316" y="86"/>
                </a:cxn>
              </a:cxnLst>
              <a:rect l="0" t="0" r="r" b="b"/>
              <a:pathLst>
                <a:path w="334" h="282">
                  <a:moveTo>
                    <a:pt x="332" y="80"/>
                  </a:moveTo>
                  <a:lnTo>
                    <a:pt x="252" y="2"/>
                  </a:lnTo>
                  <a:lnTo>
                    <a:pt x="252" y="2"/>
                  </a:lnTo>
                  <a:lnTo>
                    <a:pt x="248" y="0"/>
                  </a:lnTo>
                  <a:lnTo>
                    <a:pt x="244" y="0"/>
                  </a:lnTo>
                  <a:lnTo>
                    <a:pt x="216" y="8"/>
                  </a:lnTo>
                  <a:lnTo>
                    <a:pt x="216" y="8"/>
                  </a:lnTo>
                  <a:lnTo>
                    <a:pt x="214" y="10"/>
                  </a:lnTo>
                  <a:lnTo>
                    <a:pt x="212" y="14"/>
                  </a:lnTo>
                  <a:lnTo>
                    <a:pt x="204" y="40"/>
                  </a:lnTo>
                  <a:lnTo>
                    <a:pt x="204" y="40"/>
                  </a:lnTo>
                  <a:lnTo>
                    <a:pt x="204" y="44"/>
                  </a:lnTo>
                  <a:lnTo>
                    <a:pt x="204" y="48"/>
                  </a:lnTo>
                  <a:lnTo>
                    <a:pt x="230" y="74"/>
                  </a:lnTo>
                  <a:lnTo>
                    <a:pt x="216" y="88"/>
                  </a:lnTo>
                  <a:lnTo>
                    <a:pt x="212" y="84"/>
                  </a:lnTo>
                  <a:lnTo>
                    <a:pt x="212" y="84"/>
                  </a:lnTo>
                  <a:lnTo>
                    <a:pt x="206" y="82"/>
                  </a:lnTo>
                  <a:lnTo>
                    <a:pt x="202" y="84"/>
                  </a:lnTo>
                  <a:lnTo>
                    <a:pt x="158" y="128"/>
                  </a:lnTo>
                  <a:lnTo>
                    <a:pt x="128" y="98"/>
                  </a:lnTo>
                  <a:lnTo>
                    <a:pt x="128" y="98"/>
                  </a:lnTo>
                  <a:lnTo>
                    <a:pt x="130" y="82"/>
                  </a:lnTo>
                  <a:lnTo>
                    <a:pt x="128" y="66"/>
                  </a:lnTo>
                  <a:lnTo>
                    <a:pt x="122" y="50"/>
                  </a:lnTo>
                  <a:lnTo>
                    <a:pt x="110" y="36"/>
                  </a:lnTo>
                  <a:lnTo>
                    <a:pt x="110" y="36"/>
                  </a:lnTo>
                  <a:lnTo>
                    <a:pt x="102" y="28"/>
                  </a:lnTo>
                  <a:lnTo>
                    <a:pt x="90" y="22"/>
                  </a:lnTo>
                  <a:lnTo>
                    <a:pt x="78" y="20"/>
                  </a:lnTo>
                  <a:lnTo>
                    <a:pt x="66" y="18"/>
                  </a:lnTo>
                  <a:lnTo>
                    <a:pt x="66" y="18"/>
                  </a:lnTo>
                  <a:lnTo>
                    <a:pt x="56" y="18"/>
                  </a:lnTo>
                  <a:lnTo>
                    <a:pt x="46" y="20"/>
                  </a:lnTo>
                  <a:lnTo>
                    <a:pt x="46" y="20"/>
                  </a:lnTo>
                  <a:lnTo>
                    <a:pt x="44" y="22"/>
                  </a:lnTo>
                  <a:lnTo>
                    <a:pt x="42" y="26"/>
                  </a:lnTo>
                  <a:lnTo>
                    <a:pt x="42" y="26"/>
                  </a:lnTo>
                  <a:lnTo>
                    <a:pt x="42" y="30"/>
                  </a:lnTo>
                  <a:lnTo>
                    <a:pt x="44" y="32"/>
                  </a:lnTo>
                  <a:lnTo>
                    <a:pt x="60" y="48"/>
                  </a:lnTo>
                  <a:lnTo>
                    <a:pt x="66" y="72"/>
                  </a:lnTo>
                  <a:lnTo>
                    <a:pt x="54" y="84"/>
                  </a:lnTo>
                  <a:lnTo>
                    <a:pt x="32" y="78"/>
                  </a:lnTo>
                  <a:lnTo>
                    <a:pt x="14" y="62"/>
                  </a:lnTo>
                  <a:lnTo>
                    <a:pt x="14" y="62"/>
                  </a:lnTo>
                  <a:lnTo>
                    <a:pt x="12" y="60"/>
                  </a:lnTo>
                  <a:lnTo>
                    <a:pt x="8" y="60"/>
                  </a:lnTo>
                  <a:lnTo>
                    <a:pt x="8" y="60"/>
                  </a:lnTo>
                  <a:lnTo>
                    <a:pt x="4" y="62"/>
                  </a:lnTo>
                  <a:lnTo>
                    <a:pt x="2" y="64"/>
                  </a:lnTo>
                  <a:lnTo>
                    <a:pt x="2" y="64"/>
                  </a:lnTo>
                  <a:lnTo>
                    <a:pt x="0" y="72"/>
                  </a:lnTo>
                  <a:lnTo>
                    <a:pt x="0" y="82"/>
                  </a:lnTo>
                  <a:lnTo>
                    <a:pt x="2" y="98"/>
                  </a:lnTo>
                  <a:lnTo>
                    <a:pt x="8" y="114"/>
                  </a:lnTo>
                  <a:lnTo>
                    <a:pt x="14" y="122"/>
                  </a:lnTo>
                  <a:lnTo>
                    <a:pt x="20" y="128"/>
                  </a:lnTo>
                  <a:lnTo>
                    <a:pt x="20" y="128"/>
                  </a:lnTo>
                  <a:lnTo>
                    <a:pt x="30" y="136"/>
                  </a:lnTo>
                  <a:lnTo>
                    <a:pt x="40" y="142"/>
                  </a:lnTo>
                  <a:lnTo>
                    <a:pt x="52" y="146"/>
                  </a:lnTo>
                  <a:lnTo>
                    <a:pt x="64" y="148"/>
                  </a:lnTo>
                  <a:lnTo>
                    <a:pt x="64" y="148"/>
                  </a:lnTo>
                  <a:lnTo>
                    <a:pt x="82" y="146"/>
                  </a:lnTo>
                  <a:lnTo>
                    <a:pt x="110" y="176"/>
                  </a:lnTo>
                  <a:lnTo>
                    <a:pt x="52" y="234"/>
                  </a:lnTo>
                  <a:lnTo>
                    <a:pt x="52" y="234"/>
                  </a:lnTo>
                  <a:lnTo>
                    <a:pt x="50" y="238"/>
                  </a:lnTo>
                  <a:lnTo>
                    <a:pt x="50" y="238"/>
                  </a:lnTo>
                  <a:lnTo>
                    <a:pt x="52" y="244"/>
                  </a:lnTo>
                  <a:lnTo>
                    <a:pt x="90" y="280"/>
                  </a:lnTo>
                  <a:lnTo>
                    <a:pt x="90" y="280"/>
                  </a:lnTo>
                  <a:lnTo>
                    <a:pt x="94" y="282"/>
                  </a:lnTo>
                  <a:lnTo>
                    <a:pt x="94" y="282"/>
                  </a:lnTo>
                  <a:lnTo>
                    <a:pt x="100" y="280"/>
                  </a:lnTo>
                  <a:lnTo>
                    <a:pt x="158" y="222"/>
                  </a:lnTo>
                  <a:lnTo>
                    <a:pt x="212" y="278"/>
                  </a:lnTo>
                  <a:lnTo>
                    <a:pt x="212" y="278"/>
                  </a:lnTo>
                  <a:lnTo>
                    <a:pt x="218" y="280"/>
                  </a:lnTo>
                  <a:lnTo>
                    <a:pt x="222" y="278"/>
                  </a:lnTo>
                  <a:lnTo>
                    <a:pt x="260" y="240"/>
                  </a:lnTo>
                  <a:lnTo>
                    <a:pt x="260" y="240"/>
                  </a:lnTo>
                  <a:lnTo>
                    <a:pt x="262" y="236"/>
                  </a:lnTo>
                  <a:lnTo>
                    <a:pt x="260" y="230"/>
                  </a:lnTo>
                  <a:lnTo>
                    <a:pt x="204" y="176"/>
                  </a:lnTo>
                  <a:lnTo>
                    <a:pt x="248" y="130"/>
                  </a:lnTo>
                  <a:lnTo>
                    <a:pt x="248" y="130"/>
                  </a:lnTo>
                  <a:lnTo>
                    <a:pt x="250" y="126"/>
                  </a:lnTo>
                  <a:lnTo>
                    <a:pt x="250" y="126"/>
                  </a:lnTo>
                  <a:lnTo>
                    <a:pt x="248" y="120"/>
                  </a:lnTo>
                  <a:lnTo>
                    <a:pt x="244" y="116"/>
                  </a:lnTo>
                  <a:lnTo>
                    <a:pt x="258" y="102"/>
                  </a:lnTo>
                  <a:lnTo>
                    <a:pt x="284" y="128"/>
                  </a:lnTo>
                  <a:lnTo>
                    <a:pt x="284" y="128"/>
                  </a:lnTo>
                  <a:lnTo>
                    <a:pt x="290" y="130"/>
                  </a:lnTo>
                  <a:lnTo>
                    <a:pt x="294" y="128"/>
                  </a:lnTo>
                  <a:lnTo>
                    <a:pt x="332" y="90"/>
                  </a:lnTo>
                  <a:lnTo>
                    <a:pt x="332" y="90"/>
                  </a:lnTo>
                  <a:lnTo>
                    <a:pt x="334" y="86"/>
                  </a:lnTo>
                  <a:lnTo>
                    <a:pt x="334" y="86"/>
                  </a:lnTo>
                  <a:lnTo>
                    <a:pt x="332" y="80"/>
                  </a:lnTo>
                  <a:lnTo>
                    <a:pt x="332" y="80"/>
                  </a:lnTo>
                  <a:close/>
                  <a:moveTo>
                    <a:pt x="248" y="92"/>
                  </a:moveTo>
                  <a:lnTo>
                    <a:pt x="234" y="106"/>
                  </a:lnTo>
                  <a:lnTo>
                    <a:pt x="226" y="98"/>
                  </a:lnTo>
                  <a:lnTo>
                    <a:pt x="240" y="84"/>
                  </a:lnTo>
                  <a:lnTo>
                    <a:pt x="248" y="92"/>
                  </a:lnTo>
                  <a:close/>
                  <a:moveTo>
                    <a:pt x="162" y="144"/>
                  </a:moveTo>
                  <a:lnTo>
                    <a:pt x="206" y="98"/>
                  </a:lnTo>
                  <a:lnTo>
                    <a:pt x="234" y="126"/>
                  </a:lnTo>
                  <a:lnTo>
                    <a:pt x="94" y="266"/>
                  </a:lnTo>
                  <a:lnTo>
                    <a:pt x="68" y="238"/>
                  </a:lnTo>
                  <a:lnTo>
                    <a:pt x="162" y="144"/>
                  </a:lnTo>
                  <a:lnTo>
                    <a:pt x="162" y="142"/>
                  </a:lnTo>
                  <a:lnTo>
                    <a:pt x="162" y="144"/>
                  </a:lnTo>
                  <a:close/>
                  <a:moveTo>
                    <a:pt x="80" y="78"/>
                  </a:moveTo>
                  <a:lnTo>
                    <a:pt x="80" y="78"/>
                  </a:lnTo>
                  <a:lnTo>
                    <a:pt x="82" y="74"/>
                  </a:lnTo>
                  <a:lnTo>
                    <a:pt x="82" y="72"/>
                  </a:lnTo>
                  <a:lnTo>
                    <a:pt x="72" y="44"/>
                  </a:lnTo>
                  <a:lnTo>
                    <a:pt x="72" y="44"/>
                  </a:lnTo>
                  <a:lnTo>
                    <a:pt x="72" y="40"/>
                  </a:lnTo>
                  <a:lnTo>
                    <a:pt x="62" y="32"/>
                  </a:lnTo>
                  <a:lnTo>
                    <a:pt x="62" y="32"/>
                  </a:lnTo>
                  <a:lnTo>
                    <a:pt x="74" y="32"/>
                  </a:lnTo>
                  <a:lnTo>
                    <a:pt x="84" y="36"/>
                  </a:lnTo>
                  <a:lnTo>
                    <a:pt x="92" y="40"/>
                  </a:lnTo>
                  <a:lnTo>
                    <a:pt x="102" y="46"/>
                  </a:lnTo>
                  <a:lnTo>
                    <a:pt x="102" y="46"/>
                  </a:lnTo>
                  <a:lnTo>
                    <a:pt x="110" y="58"/>
                  </a:lnTo>
                  <a:lnTo>
                    <a:pt x="114" y="72"/>
                  </a:lnTo>
                  <a:lnTo>
                    <a:pt x="116" y="84"/>
                  </a:lnTo>
                  <a:lnTo>
                    <a:pt x="114" y="98"/>
                  </a:lnTo>
                  <a:lnTo>
                    <a:pt x="114" y="98"/>
                  </a:lnTo>
                  <a:lnTo>
                    <a:pt x="108" y="110"/>
                  </a:lnTo>
                  <a:lnTo>
                    <a:pt x="102" y="118"/>
                  </a:lnTo>
                  <a:lnTo>
                    <a:pt x="102" y="118"/>
                  </a:lnTo>
                  <a:lnTo>
                    <a:pt x="96" y="122"/>
                  </a:lnTo>
                  <a:lnTo>
                    <a:pt x="96" y="122"/>
                  </a:lnTo>
                  <a:lnTo>
                    <a:pt x="90" y="128"/>
                  </a:lnTo>
                  <a:lnTo>
                    <a:pt x="82" y="132"/>
                  </a:lnTo>
                  <a:lnTo>
                    <a:pt x="82" y="132"/>
                  </a:lnTo>
                  <a:lnTo>
                    <a:pt x="74" y="132"/>
                  </a:lnTo>
                  <a:lnTo>
                    <a:pt x="64" y="134"/>
                  </a:lnTo>
                  <a:lnTo>
                    <a:pt x="64" y="134"/>
                  </a:lnTo>
                  <a:lnTo>
                    <a:pt x="54" y="132"/>
                  </a:lnTo>
                  <a:lnTo>
                    <a:pt x="46" y="130"/>
                  </a:lnTo>
                  <a:lnTo>
                    <a:pt x="36" y="126"/>
                  </a:lnTo>
                  <a:lnTo>
                    <a:pt x="30" y="118"/>
                  </a:lnTo>
                  <a:lnTo>
                    <a:pt x="30" y="118"/>
                  </a:lnTo>
                  <a:lnTo>
                    <a:pt x="22" y="110"/>
                  </a:lnTo>
                  <a:lnTo>
                    <a:pt x="18" y="102"/>
                  </a:lnTo>
                  <a:lnTo>
                    <a:pt x="14" y="92"/>
                  </a:lnTo>
                  <a:lnTo>
                    <a:pt x="14" y="80"/>
                  </a:lnTo>
                  <a:lnTo>
                    <a:pt x="22" y="88"/>
                  </a:lnTo>
                  <a:lnTo>
                    <a:pt x="22" y="88"/>
                  </a:lnTo>
                  <a:lnTo>
                    <a:pt x="26" y="90"/>
                  </a:lnTo>
                  <a:lnTo>
                    <a:pt x="54" y="100"/>
                  </a:lnTo>
                  <a:lnTo>
                    <a:pt x="54" y="100"/>
                  </a:lnTo>
                  <a:lnTo>
                    <a:pt x="58" y="100"/>
                  </a:lnTo>
                  <a:lnTo>
                    <a:pt x="60" y="98"/>
                  </a:lnTo>
                  <a:lnTo>
                    <a:pt x="80" y="78"/>
                  </a:lnTo>
                  <a:close/>
                  <a:moveTo>
                    <a:pt x="120" y="166"/>
                  </a:moveTo>
                  <a:lnTo>
                    <a:pt x="96" y="140"/>
                  </a:lnTo>
                  <a:lnTo>
                    <a:pt x="96" y="140"/>
                  </a:lnTo>
                  <a:lnTo>
                    <a:pt x="98" y="138"/>
                  </a:lnTo>
                  <a:lnTo>
                    <a:pt x="98" y="138"/>
                  </a:lnTo>
                  <a:lnTo>
                    <a:pt x="100" y="138"/>
                  </a:lnTo>
                  <a:lnTo>
                    <a:pt x="100" y="138"/>
                  </a:lnTo>
                  <a:lnTo>
                    <a:pt x="100" y="138"/>
                  </a:lnTo>
                  <a:lnTo>
                    <a:pt x="104" y="134"/>
                  </a:lnTo>
                  <a:lnTo>
                    <a:pt x="104" y="134"/>
                  </a:lnTo>
                  <a:lnTo>
                    <a:pt x="106" y="134"/>
                  </a:lnTo>
                  <a:lnTo>
                    <a:pt x="106" y="134"/>
                  </a:lnTo>
                  <a:lnTo>
                    <a:pt x="110" y="128"/>
                  </a:lnTo>
                  <a:lnTo>
                    <a:pt x="110" y="128"/>
                  </a:lnTo>
                  <a:lnTo>
                    <a:pt x="116" y="124"/>
                  </a:lnTo>
                  <a:lnTo>
                    <a:pt x="116" y="124"/>
                  </a:lnTo>
                  <a:lnTo>
                    <a:pt x="116" y="122"/>
                  </a:lnTo>
                  <a:lnTo>
                    <a:pt x="116" y="122"/>
                  </a:lnTo>
                  <a:lnTo>
                    <a:pt x="120" y="118"/>
                  </a:lnTo>
                  <a:lnTo>
                    <a:pt x="120" y="118"/>
                  </a:lnTo>
                  <a:lnTo>
                    <a:pt x="120" y="118"/>
                  </a:lnTo>
                  <a:lnTo>
                    <a:pt x="120" y="116"/>
                  </a:lnTo>
                  <a:lnTo>
                    <a:pt x="120" y="116"/>
                  </a:lnTo>
                  <a:lnTo>
                    <a:pt x="122" y="114"/>
                  </a:lnTo>
                  <a:lnTo>
                    <a:pt x="148" y="138"/>
                  </a:lnTo>
                  <a:lnTo>
                    <a:pt x="120" y="166"/>
                  </a:lnTo>
                  <a:close/>
                  <a:moveTo>
                    <a:pt x="194" y="184"/>
                  </a:moveTo>
                  <a:lnTo>
                    <a:pt x="244" y="236"/>
                  </a:lnTo>
                  <a:lnTo>
                    <a:pt x="218" y="262"/>
                  </a:lnTo>
                  <a:lnTo>
                    <a:pt x="168" y="212"/>
                  </a:lnTo>
                  <a:lnTo>
                    <a:pt x="194" y="184"/>
                  </a:lnTo>
                  <a:close/>
                  <a:moveTo>
                    <a:pt x="316" y="86"/>
                  </a:moveTo>
                  <a:lnTo>
                    <a:pt x="290" y="112"/>
                  </a:lnTo>
                  <a:lnTo>
                    <a:pt x="218" y="42"/>
                  </a:lnTo>
                  <a:lnTo>
                    <a:pt x="224" y="20"/>
                  </a:lnTo>
                  <a:lnTo>
                    <a:pt x="244" y="14"/>
                  </a:lnTo>
                  <a:lnTo>
                    <a:pt x="316" y="8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138"/>
            <p:cNvSpPr>
              <a:spLocks/>
            </p:cNvSpPr>
            <p:nvPr/>
          </p:nvSpPr>
          <p:spPr bwMode="auto">
            <a:xfrm>
              <a:off x="5430838" y="1336675"/>
              <a:ext cx="142875" cy="146050"/>
            </a:xfrm>
            <a:custGeom>
              <a:avLst/>
              <a:gdLst/>
              <a:ahLst/>
              <a:cxnLst>
                <a:cxn ang="0">
                  <a:pos x="0" y="84"/>
                </a:cxn>
                <a:cxn ang="0">
                  <a:pos x="0" y="84"/>
                </a:cxn>
                <a:cxn ang="0">
                  <a:pos x="2" y="90"/>
                </a:cxn>
                <a:cxn ang="0">
                  <a:pos x="2" y="90"/>
                </a:cxn>
                <a:cxn ang="0">
                  <a:pos x="6" y="92"/>
                </a:cxn>
                <a:cxn ang="0">
                  <a:pos x="6" y="92"/>
                </a:cxn>
                <a:cxn ang="0">
                  <a:pos x="12" y="90"/>
                </a:cxn>
                <a:cxn ang="0">
                  <a:pos x="88" y="12"/>
                </a:cxn>
                <a:cxn ang="0">
                  <a:pos x="88" y="12"/>
                </a:cxn>
                <a:cxn ang="0">
                  <a:pos x="90" y="8"/>
                </a:cxn>
                <a:cxn ang="0">
                  <a:pos x="88" y="2"/>
                </a:cxn>
                <a:cxn ang="0">
                  <a:pos x="88" y="2"/>
                </a:cxn>
                <a:cxn ang="0">
                  <a:pos x="84" y="0"/>
                </a:cxn>
                <a:cxn ang="0">
                  <a:pos x="78" y="2"/>
                </a:cxn>
                <a:cxn ang="0">
                  <a:pos x="2" y="80"/>
                </a:cxn>
                <a:cxn ang="0">
                  <a:pos x="2" y="80"/>
                </a:cxn>
                <a:cxn ang="0">
                  <a:pos x="0" y="84"/>
                </a:cxn>
                <a:cxn ang="0">
                  <a:pos x="0" y="84"/>
                </a:cxn>
              </a:cxnLst>
              <a:rect l="0" t="0" r="r" b="b"/>
              <a:pathLst>
                <a:path w="90" h="92">
                  <a:moveTo>
                    <a:pt x="0" y="84"/>
                  </a:moveTo>
                  <a:lnTo>
                    <a:pt x="0" y="84"/>
                  </a:lnTo>
                  <a:lnTo>
                    <a:pt x="2" y="90"/>
                  </a:lnTo>
                  <a:lnTo>
                    <a:pt x="2" y="90"/>
                  </a:lnTo>
                  <a:lnTo>
                    <a:pt x="6" y="92"/>
                  </a:lnTo>
                  <a:lnTo>
                    <a:pt x="6" y="92"/>
                  </a:lnTo>
                  <a:lnTo>
                    <a:pt x="12" y="90"/>
                  </a:lnTo>
                  <a:lnTo>
                    <a:pt x="88" y="12"/>
                  </a:lnTo>
                  <a:lnTo>
                    <a:pt x="88" y="12"/>
                  </a:lnTo>
                  <a:lnTo>
                    <a:pt x="90" y="8"/>
                  </a:lnTo>
                  <a:lnTo>
                    <a:pt x="88" y="2"/>
                  </a:lnTo>
                  <a:lnTo>
                    <a:pt x="88" y="2"/>
                  </a:lnTo>
                  <a:lnTo>
                    <a:pt x="84" y="0"/>
                  </a:lnTo>
                  <a:lnTo>
                    <a:pt x="78" y="2"/>
                  </a:lnTo>
                  <a:lnTo>
                    <a:pt x="2" y="80"/>
                  </a:lnTo>
                  <a:lnTo>
                    <a:pt x="2" y="80"/>
                  </a:lnTo>
                  <a:lnTo>
                    <a:pt x="0" y="84"/>
                  </a:lnTo>
                  <a:lnTo>
                    <a:pt x="0" y="8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cxnSp>
        <p:nvCxnSpPr>
          <p:cNvPr id="16" name="直接连接符 15"/>
          <p:cNvCxnSpPr/>
          <p:nvPr/>
        </p:nvCxnSpPr>
        <p:spPr>
          <a:xfrm>
            <a:off x="10128468" y="1767583"/>
            <a:ext cx="0" cy="5090417"/>
          </a:xfrm>
          <a:prstGeom prst="line">
            <a:avLst/>
          </a:prstGeom>
          <a:ln w="127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1565791" y="671603"/>
            <a:ext cx="33605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rgbClr val="E04F5F"/>
                </a:solidFill>
              </a:rPr>
              <a:t>科研</a:t>
            </a:r>
            <a:r>
              <a:rPr lang="en-US" altLang="zh-CN" sz="3200" b="1" dirty="0" smtClean="0">
                <a:solidFill>
                  <a:srgbClr val="E04F5F"/>
                </a:solidFill>
              </a:rPr>
              <a:t>/</a:t>
            </a:r>
            <a:r>
              <a:rPr lang="zh-CN" altLang="en-US" sz="3200" b="1" dirty="0" smtClean="0">
                <a:solidFill>
                  <a:srgbClr val="E04F5F"/>
                </a:solidFill>
              </a:rPr>
              <a:t>论文</a:t>
            </a:r>
            <a:endParaRPr lang="en-US" altLang="zh-CN" sz="3200" b="1" dirty="0" smtClean="0">
              <a:solidFill>
                <a:schemeClr val="bg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78380" y="2283894"/>
            <a:ext cx="499973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b="1" dirty="0" smtClean="0">
                <a:solidFill>
                  <a:schemeClr val="bg1"/>
                </a:solidFill>
                <a:latin typeface="+mj-ea"/>
                <a:ea typeface="+mj-ea"/>
              </a:rPr>
              <a:t>随着年级的增加，竞赛做的数目要减少</a:t>
            </a:r>
            <a:endParaRPr lang="en-US" altLang="zh-CN" sz="2000" b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0508833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 flipH="1">
            <a:off x="1973179" y="-684596"/>
            <a:ext cx="169" cy="1903796"/>
          </a:xfrm>
          <a:prstGeom prst="line">
            <a:avLst/>
          </a:prstGeom>
          <a:ln w="127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弧形 5"/>
          <p:cNvSpPr/>
          <p:nvPr/>
        </p:nvSpPr>
        <p:spPr>
          <a:xfrm rot="10800000">
            <a:off x="1973179" y="754860"/>
            <a:ext cx="1047750" cy="884957"/>
          </a:xfrm>
          <a:prstGeom prst="arc">
            <a:avLst/>
          </a:prstGeom>
          <a:ln w="127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>
            <a:off x="2497054" y="1647164"/>
            <a:ext cx="1610489" cy="0"/>
          </a:xfrm>
          <a:prstGeom prst="line">
            <a:avLst/>
          </a:prstGeom>
          <a:ln w="127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/>
          <p:cNvSpPr/>
          <p:nvPr/>
        </p:nvSpPr>
        <p:spPr>
          <a:xfrm>
            <a:off x="4107543" y="1219200"/>
            <a:ext cx="818751" cy="818751"/>
          </a:xfrm>
          <a:prstGeom prst="ellipse">
            <a:avLst/>
          </a:prstGeom>
          <a:noFill/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4238174" y="1166910"/>
            <a:ext cx="5575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>
                <a:solidFill>
                  <a:srgbClr val="E04F5F"/>
                </a:solidFill>
              </a:rPr>
              <a:t>6</a:t>
            </a:r>
            <a:endParaRPr lang="zh-CN" altLang="en-US" sz="5400" b="1" dirty="0">
              <a:solidFill>
                <a:srgbClr val="E04F5F"/>
              </a:solidFill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4926294" y="1647164"/>
            <a:ext cx="2026049" cy="0"/>
          </a:xfrm>
          <a:prstGeom prst="line">
            <a:avLst/>
          </a:prstGeom>
          <a:ln w="127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组 22"/>
          <p:cNvGrpSpPr/>
          <p:nvPr/>
        </p:nvGrpSpPr>
        <p:grpSpPr>
          <a:xfrm>
            <a:off x="6836456" y="954768"/>
            <a:ext cx="3373134" cy="2847975"/>
            <a:chOff x="5268913" y="1114425"/>
            <a:chExt cx="530225" cy="447675"/>
          </a:xfrm>
          <a:solidFill>
            <a:schemeClr val="bg1"/>
          </a:solidFill>
        </p:grpSpPr>
        <p:sp>
          <p:nvSpPr>
            <p:cNvPr id="14" name="Freeform 137"/>
            <p:cNvSpPr>
              <a:spLocks noEditPoints="1"/>
            </p:cNvSpPr>
            <p:nvPr/>
          </p:nvSpPr>
          <p:spPr bwMode="auto">
            <a:xfrm>
              <a:off x="5268913" y="1114425"/>
              <a:ext cx="530225" cy="447675"/>
            </a:xfrm>
            <a:custGeom>
              <a:avLst/>
              <a:gdLst/>
              <a:ahLst/>
              <a:cxnLst>
                <a:cxn ang="0">
                  <a:pos x="248" y="0"/>
                </a:cxn>
                <a:cxn ang="0">
                  <a:pos x="214" y="10"/>
                </a:cxn>
                <a:cxn ang="0">
                  <a:pos x="204" y="44"/>
                </a:cxn>
                <a:cxn ang="0">
                  <a:pos x="212" y="84"/>
                </a:cxn>
                <a:cxn ang="0">
                  <a:pos x="158" y="128"/>
                </a:cxn>
                <a:cxn ang="0">
                  <a:pos x="128" y="66"/>
                </a:cxn>
                <a:cxn ang="0">
                  <a:pos x="102" y="28"/>
                </a:cxn>
                <a:cxn ang="0">
                  <a:pos x="66" y="18"/>
                </a:cxn>
                <a:cxn ang="0">
                  <a:pos x="44" y="22"/>
                </a:cxn>
                <a:cxn ang="0">
                  <a:pos x="44" y="32"/>
                </a:cxn>
                <a:cxn ang="0">
                  <a:pos x="32" y="78"/>
                </a:cxn>
                <a:cxn ang="0">
                  <a:pos x="8" y="60"/>
                </a:cxn>
                <a:cxn ang="0">
                  <a:pos x="2" y="64"/>
                </a:cxn>
                <a:cxn ang="0">
                  <a:pos x="8" y="114"/>
                </a:cxn>
                <a:cxn ang="0">
                  <a:pos x="30" y="136"/>
                </a:cxn>
                <a:cxn ang="0">
                  <a:pos x="64" y="148"/>
                </a:cxn>
                <a:cxn ang="0">
                  <a:pos x="52" y="234"/>
                </a:cxn>
                <a:cxn ang="0">
                  <a:pos x="90" y="280"/>
                </a:cxn>
                <a:cxn ang="0">
                  <a:pos x="100" y="280"/>
                </a:cxn>
                <a:cxn ang="0">
                  <a:pos x="218" y="280"/>
                </a:cxn>
                <a:cxn ang="0">
                  <a:pos x="262" y="236"/>
                </a:cxn>
                <a:cxn ang="0">
                  <a:pos x="248" y="130"/>
                </a:cxn>
                <a:cxn ang="0">
                  <a:pos x="244" y="116"/>
                </a:cxn>
                <a:cxn ang="0">
                  <a:pos x="290" y="130"/>
                </a:cxn>
                <a:cxn ang="0">
                  <a:pos x="334" y="86"/>
                </a:cxn>
                <a:cxn ang="0">
                  <a:pos x="248" y="92"/>
                </a:cxn>
                <a:cxn ang="0">
                  <a:pos x="248" y="92"/>
                </a:cxn>
                <a:cxn ang="0">
                  <a:pos x="94" y="266"/>
                </a:cxn>
                <a:cxn ang="0">
                  <a:pos x="162" y="144"/>
                </a:cxn>
                <a:cxn ang="0">
                  <a:pos x="82" y="72"/>
                </a:cxn>
                <a:cxn ang="0">
                  <a:pos x="62" y="32"/>
                </a:cxn>
                <a:cxn ang="0">
                  <a:pos x="92" y="40"/>
                </a:cxn>
                <a:cxn ang="0">
                  <a:pos x="114" y="72"/>
                </a:cxn>
                <a:cxn ang="0">
                  <a:pos x="108" y="110"/>
                </a:cxn>
                <a:cxn ang="0">
                  <a:pos x="96" y="122"/>
                </a:cxn>
                <a:cxn ang="0">
                  <a:pos x="74" y="132"/>
                </a:cxn>
                <a:cxn ang="0">
                  <a:pos x="46" y="130"/>
                </a:cxn>
                <a:cxn ang="0">
                  <a:pos x="22" y="110"/>
                </a:cxn>
                <a:cxn ang="0">
                  <a:pos x="22" y="88"/>
                </a:cxn>
                <a:cxn ang="0">
                  <a:pos x="54" y="100"/>
                </a:cxn>
                <a:cxn ang="0">
                  <a:pos x="120" y="166"/>
                </a:cxn>
                <a:cxn ang="0">
                  <a:pos x="98" y="138"/>
                </a:cxn>
                <a:cxn ang="0">
                  <a:pos x="104" y="134"/>
                </a:cxn>
                <a:cxn ang="0">
                  <a:pos x="110" y="128"/>
                </a:cxn>
                <a:cxn ang="0">
                  <a:pos x="116" y="122"/>
                </a:cxn>
                <a:cxn ang="0">
                  <a:pos x="120" y="118"/>
                </a:cxn>
                <a:cxn ang="0">
                  <a:pos x="148" y="138"/>
                </a:cxn>
                <a:cxn ang="0">
                  <a:pos x="218" y="262"/>
                </a:cxn>
                <a:cxn ang="0">
                  <a:pos x="290" y="112"/>
                </a:cxn>
                <a:cxn ang="0">
                  <a:pos x="316" y="86"/>
                </a:cxn>
              </a:cxnLst>
              <a:rect l="0" t="0" r="r" b="b"/>
              <a:pathLst>
                <a:path w="334" h="282">
                  <a:moveTo>
                    <a:pt x="332" y="80"/>
                  </a:moveTo>
                  <a:lnTo>
                    <a:pt x="252" y="2"/>
                  </a:lnTo>
                  <a:lnTo>
                    <a:pt x="252" y="2"/>
                  </a:lnTo>
                  <a:lnTo>
                    <a:pt x="248" y="0"/>
                  </a:lnTo>
                  <a:lnTo>
                    <a:pt x="244" y="0"/>
                  </a:lnTo>
                  <a:lnTo>
                    <a:pt x="216" y="8"/>
                  </a:lnTo>
                  <a:lnTo>
                    <a:pt x="216" y="8"/>
                  </a:lnTo>
                  <a:lnTo>
                    <a:pt x="214" y="10"/>
                  </a:lnTo>
                  <a:lnTo>
                    <a:pt x="212" y="14"/>
                  </a:lnTo>
                  <a:lnTo>
                    <a:pt x="204" y="40"/>
                  </a:lnTo>
                  <a:lnTo>
                    <a:pt x="204" y="40"/>
                  </a:lnTo>
                  <a:lnTo>
                    <a:pt x="204" y="44"/>
                  </a:lnTo>
                  <a:lnTo>
                    <a:pt x="204" y="48"/>
                  </a:lnTo>
                  <a:lnTo>
                    <a:pt x="230" y="74"/>
                  </a:lnTo>
                  <a:lnTo>
                    <a:pt x="216" y="88"/>
                  </a:lnTo>
                  <a:lnTo>
                    <a:pt x="212" y="84"/>
                  </a:lnTo>
                  <a:lnTo>
                    <a:pt x="212" y="84"/>
                  </a:lnTo>
                  <a:lnTo>
                    <a:pt x="206" y="82"/>
                  </a:lnTo>
                  <a:lnTo>
                    <a:pt x="202" y="84"/>
                  </a:lnTo>
                  <a:lnTo>
                    <a:pt x="158" y="128"/>
                  </a:lnTo>
                  <a:lnTo>
                    <a:pt x="128" y="98"/>
                  </a:lnTo>
                  <a:lnTo>
                    <a:pt x="128" y="98"/>
                  </a:lnTo>
                  <a:lnTo>
                    <a:pt x="130" y="82"/>
                  </a:lnTo>
                  <a:lnTo>
                    <a:pt x="128" y="66"/>
                  </a:lnTo>
                  <a:lnTo>
                    <a:pt x="122" y="50"/>
                  </a:lnTo>
                  <a:lnTo>
                    <a:pt x="110" y="36"/>
                  </a:lnTo>
                  <a:lnTo>
                    <a:pt x="110" y="36"/>
                  </a:lnTo>
                  <a:lnTo>
                    <a:pt x="102" y="28"/>
                  </a:lnTo>
                  <a:lnTo>
                    <a:pt x="90" y="22"/>
                  </a:lnTo>
                  <a:lnTo>
                    <a:pt x="78" y="20"/>
                  </a:lnTo>
                  <a:lnTo>
                    <a:pt x="66" y="18"/>
                  </a:lnTo>
                  <a:lnTo>
                    <a:pt x="66" y="18"/>
                  </a:lnTo>
                  <a:lnTo>
                    <a:pt x="56" y="18"/>
                  </a:lnTo>
                  <a:lnTo>
                    <a:pt x="46" y="20"/>
                  </a:lnTo>
                  <a:lnTo>
                    <a:pt x="46" y="20"/>
                  </a:lnTo>
                  <a:lnTo>
                    <a:pt x="44" y="22"/>
                  </a:lnTo>
                  <a:lnTo>
                    <a:pt x="42" y="26"/>
                  </a:lnTo>
                  <a:lnTo>
                    <a:pt x="42" y="26"/>
                  </a:lnTo>
                  <a:lnTo>
                    <a:pt x="42" y="30"/>
                  </a:lnTo>
                  <a:lnTo>
                    <a:pt x="44" y="32"/>
                  </a:lnTo>
                  <a:lnTo>
                    <a:pt x="60" y="48"/>
                  </a:lnTo>
                  <a:lnTo>
                    <a:pt x="66" y="72"/>
                  </a:lnTo>
                  <a:lnTo>
                    <a:pt x="54" y="84"/>
                  </a:lnTo>
                  <a:lnTo>
                    <a:pt x="32" y="78"/>
                  </a:lnTo>
                  <a:lnTo>
                    <a:pt x="14" y="62"/>
                  </a:lnTo>
                  <a:lnTo>
                    <a:pt x="14" y="62"/>
                  </a:lnTo>
                  <a:lnTo>
                    <a:pt x="12" y="60"/>
                  </a:lnTo>
                  <a:lnTo>
                    <a:pt x="8" y="60"/>
                  </a:lnTo>
                  <a:lnTo>
                    <a:pt x="8" y="60"/>
                  </a:lnTo>
                  <a:lnTo>
                    <a:pt x="4" y="62"/>
                  </a:lnTo>
                  <a:lnTo>
                    <a:pt x="2" y="64"/>
                  </a:lnTo>
                  <a:lnTo>
                    <a:pt x="2" y="64"/>
                  </a:lnTo>
                  <a:lnTo>
                    <a:pt x="0" y="72"/>
                  </a:lnTo>
                  <a:lnTo>
                    <a:pt x="0" y="82"/>
                  </a:lnTo>
                  <a:lnTo>
                    <a:pt x="2" y="98"/>
                  </a:lnTo>
                  <a:lnTo>
                    <a:pt x="8" y="114"/>
                  </a:lnTo>
                  <a:lnTo>
                    <a:pt x="14" y="122"/>
                  </a:lnTo>
                  <a:lnTo>
                    <a:pt x="20" y="128"/>
                  </a:lnTo>
                  <a:lnTo>
                    <a:pt x="20" y="128"/>
                  </a:lnTo>
                  <a:lnTo>
                    <a:pt x="30" y="136"/>
                  </a:lnTo>
                  <a:lnTo>
                    <a:pt x="40" y="142"/>
                  </a:lnTo>
                  <a:lnTo>
                    <a:pt x="52" y="146"/>
                  </a:lnTo>
                  <a:lnTo>
                    <a:pt x="64" y="148"/>
                  </a:lnTo>
                  <a:lnTo>
                    <a:pt x="64" y="148"/>
                  </a:lnTo>
                  <a:lnTo>
                    <a:pt x="82" y="146"/>
                  </a:lnTo>
                  <a:lnTo>
                    <a:pt x="110" y="176"/>
                  </a:lnTo>
                  <a:lnTo>
                    <a:pt x="52" y="234"/>
                  </a:lnTo>
                  <a:lnTo>
                    <a:pt x="52" y="234"/>
                  </a:lnTo>
                  <a:lnTo>
                    <a:pt x="50" y="238"/>
                  </a:lnTo>
                  <a:lnTo>
                    <a:pt x="50" y="238"/>
                  </a:lnTo>
                  <a:lnTo>
                    <a:pt x="52" y="244"/>
                  </a:lnTo>
                  <a:lnTo>
                    <a:pt x="90" y="280"/>
                  </a:lnTo>
                  <a:lnTo>
                    <a:pt x="90" y="280"/>
                  </a:lnTo>
                  <a:lnTo>
                    <a:pt x="94" y="282"/>
                  </a:lnTo>
                  <a:lnTo>
                    <a:pt x="94" y="282"/>
                  </a:lnTo>
                  <a:lnTo>
                    <a:pt x="100" y="280"/>
                  </a:lnTo>
                  <a:lnTo>
                    <a:pt x="158" y="222"/>
                  </a:lnTo>
                  <a:lnTo>
                    <a:pt x="212" y="278"/>
                  </a:lnTo>
                  <a:lnTo>
                    <a:pt x="212" y="278"/>
                  </a:lnTo>
                  <a:lnTo>
                    <a:pt x="218" y="280"/>
                  </a:lnTo>
                  <a:lnTo>
                    <a:pt x="222" y="278"/>
                  </a:lnTo>
                  <a:lnTo>
                    <a:pt x="260" y="240"/>
                  </a:lnTo>
                  <a:lnTo>
                    <a:pt x="260" y="240"/>
                  </a:lnTo>
                  <a:lnTo>
                    <a:pt x="262" y="236"/>
                  </a:lnTo>
                  <a:lnTo>
                    <a:pt x="260" y="230"/>
                  </a:lnTo>
                  <a:lnTo>
                    <a:pt x="204" y="176"/>
                  </a:lnTo>
                  <a:lnTo>
                    <a:pt x="248" y="130"/>
                  </a:lnTo>
                  <a:lnTo>
                    <a:pt x="248" y="130"/>
                  </a:lnTo>
                  <a:lnTo>
                    <a:pt x="250" y="126"/>
                  </a:lnTo>
                  <a:lnTo>
                    <a:pt x="250" y="126"/>
                  </a:lnTo>
                  <a:lnTo>
                    <a:pt x="248" y="120"/>
                  </a:lnTo>
                  <a:lnTo>
                    <a:pt x="244" y="116"/>
                  </a:lnTo>
                  <a:lnTo>
                    <a:pt x="258" y="102"/>
                  </a:lnTo>
                  <a:lnTo>
                    <a:pt x="284" y="128"/>
                  </a:lnTo>
                  <a:lnTo>
                    <a:pt x="284" y="128"/>
                  </a:lnTo>
                  <a:lnTo>
                    <a:pt x="290" y="130"/>
                  </a:lnTo>
                  <a:lnTo>
                    <a:pt x="294" y="128"/>
                  </a:lnTo>
                  <a:lnTo>
                    <a:pt x="332" y="90"/>
                  </a:lnTo>
                  <a:lnTo>
                    <a:pt x="332" y="90"/>
                  </a:lnTo>
                  <a:lnTo>
                    <a:pt x="334" y="86"/>
                  </a:lnTo>
                  <a:lnTo>
                    <a:pt x="334" y="86"/>
                  </a:lnTo>
                  <a:lnTo>
                    <a:pt x="332" y="80"/>
                  </a:lnTo>
                  <a:lnTo>
                    <a:pt x="332" y="80"/>
                  </a:lnTo>
                  <a:close/>
                  <a:moveTo>
                    <a:pt x="248" y="92"/>
                  </a:moveTo>
                  <a:lnTo>
                    <a:pt x="234" y="106"/>
                  </a:lnTo>
                  <a:lnTo>
                    <a:pt x="226" y="98"/>
                  </a:lnTo>
                  <a:lnTo>
                    <a:pt x="240" y="84"/>
                  </a:lnTo>
                  <a:lnTo>
                    <a:pt x="248" y="92"/>
                  </a:lnTo>
                  <a:close/>
                  <a:moveTo>
                    <a:pt x="162" y="144"/>
                  </a:moveTo>
                  <a:lnTo>
                    <a:pt x="206" y="98"/>
                  </a:lnTo>
                  <a:lnTo>
                    <a:pt x="234" y="126"/>
                  </a:lnTo>
                  <a:lnTo>
                    <a:pt x="94" y="266"/>
                  </a:lnTo>
                  <a:lnTo>
                    <a:pt x="68" y="238"/>
                  </a:lnTo>
                  <a:lnTo>
                    <a:pt x="162" y="144"/>
                  </a:lnTo>
                  <a:lnTo>
                    <a:pt x="162" y="142"/>
                  </a:lnTo>
                  <a:lnTo>
                    <a:pt x="162" y="144"/>
                  </a:lnTo>
                  <a:close/>
                  <a:moveTo>
                    <a:pt x="80" y="78"/>
                  </a:moveTo>
                  <a:lnTo>
                    <a:pt x="80" y="78"/>
                  </a:lnTo>
                  <a:lnTo>
                    <a:pt x="82" y="74"/>
                  </a:lnTo>
                  <a:lnTo>
                    <a:pt x="82" y="72"/>
                  </a:lnTo>
                  <a:lnTo>
                    <a:pt x="72" y="44"/>
                  </a:lnTo>
                  <a:lnTo>
                    <a:pt x="72" y="44"/>
                  </a:lnTo>
                  <a:lnTo>
                    <a:pt x="72" y="40"/>
                  </a:lnTo>
                  <a:lnTo>
                    <a:pt x="62" y="32"/>
                  </a:lnTo>
                  <a:lnTo>
                    <a:pt x="62" y="32"/>
                  </a:lnTo>
                  <a:lnTo>
                    <a:pt x="74" y="32"/>
                  </a:lnTo>
                  <a:lnTo>
                    <a:pt x="84" y="36"/>
                  </a:lnTo>
                  <a:lnTo>
                    <a:pt x="92" y="40"/>
                  </a:lnTo>
                  <a:lnTo>
                    <a:pt x="102" y="46"/>
                  </a:lnTo>
                  <a:lnTo>
                    <a:pt x="102" y="46"/>
                  </a:lnTo>
                  <a:lnTo>
                    <a:pt x="110" y="58"/>
                  </a:lnTo>
                  <a:lnTo>
                    <a:pt x="114" y="72"/>
                  </a:lnTo>
                  <a:lnTo>
                    <a:pt x="116" y="84"/>
                  </a:lnTo>
                  <a:lnTo>
                    <a:pt x="114" y="98"/>
                  </a:lnTo>
                  <a:lnTo>
                    <a:pt x="114" y="98"/>
                  </a:lnTo>
                  <a:lnTo>
                    <a:pt x="108" y="110"/>
                  </a:lnTo>
                  <a:lnTo>
                    <a:pt x="102" y="118"/>
                  </a:lnTo>
                  <a:lnTo>
                    <a:pt x="102" y="118"/>
                  </a:lnTo>
                  <a:lnTo>
                    <a:pt x="96" y="122"/>
                  </a:lnTo>
                  <a:lnTo>
                    <a:pt x="96" y="122"/>
                  </a:lnTo>
                  <a:lnTo>
                    <a:pt x="90" y="128"/>
                  </a:lnTo>
                  <a:lnTo>
                    <a:pt x="82" y="132"/>
                  </a:lnTo>
                  <a:lnTo>
                    <a:pt x="82" y="132"/>
                  </a:lnTo>
                  <a:lnTo>
                    <a:pt x="74" y="132"/>
                  </a:lnTo>
                  <a:lnTo>
                    <a:pt x="64" y="134"/>
                  </a:lnTo>
                  <a:lnTo>
                    <a:pt x="64" y="134"/>
                  </a:lnTo>
                  <a:lnTo>
                    <a:pt x="54" y="132"/>
                  </a:lnTo>
                  <a:lnTo>
                    <a:pt x="46" y="130"/>
                  </a:lnTo>
                  <a:lnTo>
                    <a:pt x="36" y="126"/>
                  </a:lnTo>
                  <a:lnTo>
                    <a:pt x="30" y="118"/>
                  </a:lnTo>
                  <a:lnTo>
                    <a:pt x="30" y="118"/>
                  </a:lnTo>
                  <a:lnTo>
                    <a:pt x="22" y="110"/>
                  </a:lnTo>
                  <a:lnTo>
                    <a:pt x="18" y="102"/>
                  </a:lnTo>
                  <a:lnTo>
                    <a:pt x="14" y="92"/>
                  </a:lnTo>
                  <a:lnTo>
                    <a:pt x="14" y="80"/>
                  </a:lnTo>
                  <a:lnTo>
                    <a:pt x="22" y="88"/>
                  </a:lnTo>
                  <a:lnTo>
                    <a:pt x="22" y="88"/>
                  </a:lnTo>
                  <a:lnTo>
                    <a:pt x="26" y="90"/>
                  </a:lnTo>
                  <a:lnTo>
                    <a:pt x="54" y="100"/>
                  </a:lnTo>
                  <a:lnTo>
                    <a:pt x="54" y="100"/>
                  </a:lnTo>
                  <a:lnTo>
                    <a:pt x="58" y="100"/>
                  </a:lnTo>
                  <a:lnTo>
                    <a:pt x="60" y="98"/>
                  </a:lnTo>
                  <a:lnTo>
                    <a:pt x="80" y="78"/>
                  </a:lnTo>
                  <a:close/>
                  <a:moveTo>
                    <a:pt x="120" y="166"/>
                  </a:moveTo>
                  <a:lnTo>
                    <a:pt x="96" y="140"/>
                  </a:lnTo>
                  <a:lnTo>
                    <a:pt x="96" y="140"/>
                  </a:lnTo>
                  <a:lnTo>
                    <a:pt x="98" y="138"/>
                  </a:lnTo>
                  <a:lnTo>
                    <a:pt x="98" y="138"/>
                  </a:lnTo>
                  <a:lnTo>
                    <a:pt x="100" y="138"/>
                  </a:lnTo>
                  <a:lnTo>
                    <a:pt x="100" y="138"/>
                  </a:lnTo>
                  <a:lnTo>
                    <a:pt x="100" y="138"/>
                  </a:lnTo>
                  <a:lnTo>
                    <a:pt x="104" y="134"/>
                  </a:lnTo>
                  <a:lnTo>
                    <a:pt x="104" y="134"/>
                  </a:lnTo>
                  <a:lnTo>
                    <a:pt x="106" y="134"/>
                  </a:lnTo>
                  <a:lnTo>
                    <a:pt x="106" y="134"/>
                  </a:lnTo>
                  <a:lnTo>
                    <a:pt x="110" y="128"/>
                  </a:lnTo>
                  <a:lnTo>
                    <a:pt x="110" y="128"/>
                  </a:lnTo>
                  <a:lnTo>
                    <a:pt x="116" y="124"/>
                  </a:lnTo>
                  <a:lnTo>
                    <a:pt x="116" y="124"/>
                  </a:lnTo>
                  <a:lnTo>
                    <a:pt x="116" y="122"/>
                  </a:lnTo>
                  <a:lnTo>
                    <a:pt x="116" y="122"/>
                  </a:lnTo>
                  <a:lnTo>
                    <a:pt x="120" y="118"/>
                  </a:lnTo>
                  <a:lnTo>
                    <a:pt x="120" y="118"/>
                  </a:lnTo>
                  <a:lnTo>
                    <a:pt x="120" y="118"/>
                  </a:lnTo>
                  <a:lnTo>
                    <a:pt x="120" y="116"/>
                  </a:lnTo>
                  <a:lnTo>
                    <a:pt x="120" y="116"/>
                  </a:lnTo>
                  <a:lnTo>
                    <a:pt x="122" y="114"/>
                  </a:lnTo>
                  <a:lnTo>
                    <a:pt x="148" y="138"/>
                  </a:lnTo>
                  <a:lnTo>
                    <a:pt x="120" y="166"/>
                  </a:lnTo>
                  <a:close/>
                  <a:moveTo>
                    <a:pt x="194" y="184"/>
                  </a:moveTo>
                  <a:lnTo>
                    <a:pt x="244" y="236"/>
                  </a:lnTo>
                  <a:lnTo>
                    <a:pt x="218" y="262"/>
                  </a:lnTo>
                  <a:lnTo>
                    <a:pt x="168" y="212"/>
                  </a:lnTo>
                  <a:lnTo>
                    <a:pt x="194" y="184"/>
                  </a:lnTo>
                  <a:close/>
                  <a:moveTo>
                    <a:pt x="316" y="86"/>
                  </a:moveTo>
                  <a:lnTo>
                    <a:pt x="290" y="112"/>
                  </a:lnTo>
                  <a:lnTo>
                    <a:pt x="218" y="42"/>
                  </a:lnTo>
                  <a:lnTo>
                    <a:pt x="224" y="20"/>
                  </a:lnTo>
                  <a:lnTo>
                    <a:pt x="244" y="14"/>
                  </a:lnTo>
                  <a:lnTo>
                    <a:pt x="316" y="8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138"/>
            <p:cNvSpPr>
              <a:spLocks/>
            </p:cNvSpPr>
            <p:nvPr/>
          </p:nvSpPr>
          <p:spPr bwMode="auto">
            <a:xfrm>
              <a:off x="5430838" y="1336675"/>
              <a:ext cx="142875" cy="146050"/>
            </a:xfrm>
            <a:custGeom>
              <a:avLst/>
              <a:gdLst/>
              <a:ahLst/>
              <a:cxnLst>
                <a:cxn ang="0">
                  <a:pos x="0" y="84"/>
                </a:cxn>
                <a:cxn ang="0">
                  <a:pos x="0" y="84"/>
                </a:cxn>
                <a:cxn ang="0">
                  <a:pos x="2" y="90"/>
                </a:cxn>
                <a:cxn ang="0">
                  <a:pos x="2" y="90"/>
                </a:cxn>
                <a:cxn ang="0">
                  <a:pos x="6" y="92"/>
                </a:cxn>
                <a:cxn ang="0">
                  <a:pos x="6" y="92"/>
                </a:cxn>
                <a:cxn ang="0">
                  <a:pos x="12" y="90"/>
                </a:cxn>
                <a:cxn ang="0">
                  <a:pos x="88" y="12"/>
                </a:cxn>
                <a:cxn ang="0">
                  <a:pos x="88" y="12"/>
                </a:cxn>
                <a:cxn ang="0">
                  <a:pos x="90" y="8"/>
                </a:cxn>
                <a:cxn ang="0">
                  <a:pos x="88" y="2"/>
                </a:cxn>
                <a:cxn ang="0">
                  <a:pos x="88" y="2"/>
                </a:cxn>
                <a:cxn ang="0">
                  <a:pos x="84" y="0"/>
                </a:cxn>
                <a:cxn ang="0">
                  <a:pos x="78" y="2"/>
                </a:cxn>
                <a:cxn ang="0">
                  <a:pos x="2" y="80"/>
                </a:cxn>
                <a:cxn ang="0">
                  <a:pos x="2" y="80"/>
                </a:cxn>
                <a:cxn ang="0">
                  <a:pos x="0" y="84"/>
                </a:cxn>
                <a:cxn ang="0">
                  <a:pos x="0" y="84"/>
                </a:cxn>
              </a:cxnLst>
              <a:rect l="0" t="0" r="r" b="b"/>
              <a:pathLst>
                <a:path w="90" h="92">
                  <a:moveTo>
                    <a:pt x="0" y="84"/>
                  </a:moveTo>
                  <a:lnTo>
                    <a:pt x="0" y="84"/>
                  </a:lnTo>
                  <a:lnTo>
                    <a:pt x="2" y="90"/>
                  </a:lnTo>
                  <a:lnTo>
                    <a:pt x="2" y="90"/>
                  </a:lnTo>
                  <a:lnTo>
                    <a:pt x="6" y="92"/>
                  </a:lnTo>
                  <a:lnTo>
                    <a:pt x="6" y="92"/>
                  </a:lnTo>
                  <a:lnTo>
                    <a:pt x="12" y="90"/>
                  </a:lnTo>
                  <a:lnTo>
                    <a:pt x="88" y="12"/>
                  </a:lnTo>
                  <a:lnTo>
                    <a:pt x="88" y="12"/>
                  </a:lnTo>
                  <a:lnTo>
                    <a:pt x="90" y="8"/>
                  </a:lnTo>
                  <a:lnTo>
                    <a:pt x="88" y="2"/>
                  </a:lnTo>
                  <a:lnTo>
                    <a:pt x="88" y="2"/>
                  </a:lnTo>
                  <a:lnTo>
                    <a:pt x="84" y="0"/>
                  </a:lnTo>
                  <a:lnTo>
                    <a:pt x="78" y="2"/>
                  </a:lnTo>
                  <a:lnTo>
                    <a:pt x="2" y="80"/>
                  </a:lnTo>
                  <a:lnTo>
                    <a:pt x="2" y="80"/>
                  </a:lnTo>
                  <a:lnTo>
                    <a:pt x="0" y="84"/>
                  </a:lnTo>
                  <a:lnTo>
                    <a:pt x="0" y="8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cxnSp>
        <p:nvCxnSpPr>
          <p:cNvPr id="16" name="直接连接符 15"/>
          <p:cNvCxnSpPr/>
          <p:nvPr/>
        </p:nvCxnSpPr>
        <p:spPr>
          <a:xfrm>
            <a:off x="10128468" y="1767583"/>
            <a:ext cx="0" cy="5090417"/>
          </a:xfrm>
          <a:prstGeom prst="line">
            <a:avLst/>
          </a:prstGeom>
          <a:ln w="127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1565791" y="671603"/>
            <a:ext cx="33605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rgbClr val="E04F5F"/>
                </a:solidFill>
              </a:rPr>
              <a:t>科研</a:t>
            </a:r>
            <a:r>
              <a:rPr lang="en-US" altLang="zh-CN" sz="3200" b="1" dirty="0" smtClean="0">
                <a:solidFill>
                  <a:srgbClr val="E04F5F"/>
                </a:solidFill>
              </a:rPr>
              <a:t>/</a:t>
            </a:r>
            <a:r>
              <a:rPr lang="zh-CN" altLang="en-US" sz="3200" b="1" dirty="0" smtClean="0">
                <a:solidFill>
                  <a:srgbClr val="E04F5F"/>
                </a:solidFill>
              </a:rPr>
              <a:t>论文</a:t>
            </a:r>
            <a:endParaRPr lang="en-US" altLang="zh-CN" sz="3200" b="1" dirty="0" smtClean="0">
              <a:solidFill>
                <a:schemeClr val="bg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78380" y="2283894"/>
            <a:ext cx="499973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b="1" dirty="0" smtClean="0">
                <a:solidFill>
                  <a:schemeClr val="bg1"/>
                </a:solidFill>
                <a:latin typeface="+mj-ea"/>
                <a:ea typeface="+mj-ea"/>
              </a:rPr>
              <a:t>随着年级的增加，竞赛做的数目要减少</a:t>
            </a:r>
            <a:endParaRPr lang="en-US" altLang="zh-CN" sz="2000" b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78380" y="2767919"/>
            <a:ext cx="499973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chemeClr val="bg1"/>
                </a:solidFill>
                <a:latin typeface="+mj-ea"/>
                <a:ea typeface="+mj-ea"/>
              </a:rPr>
              <a:t>尽量</a:t>
            </a:r>
            <a:r>
              <a:rPr lang="zh-CN" altLang="en-US" sz="2000" b="1" dirty="0" smtClean="0">
                <a:solidFill>
                  <a:schemeClr val="bg1"/>
                </a:solidFill>
                <a:latin typeface="+mj-ea"/>
                <a:ea typeface="+mj-ea"/>
              </a:rPr>
              <a:t>早地参与科研项目，自己联系老师</a:t>
            </a:r>
            <a:endParaRPr lang="en-US" altLang="zh-CN" sz="2000" b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5132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10126541" y="0"/>
            <a:ext cx="0" cy="2875840"/>
          </a:xfrm>
          <a:prstGeom prst="line">
            <a:avLst/>
          </a:prstGeom>
          <a:ln w="127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/>
        </p:nvGrpSpPr>
        <p:grpSpPr>
          <a:xfrm flipV="1">
            <a:off x="7494412" y="2437092"/>
            <a:ext cx="2632129" cy="1074312"/>
            <a:chOff x="8213078" y="2239243"/>
            <a:chExt cx="2526248" cy="1074312"/>
          </a:xfrm>
        </p:grpSpPr>
        <p:sp>
          <p:nvSpPr>
            <p:cNvPr id="6" name="椭圆 5"/>
            <p:cNvSpPr/>
            <p:nvPr/>
          </p:nvSpPr>
          <p:spPr>
            <a:xfrm>
              <a:off x="8213078" y="2239243"/>
              <a:ext cx="381000" cy="381000"/>
            </a:xfrm>
            <a:prstGeom prst="ellipse">
              <a:avLst/>
            </a:prstGeom>
            <a:noFill/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" name="直接连接符 6"/>
            <p:cNvCxnSpPr/>
            <p:nvPr/>
          </p:nvCxnSpPr>
          <p:spPr>
            <a:xfrm>
              <a:off x="8575028" y="2429743"/>
              <a:ext cx="1654822" cy="0"/>
            </a:xfrm>
            <a:prstGeom prst="line">
              <a:avLst/>
            </a:prstGeom>
            <a:ln w="1270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弧形 7"/>
            <p:cNvSpPr/>
            <p:nvPr/>
          </p:nvSpPr>
          <p:spPr>
            <a:xfrm>
              <a:off x="9691576" y="2428598"/>
              <a:ext cx="1047750" cy="884957"/>
            </a:xfrm>
            <a:prstGeom prst="arc">
              <a:avLst/>
            </a:prstGeom>
            <a:ln w="1270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6012644" y="4395216"/>
            <a:ext cx="33605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 smtClean="0">
                <a:solidFill>
                  <a:schemeClr val="bg1"/>
                </a:solidFill>
              </a:rPr>
              <a:t>QQ:790601738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3838786" y="2936183"/>
            <a:ext cx="36556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smtClean="0">
                <a:solidFill>
                  <a:schemeClr val="accent1">
                    <a:lumMod val="75000"/>
                  </a:schemeClr>
                </a:solidFill>
              </a:rPr>
              <a:t>THANK YOU!</a:t>
            </a:r>
            <a:endParaRPr lang="zh-CN" altLang="en-US" sz="4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34230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 flipH="1">
            <a:off x="1737975" y="-25799"/>
            <a:ext cx="6150" cy="1166910"/>
          </a:xfrm>
          <a:prstGeom prst="line">
            <a:avLst/>
          </a:prstGeom>
          <a:ln w="127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弧形 5"/>
          <p:cNvSpPr/>
          <p:nvPr/>
        </p:nvSpPr>
        <p:spPr>
          <a:xfrm rot="10800000">
            <a:off x="1737975" y="649863"/>
            <a:ext cx="1047750" cy="884957"/>
          </a:xfrm>
          <a:prstGeom prst="arc">
            <a:avLst/>
          </a:prstGeom>
          <a:ln w="127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/>
          <p:cNvCxnSpPr>
            <a:stCxn id="6" idx="0"/>
          </p:cNvCxnSpPr>
          <p:nvPr/>
        </p:nvCxnSpPr>
        <p:spPr>
          <a:xfrm>
            <a:off x="2261850" y="1534820"/>
            <a:ext cx="1845693" cy="30778"/>
          </a:xfrm>
          <a:prstGeom prst="line">
            <a:avLst/>
          </a:prstGeom>
          <a:ln w="127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/>
          <p:cNvSpPr/>
          <p:nvPr/>
        </p:nvSpPr>
        <p:spPr>
          <a:xfrm>
            <a:off x="4107543" y="1219200"/>
            <a:ext cx="818751" cy="818751"/>
          </a:xfrm>
          <a:prstGeom prst="ellipse">
            <a:avLst/>
          </a:prstGeom>
          <a:noFill/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4238174" y="1166910"/>
            <a:ext cx="5575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>
                <a:solidFill>
                  <a:srgbClr val="E04F5F"/>
                </a:solidFill>
              </a:rPr>
              <a:t>1</a:t>
            </a:r>
            <a:endParaRPr lang="zh-CN" altLang="en-US" sz="5400" b="1" dirty="0">
              <a:solidFill>
                <a:srgbClr val="E04F5F"/>
              </a:solidFill>
            </a:endParaRPr>
          </a:p>
        </p:txBody>
      </p:sp>
      <p:cxnSp>
        <p:nvCxnSpPr>
          <p:cNvPr id="11" name="直接连接符 10"/>
          <p:cNvCxnSpPr/>
          <p:nvPr/>
        </p:nvCxnSpPr>
        <p:spPr>
          <a:xfrm flipV="1">
            <a:off x="4926294" y="1628575"/>
            <a:ext cx="2546976" cy="18589"/>
          </a:xfrm>
          <a:prstGeom prst="line">
            <a:avLst/>
          </a:prstGeom>
          <a:ln w="127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组 22"/>
          <p:cNvGrpSpPr/>
          <p:nvPr/>
        </p:nvGrpSpPr>
        <p:grpSpPr>
          <a:xfrm>
            <a:off x="7473270" y="899126"/>
            <a:ext cx="3373134" cy="2847975"/>
            <a:chOff x="5268913" y="1114425"/>
            <a:chExt cx="530225" cy="447675"/>
          </a:xfrm>
          <a:solidFill>
            <a:schemeClr val="bg1"/>
          </a:solidFill>
        </p:grpSpPr>
        <p:sp>
          <p:nvSpPr>
            <p:cNvPr id="14" name="Freeform 137"/>
            <p:cNvSpPr>
              <a:spLocks noEditPoints="1"/>
            </p:cNvSpPr>
            <p:nvPr/>
          </p:nvSpPr>
          <p:spPr bwMode="auto">
            <a:xfrm>
              <a:off x="5268913" y="1114425"/>
              <a:ext cx="530225" cy="447675"/>
            </a:xfrm>
            <a:custGeom>
              <a:avLst/>
              <a:gdLst/>
              <a:ahLst/>
              <a:cxnLst>
                <a:cxn ang="0">
                  <a:pos x="248" y="0"/>
                </a:cxn>
                <a:cxn ang="0">
                  <a:pos x="214" y="10"/>
                </a:cxn>
                <a:cxn ang="0">
                  <a:pos x="204" y="44"/>
                </a:cxn>
                <a:cxn ang="0">
                  <a:pos x="212" y="84"/>
                </a:cxn>
                <a:cxn ang="0">
                  <a:pos x="158" y="128"/>
                </a:cxn>
                <a:cxn ang="0">
                  <a:pos x="128" y="66"/>
                </a:cxn>
                <a:cxn ang="0">
                  <a:pos x="102" y="28"/>
                </a:cxn>
                <a:cxn ang="0">
                  <a:pos x="66" y="18"/>
                </a:cxn>
                <a:cxn ang="0">
                  <a:pos x="44" y="22"/>
                </a:cxn>
                <a:cxn ang="0">
                  <a:pos x="44" y="32"/>
                </a:cxn>
                <a:cxn ang="0">
                  <a:pos x="32" y="78"/>
                </a:cxn>
                <a:cxn ang="0">
                  <a:pos x="8" y="60"/>
                </a:cxn>
                <a:cxn ang="0">
                  <a:pos x="2" y="64"/>
                </a:cxn>
                <a:cxn ang="0">
                  <a:pos x="8" y="114"/>
                </a:cxn>
                <a:cxn ang="0">
                  <a:pos x="30" y="136"/>
                </a:cxn>
                <a:cxn ang="0">
                  <a:pos x="64" y="148"/>
                </a:cxn>
                <a:cxn ang="0">
                  <a:pos x="52" y="234"/>
                </a:cxn>
                <a:cxn ang="0">
                  <a:pos x="90" y="280"/>
                </a:cxn>
                <a:cxn ang="0">
                  <a:pos x="100" y="280"/>
                </a:cxn>
                <a:cxn ang="0">
                  <a:pos x="218" y="280"/>
                </a:cxn>
                <a:cxn ang="0">
                  <a:pos x="262" y="236"/>
                </a:cxn>
                <a:cxn ang="0">
                  <a:pos x="248" y="130"/>
                </a:cxn>
                <a:cxn ang="0">
                  <a:pos x="244" y="116"/>
                </a:cxn>
                <a:cxn ang="0">
                  <a:pos x="290" y="130"/>
                </a:cxn>
                <a:cxn ang="0">
                  <a:pos x="334" y="86"/>
                </a:cxn>
                <a:cxn ang="0">
                  <a:pos x="248" y="92"/>
                </a:cxn>
                <a:cxn ang="0">
                  <a:pos x="248" y="92"/>
                </a:cxn>
                <a:cxn ang="0">
                  <a:pos x="94" y="266"/>
                </a:cxn>
                <a:cxn ang="0">
                  <a:pos x="162" y="144"/>
                </a:cxn>
                <a:cxn ang="0">
                  <a:pos x="82" y="72"/>
                </a:cxn>
                <a:cxn ang="0">
                  <a:pos x="62" y="32"/>
                </a:cxn>
                <a:cxn ang="0">
                  <a:pos x="92" y="40"/>
                </a:cxn>
                <a:cxn ang="0">
                  <a:pos x="114" y="72"/>
                </a:cxn>
                <a:cxn ang="0">
                  <a:pos x="108" y="110"/>
                </a:cxn>
                <a:cxn ang="0">
                  <a:pos x="96" y="122"/>
                </a:cxn>
                <a:cxn ang="0">
                  <a:pos x="74" y="132"/>
                </a:cxn>
                <a:cxn ang="0">
                  <a:pos x="46" y="130"/>
                </a:cxn>
                <a:cxn ang="0">
                  <a:pos x="22" y="110"/>
                </a:cxn>
                <a:cxn ang="0">
                  <a:pos x="22" y="88"/>
                </a:cxn>
                <a:cxn ang="0">
                  <a:pos x="54" y="100"/>
                </a:cxn>
                <a:cxn ang="0">
                  <a:pos x="120" y="166"/>
                </a:cxn>
                <a:cxn ang="0">
                  <a:pos x="98" y="138"/>
                </a:cxn>
                <a:cxn ang="0">
                  <a:pos x="104" y="134"/>
                </a:cxn>
                <a:cxn ang="0">
                  <a:pos x="110" y="128"/>
                </a:cxn>
                <a:cxn ang="0">
                  <a:pos x="116" y="122"/>
                </a:cxn>
                <a:cxn ang="0">
                  <a:pos x="120" y="118"/>
                </a:cxn>
                <a:cxn ang="0">
                  <a:pos x="148" y="138"/>
                </a:cxn>
                <a:cxn ang="0">
                  <a:pos x="218" y="262"/>
                </a:cxn>
                <a:cxn ang="0">
                  <a:pos x="290" y="112"/>
                </a:cxn>
                <a:cxn ang="0">
                  <a:pos x="316" y="86"/>
                </a:cxn>
              </a:cxnLst>
              <a:rect l="0" t="0" r="r" b="b"/>
              <a:pathLst>
                <a:path w="334" h="282">
                  <a:moveTo>
                    <a:pt x="332" y="80"/>
                  </a:moveTo>
                  <a:lnTo>
                    <a:pt x="252" y="2"/>
                  </a:lnTo>
                  <a:lnTo>
                    <a:pt x="252" y="2"/>
                  </a:lnTo>
                  <a:lnTo>
                    <a:pt x="248" y="0"/>
                  </a:lnTo>
                  <a:lnTo>
                    <a:pt x="244" y="0"/>
                  </a:lnTo>
                  <a:lnTo>
                    <a:pt x="216" y="8"/>
                  </a:lnTo>
                  <a:lnTo>
                    <a:pt x="216" y="8"/>
                  </a:lnTo>
                  <a:lnTo>
                    <a:pt x="214" y="10"/>
                  </a:lnTo>
                  <a:lnTo>
                    <a:pt x="212" y="14"/>
                  </a:lnTo>
                  <a:lnTo>
                    <a:pt x="204" y="40"/>
                  </a:lnTo>
                  <a:lnTo>
                    <a:pt x="204" y="40"/>
                  </a:lnTo>
                  <a:lnTo>
                    <a:pt x="204" y="44"/>
                  </a:lnTo>
                  <a:lnTo>
                    <a:pt x="204" y="48"/>
                  </a:lnTo>
                  <a:lnTo>
                    <a:pt x="230" y="74"/>
                  </a:lnTo>
                  <a:lnTo>
                    <a:pt x="216" y="88"/>
                  </a:lnTo>
                  <a:lnTo>
                    <a:pt x="212" y="84"/>
                  </a:lnTo>
                  <a:lnTo>
                    <a:pt x="212" y="84"/>
                  </a:lnTo>
                  <a:lnTo>
                    <a:pt x="206" y="82"/>
                  </a:lnTo>
                  <a:lnTo>
                    <a:pt x="202" y="84"/>
                  </a:lnTo>
                  <a:lnTo>
                    <a:pt x="158" y="128"/>
                  </a:lnTo>
                  <a:lnTo>
                    <a:pt x="128" y="98"/>
                  </a:lnTo>
                  <a:lnTo>
                    <a:pt x="128" y="98"/>
                  </a:lnTo>
                  <a:lnTo>
                    <a:pt x="130" y="82"/>
                  </a:lnTo>
                  <a:lnTo>
                    <a:pt x="128" y="66"/>
                  </a:lnTo>
                  <a:lnTo>
                    <a:pt x="122" y="50"/>
                  </a:lnTo>
                  <a:lnTo>
                    <a:pt x="110" y="36"/>
                  </a:lnTo>
                  <a:lnTo>
                    <a:pt x="110" y="36"/>
                  </a:lnTo>
                  <a:lnTo>
                    <a:pt x="102" y="28"/>
                  </a:lnTo>
                  <a:lnTo>
                    <a:pt x="90" y="22"/>
                  </a:lnTo>
                  <a:lnTo>
                    <a:pt x="78" y="20"/>
                  </a:lnTo>
                  <a:lnTo>
                    <a:pt x="66" y="18"/>
                  </a:lnTo>
                  <a:lnTo>
                    <a:pt x="66" y="18"/>
                  </a:lnTo>
                  <a:lnTo>
                    <a:pt x="56" y="18"/>
                  </a:lnTo>
                  <a:lnTo>
                    <a:pt x="46" y="20"/>
                  </a:lnTo>
                  <a:lnTo>
                    <a:pt x="46" y="20"/>
                  </a:lnTo>
                  <a:lnTo>
                    <a:pt x="44" y="22"/>
                  </a:lnTo>
                  <a:lnTo>
                    <a:pt x="42" y="26"/>
                  </a:lnTo>
                  <a:lnTo>
                    <a:pt x="42" y="26"/>
                  </a:lnTo>
                  <a:lnTo>
                    <a:pt x="42" y="30"/>
                  </a:lnTo>
                  <a:lnTo>
                    <a:pt x="44" y="32"/>
                  </a:lnTo>
                  <a:lnTo>
                    <a:pt x="60" y="48"/>
                  </a:lnTo>
                  <a:lnTo>
                    <a:pt x="66" y="72"/>
                  </a:lnTo>
                  <a:lnTo>
                    <a:pt x="54" y="84"/>
                  </a:lnTo>
                  <a:lnTo>
                    <a:pt x="32" y="78"/>
                  </a:lnTo>
                  <a:lnTo>
                    <a:pt x="14" y="62"/>
                  </a:lnTo>
                  <a:lnTo>
                    <a:pt x="14" y="62"/>
                  </a:lnTo>
                  <a:lnTo>
                    <a:pt x="12" y="60"/>
                  </a:lnTo>
                  <a:lnTo>
                    <a:pt x="8" y="60"/>
                  </a:lnTo>
                  <a:lnTo>
                    <a:pt x="8" y="60"/>
                  </a:lnTo>
                  <a:lnTo>
                    <a:pt x="4" y="62"/>
                  </a:lnTo>
                  <a:lnTo>
                    <a:pt x="2" y="64"/>
                  </a:lnTo>
                  <a:lnTo>
                    <a:pt x="2" y="64"/>
                  </a:lnTo>
                  <a:lnTo>
                    <a:pt x="0" y="72"/>
                  </a:lnTo>
                  <a:lnTo>
                    <a:pt x="0" y="82"/>
                  </a:lnTo>
                  <a:lnTo>
                    <a:pt x="2" y="98"/>
                  </a:lnTo>
                  <a:lnTo>
                    <a:pt x="8" y="114"/>
                  </a:lnTo>
                  <a:lnTo>
                    <a:pt x="14" y="122"/>
                  </a:lnTo>
                  <a:lnTo>
                    <a:pt x="20" y="128"/>
                  </a:lnTo>
                  <a:lnTo>
                    <a:pt x="20" y="128"/>
                  </a:lnTo>
                  <a:lnTo>
                    <a:pt x="30" y="136"/>
                  </a:lnTo>
                  <a:lnTo>
                    <a:pt x="40" y="142"/>
                  </a:lnTo>
                  <a:lnTo>
                    <a:pt x="52" y="146"/>
                  </a:lnTo>
                  <a:lnTo>
                    <a:pt x="64" y="148"/>
                  </a:lnTo>
                  <a:lnTo>
                    <a:pt x="64" y="148"/>
                  </a:lnTo>
                  <a:lnTo>
                    <a:pt x="82" y="146"/>
                  </a:lnTo>
                  <a:lnTo>
                    <a:pt x="110" y="176"/>
                  </a:lnTo>
                  <a:lnTo>
                    <a:pt x="52" y="234"/>
                  </a:lnTo>
                  <a:lnTo>
                    <a:pt x="52" y="234"/>
                  </a:lnTo>
                  <a:lnTo>
                    <a:pt x="50" y="238"/>
                  </a:lnTo>
                  <a:lnTo>
                    <a:pt x="50" y="238"/>
                  </a:lnTo>
                  <a:lnTo>
                    <a:pt x="52" y="244"/>
                  </a:lnTo>
                  <a:lnTo>
                    <a:pt x="90" y="280"/>
                  </a:lnTo>
                  <a:lnTo>
                    <a:pt x="90" y="280"/>
                  </a:lnTo>
                  <a:lnTo>
                    <a:pt x="94" y="282"/>
                  </a:lnTo>
                  <a:lnTo>
                    <a:pt x="94" y="282"/>
                  </a:lnTo>
                  <a:lnTo>
                    <a:pt x="100" y="280"/>
                  </a:lnTo>
                  <a:lnTo>
                    <a:pt x="158" y="222"/>
                  </a:lnTo>
                  <a:lnTo>
                    <a:pt x="212" y="278"/>
                  </a:lnTo>
                  <a:lnTo>
                    <a:pt x="212" y="278"/>
                  </a:lnTo>
                  <a:lnTo>
                    <a:pt x="218" y="280"/>
                  </a:lnTo>
                  <a:lnTo>
                    <a:pt x="222" y="278"/>
                  </a:lnTo>
                  <a:lnTo>
                    <a:pt x="260" y="240"/>
                  </a:lnTo>
                  <a:lnTo>
                    <a:pt x="260" y="240"/>
                  </a:lnTo>
                  <a:lnTo>
                    <a:pt x="262" y="236"/>
                  </a:lnTo>
                  <a:lnTo>
                    <a:pt x="260" y="230"/>
                  </a:lnTo>
                  <a:lnTo>
                    <a:pt x="204" y="176"/>
                  </a:lnTo>
                  <a:lnTo>
                    <a:pt x="248" y="130"/>
                  </a:lnTo>
                  <a:lnTo>
                    <a:pt x="248" y="130"/>
                  </a:lnTo>
                  <a:lnTo>
                    <a:pt x="250" y="126"/>
                  </a:lnTo>
                  <a:lnTo>
                    <a:pt x="250" y="126"/>
                  </a:lnTo>
                  <a:lnTo>
                    <a:pt x="248" y="120"/>
                  </a:lnTo>
                  <a:lnTo>
                    <a:pt x="244" y="116"/>
                  </a:lnTo>
                  <a:lnTo>
                    <a:pt x="258" y="102"/>
                  </a:lnTo>
                  <a:lnTo>
                    <a:pt x="284" y="128"/>
                  </a:lnTo>
                  <a:lnTo>
                    <a:pt x="284" y="128"/>
                  </a:lnTo>
                  <a:lnTo>
                    <a:pt x="290" y="130"/>
                  </a:lnTo>
                  <a:lnTo>
                    <a:pt x="294" y="128"/>
                  </a:lnTo>
                  <a:lnTo>
                    <a:pt x="332" y="90"/>
                  </a:lnTo>
                  <a:lnTo>
                    <a:pt x="332" y="90"/>
                  </a:lnTo>
                  <a:lnTo>
                    <a:pt x="334" y="86"/>
                  </a:lnTo>
                  <a:lnTo>
                    <a:pt x="334" y="86"/>
                  </a:lnTo>
                  <a:lnTo>
                    <a:pt x="332" y="80"/>
                  </a:lnTo>
                  <a:lnTo>
                    <a:pt x="332" y="80"/>
                  </a:lnTo>
                  <a:close/>
                  <a:moveTo>
                    <a:pt x="248" y="92"/>
                  </a:moveTo>
                  <a:lnTo>
                    <a:pt x="234" y="106"/>
                  </a:lnTo>
                  <a:lnTo>
                    <a:pt x="226" y="98"/>
                  </a:lnTo>
                  <a:lnTo>
                    <a:pt x="240" y="84"/>
                  </a:lnTo>
                  <a:lnTo>
                    <a:pt x="248" y="92"/>
                  </a:lnTo>
                  <a:close/>
                  <a:moveTo>
                    <a:pt x="162" y="144"/>
                  </a:moveTo>
                  <a:lnTo>
                    <a:pt x="206" y="98"/>
                  </a:lnTo>
                  <a:lnTo>
                    <a:pt x="234" y="126"/>
                  </a:lnTo>
                  <a:lnTo>
                    <a:pt x="94" y="266"/>
                  </a:lnTo>
                  <a:lnTo>
                    <a:pt x="68" y="238"/>
                  </a:lnTo>
                  <a:lnTo>
                    <a:pt x="162" y="144"/>
                  </a:lnTo>
                  <a:lnTo>
                    <a:pt x="162" y="142"/>
                  </a:lnTo>
                  <a:lnTo>
                    <a:pt x="162" y="144"/>
                  </a:lnTo>
                  <a:close/>
                  <a:moveTo>
                    <a:pt x="80" y="78"/>
                  </a:moveTo>
                  <a:lnTo>
                    <a:pt x="80" y="78"/>
                  </a:lnTo>
                  <a:lnTo>
                    <a:pt x="82" y="74"/>
                  </a:lnTo>
                  <a:lnTo>
                    <a:pt x="82" y="72"/>
                  </a:lnTo>
                  <a:lnTo>
                    <a:pt x="72" y="44"/>
                  </a:lnTo>
                  <a:lnTo>
                    <a:pt x="72" y="44"/>
                  </a:lnTo>
                  <a:lnTo>
                    <a:pt x="72" y="40"/>
                  </a:lnTo>
                  <a:lnTo>
                    <a:pt x="62" y="32"/>
                  </a:lnTo>
                  <a:lnTo>
                    <a:pt x="62" y="32"/>
                  </a:lnTo>
                  <a:lnTo>
                    <a:pt x="74" y="32"/>
                  </a:lnTo>
                  <a:lnTo>
                    <a:pt x="84" y="36"/>
                  </a:lnTo>
                  <a:lnTo>
                    <a:pt x="92" y="40"/>
                  </a:lnTo>
                  <a:lnTo>
                    <a:pt x="102" y="46"/>
                  </a:lnTo>
                  <a:lnTo>
                    <a:pt x="102" y="46"/>
                  </a:lnTo>
                  <a:lnTo>
                    <a:pt x="110" y="58"/>
                  </a:lnTo>
                  <a:lnTo>
                    <a:pt x="114" y="72"/>
                  </a:lnTo>
                  <a:lnTo>
                    <a:pt x="116" y="84"/>
                  </a:lnTo>
                  <a:lnTo>
                    <a:pt x="114" y="98"/>
                  </a:lnTo>
                  <a:lnTo>
                    <a:pt x="114" y="98"/>
                  </a:lnTo>
                  <a:lnTo>
                    <a:pt x="108" y="110"/>
                  </a:lnTo>
                  <a:lnTo>
                    <a:pt x="102" y="118"/>
                  </a:lnTo>
                  <a:lnTo>
                    <a:pt x="102" y="118"/>
                  </a:lnTo>
                  <a:lnTo>
                    <a:pt x="96" y="122"/>
                  </a:lnTo>
                  <a:lnTo>
                    <a:pt x="96" y="122"/>
                  </a:lnTo>
                  <a:lnTo>
                    <a:pt x="90" y="128"/>
                  </a:lnTo>
                  <a:lnTo>
                    <a:pt x="82" y="132"/>
                  </a:lnTo>
                  <a:lnTo>
                    <a:pt x="82" y="132"/>
                  </a:lnTo>
                  <a:lnTo>
                    <a:pt x="74" y="132"/>
                  </a:lnTo>
                  <a:lnTo>
                    <a:pt x="64" y="134"/>
                  </a:lnTo>
                  <a:lnTo>
                    <a:pt x="64" y="134"/>
                  </a:lnTo>
                  <a:lnTo>
                    <a:pt x="54" y="132"/>
                  </a:lnTo>
                  <a:lnTo>
                    <a:pt x="46" y="130"/>
                  </a:lnTo>
                  <a:lnTo>
                    <a:pt x="36" y="126"/>
                  </a:lnTo>
                  <a:lnTo>
                    <a:pt x="30" y="118"/>
                  </a:lnTo>
                  <a:lnTo>
                    <a:pt x="30" y="118"/>
                  </a:lnTo>
                  <a:lnTo>
                    <a:pt x="22" y="110"/>
                  </a:lnTo>
                  <a:lnTo>
                    <a:pt x="18" y="102"/>
                  </a:lnTo>
                  <a:lnTo>
                    <a:pt x="14" y="92"/>
                  </a:lnTo>
                  <a:lnTo>
                    <a:pt x="14" y="80"/>
                  </a:lnTo>
                  <a:lnTo>
                    <a:pt x="22" y="88"/>
                  </a:lnTo>
                  <a:lnTo>
                    <a:pt x="22" y="88"/>
                  </a:lnTo>
                  <a:lnTo>
                    <a:pt x="26" y="90"/>
                  </a:lnTo>
                  <a:lnTo>
                    <a:pt x="54" y="100"/>
                  </a:lnTo>
                  <a:lnTo>
                    <a:pt x="54" y="100"/>
                  </a:lnTo>
                  <a:lnTo>
                    <a:pt x="58" y="100"/>
                  </a:lnTo>
                  <a:lnTo>
                    <a:pt x="60" y="98"/>
                  </a:lnTo>
                  <a:lnTo>
                    <a:pt x="80" y="78"/>
                  </a:lnTo>
                  <a:close/>
                  <a:moveTo>
                    <a:pt x="120" y="166"/>
                  </a:moveTo>
                  <a:lnTo>
                    <a:pt x="96" y="140"/>
                  </a:lnTo>
                  <a:lnTo>
                    <a:pt x="96" y="140"/>
                  </a:lnTo>
                  <a:lnTo>
                    <a:pt x="98" y="138"/>
                  </a:lnTo>
                  <a:lnTo>
                    <a:pt x="98" y="138"/>
                  </a:lnTo>
                  <a:lnTo>
                    <a:pt x="100" y="138"/>
                  </a:lnTo>
                  <a:lnTo>
                    <a:pt x="100" y="138"/>
                  </a:lnTo>
                  <a:lnTo>
                    <a:pt x="100" y="138"/>
                  </a:lnTo>
                  <a:lnTo>
                    <a:pt x="104" y="134"/>
                  </a:lnTo>
                  <a:lnTo>
                    <a:pt x="104" y="134"/>
                  </a:lnTo>
                  <a:lnTo>
                    <a:pt x="106" y="134"/>
                  </a:lnTo>
                  <a:lnTo>
                    <a:pt x="106" y="134"/>
                  </a:lnTo>
                  <a:lnTo>
                    <a:pt x="110" y="128"/>
                  </a:lnTo>
                  <a:lnTo>
                    <a:pt x="110" y="128"/>
                  </a:lnTo>
                  <a:lnTo>
                    <a:pt x="116" y="124"/>
                  </a:lnTo>
                  <a:lnTo>
                    <a:pt x="116" y="124"/>
                  </a:lnTo>
                  <a:lnTo>
                    <a:pt x="116" y="122"/>
                  </a:lnTo>
                  <a:lnTo>
                    <a:pt x="116" y="122"/>
                  </a:lnTo>
                  <a:lnTo>
                    <a:pt x="120" y="118"/>
                  </a:lnTo>
                  <a:lnTo>
                    <a:pt x="120" y="118"/>
                  </a:lnTo>
                  <a:lnTo>
                    <a:pt x="120" y="118"/>
                  </a:lnTo>
                  <a:lnTo>
                    <a:pt x="120" y="116"/>
                  </a:lnTo>
                  <a:lnTo>
                    <a:pt x="120" y="116"/>
                  </a:lnTo>
                  <a:lnTo>
                    <a:pt x="122" y="114"/>
                  </a:lnTo>
                  <a:lnTo>
                    <a:pt x="148" y="138"/>
                  </a:lnTo>
                  <a:lnTo>
                    <a:pt x="120" y="166"/>
                  </a:lnTo>
                  <a:close/>
                  <a:moveTo>
                    <a:pt x="194" y="184"/>
                  </a:moveTo>
                  <a:lnTo>
                    <a:pt x="244" y="236"/>
                  </a:lnTo>
                  <a:lnTo>
                    <a:pt x="218" y="262"/>
                  </a:lnTo>
                  <a:lnTo>
                    <a:pt x="168" y="212"/>
                  </a:lnTo>
                  <a:lnTo>
                    <a:pt x="194" y="184"/>
                  </a:lnTo>
                  <a:close/>
                  <a:moveTo>
                    <a:pt x="316" y="86"/>
                  </a:moveTo>
                  <a:lnTo>
                    <a:pt x="290" y="112"/>
                  </a:lnTo>
                  <a:lnTo>
                    <a:pt x="218" y="42"/>
                  </a:lnTo>
                  <a:lnTo>
                    <a:pt x="224" y="20"/>
                  </a:lnTo>
                  <a:lnTo>
                    <a:pt x="244" y="14"/>
                  </a:lnTo>
                  <a:lnTo>
                    <a:pt x="316" y="8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138"/>
            <p:cNvSpPr>
              <a:spLocks/>
            </p:cNvSpPr>
            <p:nvPr/>
          </p:nvSpPr>
          <p:spPr bwMode="auto">
            <a:xfrm>
              <a:off x="5430838" y="1336675"/>
              <a:ext cx="142875" cy="146050"/>
            </a:xfrm>
            <a:custGeom>
              <a:avLst/>
              <a:gdLst/>
              <a:ahLst/>
              <a:cxnLst>
                <a:cxn ang="0">
                  <a:pos x="0" y="84"/>
                </a:cxn>
                <a:cxn ang="0">
                  <a:pos x="0" y="84"/>
                </a:cxn>
                <a:cxn ang="0">
                  <a:pos x="2" y="90"/>
                </a:cxn>
                <a:cxn ang="0">
                  <a:pos x="2" y="90"/>
                </a:cxn>
                <a:cxn ang="0">
                  <a:pos x="6" y="92"/>
                </a:cxn>
                <a:cxn ang="0">
                  <a:pos x="6" y="92"/>
                </a:cxn>
                <a:cxn ang="0">
                  <a:pos x="12" y="90"/>
                </a:cxn>
                <a:cxn ang="0">
                  <a:pos x="88" y="12"/>
                </a:cxn>
                <a:cxn ang="0">
                  <a:pos x="88" y="12"/>
                </a:cxn>
                <a:cxn ang="0">
                  <a:pos x="90" y="8"/>
                </a:cxn>
                <a:cxn ang="0">
                  <a:pos x="88" y="2"/>
                </a:cxn>
                <a:cxn ang="0">
                  <a:pos x="88" y="2"/>
                </a:cxn>
                <a:cxn ang="0">
                  <a:pos x="84" y="0"/>
                </a:cxn>
                <a:cxn ang="0">
                  <a:pos x="78" y="2"/>
                </a:cxn>
                <a:cxn ang="0">
                  <a:pos x="2" y="80"/>
                </a:cxn>
                <a:cxn ang="0">
                  <a:pos x="2" y="80"/>
                </a:cxn>
                <a:cxn ang="0">
                  <a:pos x="0" y="84"/>
                </a:cxn>
                <a:cxn ang="0">
                  <a:pos x="0" y="84"/>
                </a:cxn>
              </a:cxnLst>
              <a:rect l="0" t="0" r="r" b="b"/>
              <a:pathLst>
                <a:path w="90" h="92">
                  <a:moveTo>
                    <a:pt x="0" y="84"/>
                  </a:moveTo>
                  <a:lnTo>
                    <a:pt x="0" y="84"/>
                  </a:lnTo>
                  <a:lnTo>
                    <a:pt x="2" y="90"/>
                  </a:lnTo>
                  <a:lnTo>
                    <a:pt x="2" y="90"/>
                  </a:lnTo>
                  <a:lnTo>
                    <a:pt x="6" y="92"/>
                  </a:lnTo>
                  <a:lnTo>
                    <a:pt x="6" y="92"/>
                  </a:lnTo>
                  <a:lnTo>
                    <a:pt x="12" y="90"/>
                  </a:lnTo>
                  <a:lnTo>
                    <a:pt x="88" y="12"/>
                  </a:lnTo>
                  <a:lnTo>
                    <a:pt x="88" y="12"/>
                  </a:lnTo>
                  <a:lnTo>
                    <a:pt x="90" y="8"/>
                  </a:lnTo>
                  <a:lnTo>
                    <a:pt x="88" y="2"/>
                  </a:lnTo>
                  <a:lnTo>
                    <a:pt x="88" y="2"/>
                  </a:lnTo>
                  <a:lnTo>
                    <a:pt x="84" y="0"/>
                  </a:lnTo>
                  <a:lnTo>
                    <a:pt x="78" y="2"/>
                  </a:lnTo>
                  <a:lnTo>
                    <a:pt x="2" y="80"/>
                  </a:lnTo>
                  <a:lnTo>
                    <a:pt x="2" y="80"/>
                  </a:lnTo>
                  <a:lnTo>
                    <a:pt x="0" y="84"/>
                  </a:lnTo>
                  <a:lnTo>
                    <a:pt x="0" y="8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cxnSp>
        <p:nvCxnSpPr>
          <p:cNvPr id="16" name="直接连接符 15"/>
          <p:cNvCxnSpPr/>
          <p:nvPr/>
        </p:nvCxnSpPr>
        <p:spPr>
          <a:xfrm>
            <a:off x="10716296" y="1767583"/>
            <a:ext cx="0" cy="5090417"/>
          </a:xfrm>
          <a:prstGeom prst="line">
            <a:avLst/>
          </a:prstGeom>
          <a:ln w="127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1884932" y="165800"/>
            <a:ext cx="33605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rgbClr val="E04F5F"/>
                </a:solidFill>
              </a:rPr>
              <a:t>开始的开始</a:t>
            </a:r>
            <a:endParaRPr lang="en-US" altLang="zh-CN" sz="3200" b="1" dirty="0" smtClean="0">
              <a:solidFill>
                <a:schemeClr val="bg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860317" y="2204922"/>
            <a:ext cx="464875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b="1" dirty="0" smtClean="0">
                <a:solidFill>
                  <a:schemeClr val="bg1"/>
                </a:solidFill>
                <a:latin typeface="+mj-ea"/>
                <a:ea typeface="+mj-ea"/>
              </a:rPr>
              <a:t>心态问题</a:t>
            </a:r>
            <a:endParaRPr lang="en-US" altLang="zh-CN" sz="2000" b="1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en-US" altLang="zh-CN" sz="2000" b="1" dirty="0" smtClean="0">
                <a:solidFill>
                  <a:schemeClr val="bg1"/>
                </a:solidFill>
                <a:latin typeface="+mj-ea"/>
                <a:ea typeface="+mj-ea"/>
              </a:rPr>
              <a:t>     </a:t>
            </a:r>
            <a:r>
              <a:rPr lang="zh-CN" altLang="en-US" sz="2000" b="1" dirty="0" smtClean="0">
                <a:solidFill>
                  <a:schemeClr val="bg1"/>
                </a:solidFill>
                <a:latin typeface="+mj-ea"/>
                <a:ea typeface="+mj-ea"/>
              </a:rPr>
              <a:t>高考发挥超常</a:t>
            </a:r>
            <a:r>
              <a:rPr lang="en-US" altLang="zh-CN" sz="2000" b="1" dirty="0" smtClean="0">
                <a:solidFill>
                  <a:schemeClr val="bg1"/>
                </a:solidFill>
                <a:latin typeface="+mj-ea"/>
                <a:ea typeface="+mj-ea"/>
              </a:rPr>
              <a:t>/</a:t>
            </a:r>
            <a:r>
              <a:rPr lang="zh-CN" altLang="en-US" sz="2000" b="1" dirty="0" smtClean="0">
                <a:solidFill>
                  <a:schemeClr val="bg1"/>
                </a:solidFill>
                <a:latin typeface="+mj-ea"/>
                <a:ea typeface="+mj-ea"/>
              </a:rPr>
              <a:t>正常</a:t>
            </a:r>
            <a:r>
              <a:rPr lang="en-US" altLang="zh-CN" sz="2000" b="1" dirty="0" smtClean="0">
                <a:solidFill>
                  <a:schemeClr val="bg1"/>
                </a:solidFill>
                <a:latin typeface="+mj-ea"/>
                <a:ea typeface="+mj-ea"/>
              </a:rPr>
              <a:t>/</a:t>
            </a:r>
            <a:r>
              <a:rPr lang="zh-CN" altLang="en-US" sz="2000" b="1" dirty="0" smtClean="0">
                <a:solidFill>
                  <a:schemeClr val="bg1"/>
                </a:solidFill>
                <a:latin typeface="+mj-ea"/>
                <a:ea typeface="+mj-ea"/>
              </a:rPr>
              <a:t>失常</a:t>
            </a:r>
            <a:endParaRPr lang="zh-CN" altLang="en-US" sz="20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878264" y="2968240"/>
            <a:ext cx="464875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chemeClr val="bg1"/>
                </a:solidFill>
                <a:latin typeface="+mj-ea"/>
                <a:ea typeface="+mj-ea"/>
              </a:rPr>
              <a:t>专业</a:t>
            </a:r>
            <a:r>
              <a:rPr lang="zh-CN" altLang="en-US" sz="2000" b="1" dirty="0" smtClean="0">
                <a:solidFill>
                  <a:schemeClr val="bg1"/>
                </a:solidFill>
                <a:latin typeface="+mj-ea"/>
                <a:ea typeface="+mj-ea"/>
              </a:rPr>
              <a:t>问题</a:t>
            </a:r>
            <a:endParaRPr lang="en-US" altLang="zh-CN" sz="2000" b="1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en-US" altLang="zh-CN" sz="2000" b="1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en-US" altLang="zh-CN" sz="2000" b="1" dirty="0" smtClean="0">
                <a:solidFill>
                  <a:schemeClr val="bg1"/>
                </a:solidFill>
                <a:latin typeface="+mj-ea"/>
                <a:ea typeface="+mj-ea"/>
              </a:rPr>
              <a:t>    </a:t>
            </a:r>
            <a:r>
              <a:rPr lang="zh-CN" altLang="en-US" sz="2000" b="1" dirty="0" smtClean="0">
                <a:solidFill>
                  <a:schemeClr val="bg1"/>
                </a:solidFill>
                <a:latin typeface="+mj-ea"/>
                <a:ea typeface="+mj-ea"/>
              </a:rPr>
              <a:t>你当初为什么报这个专业？</a:t>
            </a:r>
            <a:endParaRPr lang="en-US" altLang="zh-CN" sz="2000" b="1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en-US" altLang="zh-CN" sz="2000" b="1" dirty="0" smtClean="0">
                <a:solidFill>
                  <a:schemeClr val="bg1"/>
                </a:solidFill>
                <a:latin typeface="+mj-ea"/>
                <a:ea typeface="+mj-ea"/>
              </a:rPr>
              <a:t>     </a:t>
            </a:r>
            <a:r>
              <a:rPr lang="zh-CN" altLang="en-US" sz="2000" b="1" dirty="0" smtClean="0">
                <a:solidFill>
                  <a:schemeClr val="bg1"/>
                </a:solidFill>
                <a:latin typeface="+mj-ea"/>
                <a:ea typeface="+mj-ea"/>
              </a:rPr>
              <a:t>你知道这个专业是做什么的吗？</a:t>
            </a:r>
            <a:endParaRPr lang="en-US" altLang="zh-CN" sz="2000" b="1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en-US" altLang="zh-CN" sz="2000" b="1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en-US" altLang="zh-CN" sz="2000" b="1" dirty="0" smtClean="0">
                <a:solidFill>
                  <a:schemeClr val="bg1"/>
                </a:solidFill>
                <a:latin typeface="+mj-ea"/>
                <a:ea typeface="+mj-ea"/>
              </a:rPr>
              <a:t>    </a:t>
            </a:r>
            <a:r>
              <a:rPr lang="zh-CN" altLang="en-US" sz="2000" b="1" dirty="0" smtClean="0">
                <a:solidFill>
                  <a:schemeClr val="bg1"/>
                </a:solidFill>
                <a:latin typeface="+mj-ea"/>
                <a:ea typeface="+mj-ea"/>
              </a:rPr>
              <a:t>你喜欢这个专业吗？</a:t>
            </a:r>
            <a:endParaRPr lang="en-US" altLang="zh-CN" sz="2000" b="1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en-US" altLang="zh-CN" sz="2000" b="1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en-US" altLang="zh-CN" sz="2000" b="1" dirty="0" smtClean="0">
                <a:solidFill>
                  <a:schemeClr val="bg1"/>
                </a:solidFill>
                <a:latin typeface="+mj-ea"/>
                <a:ea typeface="+mj-ea"/>
              </a:rPr>
              <a:t>    </a:t>
            </a:r>
            <a:r>
              <a:rPr lang="zh-CN" altLang="en-US" sz="2000" b="1" dirty="0" smtClean="0">
                <a:solidFill>
                  <a:schemeClr val="bg1"/>
                </a:solidFill>
                <a:latin typeface="+mj-ea"/>
                <a:ea typeface="+mj-ea"/>
              </a:rPr>
              <a:t>你知道这个专业今后干什么吗？</a:t>
            </a:r>
            <a:endParaRPr lang="en-US" altLang="zh-CN" sz="2000" b="1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en-US" altLang="zh-CN" sz="2000" b="1" dirty="0" smtClean="0">
                <a:solidFill>
                  <a:schemeClr val="bg1"/>
                </a:solidFill>
                <a:latin typeface="+mj-ea"/>
                <a:ea typeface="+mj-ea"/>
              </a:rPr>
              <a:t>     </a:t>
            </a:r>
            <a:endParaRPr lang="zh-CN" altLang="en-US" sz="20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45314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 flipH="1">
            <a:off x="1737975" y="-25799"/>
            <a:ext cx="6150" cy="1166910"/>
          </a:xfrm>
          <a:prstGeom prst="line">
            <a:avLst/>
          </a:prstGeom>
          <a:ln w="127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弧形 5"/>
          <p:cNvSpPr/>
          <p:nvPr/>
        </p:nvSpPr>
        <p:spPr>
          <a:xfrm rot="10800000">
            <a:off x="1737975" y="649863"/>
            <a:ext cx="1047750" cy="884957"/>
          </a:xfrm>
          <a:prstGeom prst="arc">
            <a:avLst/>
          </a:prstGeom>
          <a:ln w="127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/>
          <p:cNvCxnSpPr>
            <a:stCxn id="6" idx="0"/>
          </p:cNvCxnSpPr>
          <p:nvPr/>
        </p:nvCxnSpPr>
        <p:spPr>
          <a:xfrm>
            <a:off x="2261850" y="1534820"/>
            <a:ext cx="1845693" cy="30778"/>
          </a:xfrm>
          <a:prstGeom prst="line">
            <a:avLst/>
          </a:prstGeom>
          <a:ln w="127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/>
          <p:cNvSpPr/>
          <p:nvPr/>
        </p:nvSpPr>
        <p:spPr>
          <a:xfrm>
            <a:off x="4107543" y="1219200"/>
            <a:ext cx="818751" cy="818751"/>
          </a:xfrm>
          <a:prstGeom prst="ellipse">
            <a:avLst/>
          </a:prstGeom>
          <a:noFill/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4238174" y="1166910"/>
            <a:ext cx="5575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>
                <a:solidFill>
                  <a:srgbClr val="E04F5F"/>
                </a:solidFill>
              </a:rPr>
              <a:t>1</a:t>
            </a:r>
            <a:endParaRPr lang="zh-CN" altLang="en-US" sz="5400" b="1" dirty="0">
              <a:solidFill>
                <a:srgbClr val="E04F5F"/>
              </a:solidFill>
            </a:endParaRPr>
          </a:p>
        </p:txBody>
      </p:sp>
      <p:cxnSp>
        <p:nvCxnSpPr>
          <p:cNvPr id="11" name="直接连接符 10"/>
          <p:cNvCxnSpPr/>
          <p:nvPr/>
        </p:nvCxnSpPr>
        <p:spPr>
          <a:xfrm flipV="1">
            <a:off x="4926294" y="1628575"/>
            <a:ext cx="2546976" cy="18589"/>
          </a:xfrm>
          <a:prstGeom prst="line">
            <a:avLst/>
          </a:prstGeom>
          <a:ln w="127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组 22"/>
          <p:cNvGrpSpPr/>
          <p:nvPr/>
        </p:nvGrpSpPr>
        <p:grpSpPr>
          <a:xfrm>
            <a:off x="7473270" y="899126"/>
            <a:ext cx="3373134" cy="2847975"/>
            <a:chOff x="5268913" y="1114425"/>
            <a:chExt cx="530225" cy="447675"/>
          </a:xfrm>
          <a:solidFill>
            <a:schemeClr val="bg1"/>
          </a:solidFill>
        </p:grpSpPr>
        <p:sp>
          <p:nvSpPr>
            <p:cNvPr id="14" name="Freeform 137"/>
            <p:cNvSpPr>
              <a:spLocks noEditPoints="1"/>
            </p:cNvSpPr>
            <p:nvPr/>
          </p:nvSpPr>
          <p:spPr bwMode="auto">
            <a:xfrm>
              <a:off x="5268913" y="1114425"/>
              <a:ext cx="530225" cy="447675"/>
            </a:xfrm>
            <a:custGeom>
              <a:avLst/>
              <a:gdLst/>
              <a:ahLst/>
              <a:cxnLst>
                <a:cxn ang="0">
                  <a:pos x="248" y="0"/>
                </a:cxn>
                <a:cxn ang="0">
                  <a:pos x="214" y="10"/>
                </a:cxn>
                <a:cxn ang="0">
                  <a:pos x="204" y="44"/>
                </a:cxn>
                <a:cxn ang="0">
                  <a:pos x="212" y="84"/>
                </a:cxn>
                <a:cxn ang="0">
                  <a:pos x="158" y="128"/>
                </a:cxn>
                <a:cxn ang="0">
                  <a:pos x="128" y="66"/>
                </a:cxn>
                <a:cxn ang="0">
                  <a:pos x="102" y="28"/>
                </a:cxn>
                <a:cxn ang="0">
                  <a:pos x="66" y="18"/>
                </a:cxn>
                <a:cxn ang="0">
                  <a:pos x="44" y="22"/>
                </a:cxn>
                <a:cxn ang="0">
                  <a:pos x="44" y="32"/>
                </a:cxn>
                <a:cxn ang="0">
                  <a:pos x="32" y="78"/>
                </a:cxn>
                <a:cxn ang="0">
                  <a:pos x="8" y="60"/>
                </a:cxn>
                <a:cxn ang="0">
                  <a:pos x="2" y="64"/>
                </a:cxn>
                <a:cxn ang="0">
                  <a:pos x="8" y="114"/>
                </a:cxn>
                <a:cxn ang="0">
                  <a:pos x="30" y="136"/>
                </a:cxn>
                <a:cxn ang="0">
                  <a:pos x="64" y="148"/>
                </a:cxn>
                <a:cxn ang="0">
                  <a:pos x="52" y="234"/>
                </a:cxn>
                <a:cxn ang="0">
                  <a:pos x="90" y="280"/>
                </a:cxn>
                <a:cxn ang="0">
                  <a:pos x="100" y="280"/>
                </a:cxn>
                <a:cxn ang="0">
                  <a:pos x="218" y="280"/>
                </a:cxn>
                <a:cxn ang="0">
                  <a:pos x="262" y="236"/>
                </a:cxn>
                <a:cxn ang="0">
                  <a:pos x="248" y="130"/>
                </a:cxn>
                <a:cxn ang="0">
                  <a:pos x="244" y="116"/>
                </a:cxn>
                <a:cxn ang="0">
                  <a:pos x="290" y="130"/>
                </a:cxn>
                <a:cxn ang="0">
                  <a:pos x="334" y="86"/>
                </a:cxn>
                <a:cxn ang="0">
                  <a:pos x="248" y="92"/>
                </a:cxn>
                <a:cxn ang="0">
                  <a:pos x="248" y="92"/>
                </a:cxn>
                <a:cxn ang="0">
                  <a:pos x="94" y="266"/>
                </a:cxn>
                <a:cxn ang="0">
                  <a:pos x="162" y="144"/>
                </a:cxn>
                <a:cxn ang="0">
                  <a:pos x="82" y="72"/>
                </a:cxn>
                <a:cxn ang="0">
                  <a:pos x="62" y="32"/>
                </a:cxn>
                <a:cxn ang="0">
                  <a:pos x="92" y="40"/>
                </a:cxn>
                <a:cxn ang="0">
                  <a:pos x="114" y="72"/>
                </a:cxn>
                <a:cxn ang="0">
                  <a:pos x="108" y="110"/>
                </a:cxn>
                <a:cxn ang="0">
                  <a:pos x="96" y="122"/>
                </a:cxn>
                <a:cxn ang="0">
                  <a:pos x="74" y="132"/>
                </a:cxn>
                <a:cxn ang="0">
                  <a:pos x="46" y="130"/>
                </a:cxn>
                <a:cxn ang="0">
                  <a:pos x="22" y="110"/>
                </a:cxn>
                <a:cxn ang="0">
                  <a:pos x="22" y="88"/>
                </a:cxn>
                <a:cxn ang="0">
                  <a:pos x="54" y="100"/>
                </a:cxn>
                <a:cxn ang="0">
                  <a:pos x="120" y="166"/>
                </a:cxn>
                <a:cxn ang="0">
                  <a:pos x="98" y="138"/>
                </a:cxn>
                <a:cxn ang="0">
                  <a:pos x="104" y="134"/>
                </a:cxn>
                <a:cxn ang="0">
                  <a:pos x="110" y="128"/>
                </a:cxn>
                <a:cxn ang="0">
                  <a:pos x="116" y="122"/>
                </a:cxn>
                <a:cxn ang="0">
                  <a:pos x="120" y="118"/>
                </a:cxn>
                <a:cxn ang="0">
                  <a:pos x="148" y="138"/>
                </a:cxn>
                <a:cxn ang="0">
                  <a:pos x="218" y="262"/>
                </a:cxn>
                <a:cxn ang="0">
                  <a:pos x="290" y="112"/>
                </a:cxn>
                <a:cxn ang="0">
                  <a:pos x="316" y="86"/>
                </a:cxn>
              </a:cxnLst>
              <a:rect l="0" t="0" r="r" b="b"/>
              <a:pathLst>
                <a:path w="334" h="282">
                  <a:moveTo>
                    <a:pt x="332" y="80"/>
                  </a:moveTo>
                  <a:lnTo>
                    <a:pt x="252" y="2"/>
                  </a:lnTo>
                  <a:lnTo>
                    <a:pt x="252" y="2"/>
                  </a:lnTo>
                  <a:lnTo>
                    <a:pt x="248" y="0"/>
                  </a:lnTo>
                  <a:lnTo>
                    <a:pt x="244" y="0"/>
                  </a:lnTo>
                  <a:lnTo>
                    <a:pt x="216" y="8"/>
                  </a:lnTo>
                  <a:lnTo>
                    <a:pt x="216" y="8"/>
                  </a:lnTo>
                  <a:lnTo>
                    <a:pt x="214" y="10"/>
                  </a:lnTo>
                  <a:lnTo>
                    <a:pt x="212" y="14"/>
                  </a:lnTo>
                  <a:lnTo>
                    <a:pt x="204" y="40"/>
                  </a:lnTo>
                  <a:lnTo>
                    <a:pt x="204" y="40"/>
                  </a:lnTo>
                  <a:lnTo>
                    <a:pt x="204" y="44"/>
                  </a:lnTo>
                  <a:lnTo>
                    <a:pt x="204" y="48"/>
                  </a:lnTo>
                  <a:lnTo>
                    <a:pt x="230" y="74"/>
                  </a:lnTo>
                  <a:lnTo>
                    <a:pt x="216" y="88"/>
                  </a:lnTo>
                  <a:lnTo>
                    <a:pt x="212" y="84"/>
                  </a:lnTo>
                  <a:lnTo>
                    <a:pt x="212" y="84"/>
                  </a:lnTo>
                  <a:lnTo>
                    <a:pt x="206" y="82"/>
                  </a:lnTo>
                  <a:lnTo>
                    <a:pt x="202" y="84"/>
                  </a:lnTo>
                  <a:lnTo>
                    <a:pt x="158" y="128"/>
                  </a:lnTo>
                  <a:lnTo>
                    <a:pt x="128" y="98"/>
                  </a:lnTo>
                  <a:lnTo>
                    <a:pt x="128" y="98"/>
                  </a:lnTo>
                  <a:lnTo>
                    <a:pt x="130" y="82"/>
                  </a:lnTo>
                  <a:lnTo>
                    <a:pt x="128" y="66"/>
                  </a:lnTo>
                  <a:lnTo>
                    <a:pt x="122" y="50"/>
                  </a:lnTo>
                  <a:lnTo>
                    <a:pt x="110" y="36"/>
                  </a:lnTo>
                  <a:lnTo>
                    <a:pt x="110" y="36"/>
                  </a:lnTo>
                  <a:lnTo>
                    <a:pt x="102" y="28"/>
                  </a:lnTo>
                  <a:lnTo>
                    <a:pt x="90" y="22"/>
                  </a:lnTo>
                  <a:lnTo>
                    <a:pt x="78" y="20"/>
                  </a:lnTo>
                  <a:lnTo>
                    <a:pt x="66" y="18"/>
                  </a:lnTo>
                  <a:lnTo>
                    <a:pt x="66" y="18"/>
                  </a:lnTo>
                  <a:lnTo>
                    <a:pt x="56" y="18"/>
                  </a:lnTo>
                  <a:lnTo>
                    <a:pt x="46" y="20"/>
                  </a:lnTo>
                  <a:lnTo>
                    <a:pt x="46" y="20"/>
                  </a:lnTo>
                  <a:lnTo>
                    <a:pt x="44" y="22"/>
                  </a:lnTo>
                  <a:lnTo>
                    <a:pt x="42" y="26"/>
                  </a:lnTo>
                  <a:lnTo>
                    <a:pt x="42" y="26"/>
                  </a:lnTo>
                  <a:lnTo>
                    <a:pt x="42" y="30"/>
                  </a:lnTo>
                  <a:lnTo>
                    <a:pt x="44" y="32"/>
                  </a:lnTo>
                  <a:lnTo>
                    <a:pt x="60" y="48"/>
                  </a:lnTo>
                  <a:lnTo>
                    <a:pt x="66" y="72"/>
                  </a:lnTo>
                  <a:lnTo>
                    <a:pt x="54" y="84"/>
                  </a:lnTo>
                  <a:lnTo>
                    <a:pt x="32" y="78"/>
                  </a:lnTo>
                  <a:lnTo>
                    <a:pt x="14" y="62"/>
                  </a:lnTo>
                  <a:lnTo>
                    <a:pt x="14" y="62"/>
                  </a:lnTo>
                  <a:lnTo>
                    <a:pt x="12" y="60"/>
                  </a:lnTo>
                  <a:lnTo>
                    <a:pt x="8" y="60"/>
                  </a:lnTo>
                  <a:lnTo>
                    <a:pt x="8" y="60"/>
                  </a:lnTo>
                  <a:lnTo>
                    <a:pt x="4" y="62"/>
                  </a:lnTo>
                  <a:lnTo>
                    <a:pt x="2" y="64"/>
                  </a:lnTo>
                  <a:lnTo>
                    <a:pt x="2" y="64"/>
                  </a:lnTo>
                  <a:lnTo>
                    <a:pt x="0" y="72"/>
                  </a:lnTo>
                  <a:lnTo>
                    <a:pt x="0" y="82"/>
                  </a:lnTo>
                  <a:lnTo>
                    <a:pt x="2" y="98"/>
                  </a:lnTo>
                  <a:lnTo>
                    <a:pt x="8" y="114"/>
                  </a:lnTo>
                  <a:lnTo>
                    <a:pt x="14" y="122"/>
                  </a:lnTo>
                  <a:lnTo>
                    <a:pt x="20" y="128"/>
                  </a:lnTo>
                  <a:lnTo>
                    <a:pt x="20" y="128"/>
                  </a:lnTo>
                  <a:lnTo>
                    <a:pt x="30" y="136"/>
                  </a:lnTo>
                  <a:lnTo>
                    <a:pt x="40" y="142"/>
                  </a:lnTo>
                  <a:lnTo>
                    <a:pt x="52" y="146"/>
                  </a:lnTo>
                  <a:lnTo>
                    <a:pt x="64" y="148"/>
                  </a:lnTo>
                  <a:lnTo>
                    <a:pt x="64" y="148"/>
                  </a:lnTo>
                  <a:lnTo>
                    <a:pt x="82" y="146"/>
                  </a:lnTo>
                  <a:lnTo>
                    <a:pt x="110" y="176"/>
                  </a:lnTo>
                  <a:lnTo>
                    <a:pt x="52" y="234"/>
                  </a:lnTo>
                  <a:lnTo>
                    <a:pt x="52" y="234"/>
                  </a:lnTo>
                  <a:lnTo>
                    <a:pt x="50" y="238"/>
                  </a:lnTo>
                  <a:lnTo>
                    <a:pt x="50" y="238"/>
                  </a:lnTo>
                  <a:lnTo>
                    <a:pt x="52" y="244"/>
                  </a:lnTo>
                  <a:lnTo>
                    <a:pt x="90" y="280"/>
                  </a:lnTo>
                  <a:lnTo>
                    <a:pt x="90" y="280"/>
                  </a:lnTo>
                  <a:lnTo>
                    <a:pt x="94" y="282"/>
                  </a:lnTo>
                  <a:lnTo>
                    <a:pt x="94" y="282"/>
                  </a:lnTo>
                  <a:lnTo>
                    <a:pt x="100" y="280"/>
                  </a:lnTo>
                  <a:lnTo>
                    <a:pt x="158" y="222"/>
                  </a:lnTo>
                  <a:lnTo>
                    <a:pt x="212" y="278"/>
                  </a:lnTo>
                  <a:lnTo>
                    <a:pt x="212" y="278"/>
                  </a:lnTo>
                  <a:lnTo>
                    <a:pt x="218" y="280"/>
                  </a:lnTo>
                  <a:lnTo>
                    <a:pt x="222" y="278"/>
                  </a:lnTo>
                  <a:lnTo>
                    <a:pt x="260" y="240"/>
                  </a:lnTo>
                  <a:lnTo>
                    <a:pt x="260" y="240"/>
                  </a:lnTo>
                  <a:lnTo>
                    <a:pt x="262" y="236"/>
                  </a:lnTo>
                  <a:lnTo>
                    <a:pt x="260" y="230"/>
                  </a:lnTo>
                  <a:lnTo>
                    <a:pt x="204" y="176"/>
                  </a:lnTo>
                  <a:lnTo>
                    <a:pt x="248" y="130"/>
                  </a:lnTo>
                  <a:lnTo>
                    <a:pt x="248" y="130"/>
                  </a:lnTo>
                  <a:lnTo>
                    <a:pt x="250" y="126"/>
                  </a:lnTo>
                  <a:lnTo>
                    <a:pt x="250" y="126"/>
                  </a:lnTo>
                  <a:lnTo>
                    <a:pt x="248" y="120"/>
                  </a:lnTo>
                  <a:lnTo>
                    <a:pt x="244" y="116"/>
                  </a:lnTo>
                  <a:lnTo>
                    <a:pt x="258" y="102"/>
                  </a:lnTo>
                  <a:lnTo>
                    <a:pt x="284" y="128"/>
                  </a:lnTo>
                  <a:lnTo>
                    <a:pt x="284" y="128"/>
                  </a:lnTo>
                  <a:lnTo>
                    <a:pt x="290" y="130"/>
                  </a:lnTo>
                  <a:lnTo>
                    <a:pt x="294" y="128"/>
                  </a:lnTo>
                  <a:lnTo>
                    <a:pt x="332" y="90"/>
                  </a:lnTo>
                  <a:lnTo>
                    <a:pt x="332" y="90"/>
                  </a:lnTo>
                  <a:lnTo>
                    <a:pt x="334" y="86"/>
                  </a:lnTo>
                  <a:lnTo>
                    <a:pt x="334" y="86"/>
                  </a:lnTo>
                  <a:lnTo>
                    <a:pt x="332" y="80"/>
                  </a:lnTo>
                  <a:lnTo>
                    <a:pt x="332" y="80"/>
                  </a:lnTo>
                  <a:close/>
                  <a:moveTo>
                    <a:pt x="248" y="92"/>
                  </a:moveTo>
                  <a:lnTo>
                    <a:pt x="234" y="106"/>
                  </a:lnTo>
                  <a:lnTo>
                    <a:pt x="226" y="98"/>
                  </a:lnTo>
                  <a:lnTo>
                    <a:pt x="240" y="84"/>
                  </a:lnTo>
                  <a:lnTo>
                    <a:pt x="248" y="92"/>
                  </a:lnTo>
                  <a:close/>
                  <a:moveTo>
                    <a:pt x="162" y="144"/>
                  </a:moveTo>
                  <a:lnTo>
                    <a:pt x="206" y="98"/>
                  </a:lnTo>
                  <a:lnTo>
                    <a:pt x="234" y="126"/>
                  </a:lnTo>
                  <a:lnTo>
                    <a:pt x="94" y="266"/>
                  </a:lnTo>
                  <a:lnTo>
                    <a:pt x="68" y="238"/>
                  </a:lnTo>
                  <a:lnTo>
                    <a:pt x="162" y="144"/>
                  </a:lnTo>
                  <a:lnTo>
                    <a:pt x="162" y="142"/>
                  </a:lnTo>
                  <a:lnTo>
                    <a:pt x="162" y="144"/>
                  </a:lnTo>
                  <a:close/>
                  <a:moveTo>
                    <a:pt x="80" y="78"/>
                  </a:moveTo>
                  <a:lnTo>
                    <a:pt x="80" y="78"/>
                  </a:lnTo>
                  <a:lnTo>
                    <a:pt x="82" y="74"/>
                  </a:lnTo>
                  <a:lnTo>
                    <a:pt x="82" y="72"/>
                  </a:lnTo>
                  <a:lnTo>
                    <a:pt x="72" y="44"/>
                  </a:lnTo>
                  <a:lnTo>
                    <a:pt x="72" y="44"/>
                  </a:lnTo>
                  <a:lnTo>
                    <a:pt x="72" y="40"/>
                  </a:lnTo>
                  <a:lnTo>
                    <a:pt x="62" y="32"/>
                  </a:lnTo>
                  <a:lnTo>
                    <a:pt x="62" y="32"/>
                  </a:lnTo>
                  <a:lnTo>
                    <a:pt x="74" y="32"/>
                  </a:lnTo>
                  <a:lnTo>
                    <a:pt x="84" y="36"/>
                  </a:lnTo>
                  <a:lnTo>
                    <a:pt x="92" y="40"/>
                  </a:lnTo>
                  <a:lnTo>
                    <a:pt x="102" y="46"/>
                  </a:lnTo>
                  <a:lnTo>
                    <a:pt x="102" y="46"/>
                  </a:lnTo>
                  <a:lnTo>
                    <a:pt x="110" y="58"/>
                  </a:lnTo>
                  <a:lnTo>
                    <a:pt x="114" y="72"/>
                  </a:lnTo>
                  <a:lnTo>
                    <a:pt x="116" y="84"/>
                  </a:lnTo>
                  <a:lnTo>
                    <a:pt x="114" y="98"/>
                  </a:lnTo>
                  <a:lnTo>
                    <a:pt x="114" y="98"/>
                  </a:lnTo>
                  <a:lnTo>
                    <a:pt x="108" y="110"/>
                  </a:lnTo>
                  <a:lnTo>
                    <a:pt x="102" y="118"/>
                  </a:lnTo>
                  <a:lnTo>
                    <a:pt x="102" y="118"/>
                  </a:lnTo>
                  <a:lnTo>
                    <a:pt x="96" y="122"/>
                  </a:lnTo>
                  <a:lnTo>
                    <a:pt x="96" y="122"/>
                  </a:lnTo>
                  <a:lnTo>
                    <a:pt x="90" y="128"/>
                  </a:lnTo>
                  <a:lnTo>
                    <a:pt x="82" y="132"/>
                  </a:lnTo>
                  <a:lnTo>
                    <a:pt x="82" y="132"/>
                  </a:lnTo>
                  <a:lnTo>
                    <a:pt x="74" y="132"/>
                  </a:lnTo>
                  <a:lnTo>
                    <a:pt x="64" y="134"/>
                  </a:lnTo>
                  <a:lnTo>
                    <a:pt x="64" y="134"/>
                  </a:lnTo>
                  <a:lnTo>
                    <a:pt x="54" y="132"/>
                  </a:lnTo>
                  <a:lnTo>
                    <a:pt x="46" y="130"/>
                  </a:lnTo>
                  <a:lnTo>
                    <a:pt x="36" y="126"/>
                  </a:lnTo>
                  <a:lnTo>
                    <a:pt x="30" y="118"/>
                  </a:lnTo>
                  <a:lnTo>
                    <a:pt x="30" y="118"/>
                  </a:lnTo>
                  <a:lnTo>
                    <a:pt x="22" y="110"/>
                  </a:lnTo>
                  <a:lnTo>
                    <a:pt x="18" y="102"/>
                  </a:lnTo>
                  <a:lnTo>
                    <a:pt x="14" y="92"/>
                  </a:lnTo>
                  <a:lnTo>
                    <a:pt x="14" y="80"/>
                  </a:lnTo>
                  <a:lnTo>
                    <a:pt x="22" y="88"/>
                  </a:lnTo>
                  <a:lnTo>
                    <a:pt x="22" y="88"/>
                  </a:lnTo>
                  <a:lnTo>
                    <a:pt x="26" y="90"/>
                  </a:lnTo>
                  <a:lnTo>
                    <a:pt x="54" y="100"/>
                  </a:lnTo>
                  <a:lnTo>
                    <a:pt x="54" y="100"/>
                  </a:lnTo>
                  <a:lnTo>
                    <a:pt x="58" y="100"/>
                  </a:lnTo>
                  <a:lnTo>
                    <a:pt x="60" y="98"/>
                  </a:lnTo>
                  <a:lnTo>
                    <a:pt x="80" y="78"/>
                  </a:lnTo>
                  <a:close/>
                  <a:moveTo>
                    <a:pt x="120" y="166"/>
                  </a:moveTo>
                  <a:lnTo>
                    <a:pt x="96" y="140"/>
                  </a:lnTo>
                  <a:lnTo>
                    <a:pt x="96" y="140"/>
                  </a:lnTo>
                  <a:lnTo>
                    <a:pt x="98" y="138"/>
                  </a:lnTo>
                  <a:lnTo>
                    <a:pt x="98" y="138"/>
                  </a:lnTo>
                  <a:lnTo>
                    <a:pt x="100" y="138"/>
                  </a:lnTo>
                  <a:lnTo>
                    <a:pt x="100" y="138"/>
                  </a:lnTo>
                  <a:lnTo>
                    <a:pt x="100" y="138"/>
                  </a:lnTo>
                  <a:lnTo>
                    <a:pt x="104" y="134"/>
                  </a:lnTo>
                  <a:lnTo>
                    <a:pt x="104" y="134"/>
                  </a:lnTo>
                  <a:lnTo>
                    <a:pt x="106" y="134"/>
                  </a:lnTo>
                  <a:lnTo>
                    <a:pt x="106" y="134"/>
                  </a:lnTo>
                  <a:lnTo>
                    <a:pt x="110" y="128"/>
                  </a:lnTo>
                  <a:lnTo>
                    <a:pt x="110" y="128"/>
                  </a:lnTo>
                  <a:lnTo>
                    <a:pt x="116" y="124"/>
                  </a:lnTo>
                  <a:lnTo>
                    <a:pt x="116" y="124"/>
                  </a:lnTo>
                  <a:lnTo>
                    <a:pt x="116" y="122"/>
                  </a:lnTo>
                  <a:lnTo>
                    <a:pt x="116" y="122"/>
                  </a:lnTo>
                  <a:lnTo>
                    <a:pt x="120" y="118"/>
                  </a:lnTo>
                  <a:lnTo>
                    <a:pt x="120" y="118"/>
                  </a:lnTo>
                  <a:lnTo>
                    <a:pt x="120" y="118"/>
                  </a:lnTo>
                  <a:lnTo>
                    <a:pt x="120" y="116"/>
                  </a:lnTo>
                  <a:lnTo>
                    <a:pt x="120" y="116"/>
                  </a:lnTo>
                  <a:lnTo>
                    <a:pt x="122" y="114"/>
                  </a:lnTo>
                  <a:lnTo>
                    <a:pt x="148" y="138"/>
                  </a:lnTo>
                  <a:lnTo>
                    <a:pt x="120" y="166"/>
                  </a:lnTo>
                  <a:close/>
                  <a:moveTo>
                    <a:pt x="194" y="184"/>
                  </a:moveTo>
                  <a:lnTo>
                    <a:pt x="244" y="236"/>
                  </a:lnTo>
                  <a:lnTo>
                    <a:pt x="218" y="262"/>
                  </a:lnTo>
                  <a:lnTo>
                    <a:pt x="168" y="212"/>
                  </a:lnTo>
                  <a:lnTo>
                    <a:pt x="194" y="184"/>
                  </a:lnTo>
                  <a:close/>
                  <a:moveTo>
                    <a:pt x="316" y="86"/>
                  </a:moveTo>
                  <a:lnTo>
                    <a:pt x="290" y="112"/>
                  </a:lnTo>
                  <a:lnTo>
                    <a:pt x="218" y="42"/>
                  </a:lnTo>
                  <a:lnTo>
                    <a:pt x="224" y="20"/>
                  </a:lnTo>
                  <a:lnTo>
                    <a:pt x="244" y="14"/>
                  </a:lnTo>
                  <a:lnTo>
                    <a:pt x="316" y="8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138"/>
            <p:cNvSpPr>
              <a:spLocks/>
            </p:cNvSpPr>
            <p:nvPr/>
          </p:nvSpPr>
          <p:spPr bwMode="auto">
            <a:xfrm>
              <a:off x="5430838" y="1336675"/>
              <a:ext cx="142875" cy="146050"/>
            </a:xfrm>
            <a:custGeom>
              <a:avLst/>
              <a:gdLst/>
              <a:ahLst/>
              <a:cxnLst>
                <a:cxn ang="0">
                  <a:pos x="0" y="84"/>
                </a:cxn>
                <a:cxn ang="0">
                  <a:pos x="0" y="84"/>
                </a:cxn>
                <a:cxn ang="0">
                  <a:pos x="2" y="90"/>
                </a:cxn>
                <a:cxn ang="0">
                  <a:pos x="2" y="90"/>
                </a:cxn>
                <a:cxn ang="0">
                  <a:pos x="6" y="92"/>
                </a:cxn>
                <a:cxn ang="0">
                  <a:pos x="6" y="92"/>
                </a:cxn>
                <a:cxn ang="0">
                  <a:pos x="12" y="90"/>
                </a:cxn>
                <a:cxn ang="0">
                  <a:pos x="88" y="12"/>
                </a:cxn>
                <a:cxn ang="0">
                  <a:pos x="88" y="12"/>
                </a:cxn>
                <a:cxn ang="0">
                  <a:pos x="90" y="8"/>
                </a:cxn>
                <a:cxn ang="0">
                  <a:pos x="88" y="2"/>
                </a:cxn>
                <a:cxn ang="0">
                  <a:pos x="88" y="2"/>
                </a:cxn>
                <a:cxn ang="0">
                  <a:pos x="84" y="0"/>
                </a:cxn>
                <a:cxn ang="0">
                  <a:pos x="78" y="2"/>
                </a:cxn>
                <a:cxn ang="0">
                  <a:pos x="2" y="80"/>
                </a:cxn>
                <a:cxn ang="0">
                  <a:pos x="2" y="80"/>
                </a:cxn>
                <a:cxn ang="0">
                  <a:pos x="0" y="84"/>
                </a:cxn>
                <a:cxn ang="0">
                  <a:pos x="0" y="84"/>
                </a:cxn>
              </a:cxnLst>
              <a:rect l="0" t="0" r="r" b="b"/>
              <a:pathLst>
                <a:path w="90" h="92">
                  <a:moveTo>
                    <a:pt x="0" y="84"/>
                  </a:moveTo>
                  <a:lnTo>
                    <a:pt x="0" y="84"/>
                  </a:lnTo>
                  <a:lnTo>
                    <a:pt x="2" y="90"/>
                  </a:lnTo>
                  <a:lnTo>
                    <a:pt x="2" y="90"/>
                  </a:lnTo>
                  <a:lnTo>
                    <a:pt x="6" y="92"/>
                  </a:lnTo>
                  <a:lnTo>
                    <a:pt x="6" y="92"/>
                  </a:lnTo>
                  <a:lnTo>
                    <a:pt x="12" y="90"/>
                  </a:lnTo>
                  <a:lnTo>
                    <a:pt x="88" y="12"/>
                  </a:lnTo>
                  <a:lnTo>
                    <a:pt x="88" y="12"/>
                  </a:lnTo>
                  <a:lnTo>
                    <a:pt x="90" y="8"/>
                  </a:lnTo>
                  <a:lnTo>
                    <a:pt x="88" y="2"/>
                  </a:lnTo>
                  <a:lnTo>
                    <a:pt x="88" y="2"/>
                  </a:lnTo>
                  <a:lnTo>
                    <a:pt x="84" y="0"/>
                  </a:lnTo>
                  <a:lnTo>
                    <a:pt x="78" y="2"/>
                  </a:lnTo>
                  <a:lnTo>
                    <a:pt x="2" y="80"/>
                  </a:lnTo>
                  <a:lnTo>
                    <a:pt x="2" y="80"/>
                  </a:lnTo>
                  <a:lnTo>
                    <a:pt x="0" y="84"/>
                  </a:lnTo>
                  <a:lnTo>
                    <a:pt x="0" y="8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cxnSp>
        <p:nvCxnSpPr>
          <p:cNvPr id="16" name="直接连接符 15"/>
          <p:cNvCxnSpPr/>
          <p:nvPr/>
        </p:nvCxnSpPr>
        <p:spPr>
          <a:xfrm>
            <a:off x="10716296" y="1767583"/>
            <a:ext cx="0" cy="5090417"/>
          </a:xfrm>
          <a:prstGeom prst="line">
            <a:avLst/>
          </a:prstGeom>
          <a:ln w="127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1884932" y="165800"/>
            <a:ext cx="33605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rgbClr val="E04F5F"/>
                </a:solidFill>
              </a:rPr>
              <a:t>开始的开始</a:t>
            </a:r>
            <a:endParaRPr lang="en-US" altLang="zh-CN" sz="3200" b="1" dirty="0" smtClean="0">
              <a:solidFill>
                <a:schemeClr val="bg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860317" y="2204922"/>
            <a:ext cx="464875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b="1" dirty="0" smtClean="0">
                <a:solidFill>
                  <a:schemeClr val="bg1"/>
                </a:solidFill>
                <a:latin typeface="+mj-ea"/>
                <a:ea typeface="+mj-ea"/>
              </a:rPr>
              <a:t>心态问题</a:t>
            </a:r>
            <a:endParaRPr lang="en-US" altLang="zh-CN" sz="2000" b="1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en-US" altLang="zh-CN" sz="2000" b="1" dirty="0" smtClean="0">
                <a:solidFill>
                  <a:schemeClr val="bg1"/>
                </a:solidFill>
                <a:latin typeface="+mj-ea"/>
                <a:ea typeface="+mj-ea"/>
              </a:rPr>
              <a:t>     </a:t>
            </a:r>
            <a:r>
              <a:rPr lang="zh-CN" altLang="en-US" sz="2000" b="1" dirty="0" smtClean="0">
                <a:solidFill>
                  <a:schemeClr val="bg1"/>
                </a:solidFill>
                <a:latin typeface="+mj-ea"/>
                <a:ea typeface="+mj-ea"/>
              </a:rPr>
              <a:t>高考发挥超常</a:t>
            </a:r>
            <a:r>
              <a:rPr lang="en-US" altLang="zh-CN" sz="2000" b="1" dirty="0" smtClean="0">
                <a:solidFill>
                  <a:schemeClr val="bg1"/>
                </a:solidFill>
                <a:latin typeface="+mj-ea"/>
                <a:ea typeface="+mj-ea"/>
              </a:rPr>
              <a:t>/</a:t>
            </a:r>
            <a:r>
              <a:rPr lang="zh-CN" altLang="en-US" sz="2000" b="1" dirty="0" smtClean="0">
                <a:solidFill>
                  <a:schemeClr val="bg1"/>
                </a:solidFill>
                <a:latin typeface="+mj-ea"/>
                <a:ea typeface="+mj-ea"/>
              </a:rPr>
              <a:t>正常</a:t>
            </a:r>
            <a:r>
              <a:rPr lang="en-US" altLang="zh-CN" sz="2000" b="1" dirty="0" smtClean="0">
                <a:solidFill>
                  <a:schemeClr val="bg1"/>
                </a:solidFill>
                <a:latin typeface="+mj-ea"/>
                <a:ea typeface="+mj-ea"/>
              </a:rPr>
              <a:t>/</a:t>
            </a:r>
            <a:r>
              <a:rPr lang="zh-CN" altLang="en-US" sz="2000" b="1" dirty="0" smtClean="0">
                <a:solidFill>
                  <a:schemeClr val="bg1"/>
                </a:solidFill>
                <a:latin typeface="+mj-ea"/>
                <a:ea typeface="+mj-ea"/>
              </a:rPr>
              <a:t>失常</a:t>
            </a:r>
            <a:endParaRPr lang="zh-CN" altLang="en-US" sz="20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878264" y="2968240"/>
            <a:ext cx="464875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chemeClr val="bg1"/>
                </a:solidFill>
                <a:latin typeface="+mj-ea"/>
                <a:ea typeface="+mj-ea"/>
              </a:rPr>
              <a:t>专业</a:t>
            </a:r>
            <a:r>
              <a:rPr lang="zh-CN" altLang="en-US" sz="2000" b="1" dirty="0" smtClean="0">
                <a:solidFill>
                  <a:schemeClr val="bg1"/>
                </a:solidFill>
                <a:latin typeface="+mj-ea"/>
                <a:ea typeface="+mj-ea"/>
              </a:rPr>
              <a:t>问题</a:t>
            </a:r>
            <a:endParaRPr lang="en-US" altLang="zh-CN" sz="2000" b="1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en-US" altLang="zh-CN" sz="2000" b="1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en-US" altLang="zh-CN" sz="2000" b="1" dirty="0" smtClean="0">
                <a:solidFill>
                  <a:schemeClr val="bg1"/>
                </a:solidFill>
                <a:latin typeface="+mj-ea"/>
                <a:ea typeface="+mj-ea"/>
              </a:rPr>
              <a:t>    </a:t>
            </a:r>
            <a:r>
              <a:rPr lang="zh-CN" altLang="en-US" sz="2000" b="1" dirty="0" smtClean="0">
                <a:solidFill>
                  <a:schemeClr val="bg1"/>
                </a:solidFill>
                <a:latin typeface="+mj-ea"/>
                <a:ea typeface="+mj-ea"/>
              </a:rPr>
              <a:t>你当初为什么报这个专业？</a:t>
            </a:r>
            <a:endParaRPr lang="en-US" altLang="zh-CN" sz="2000" b="1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en-US" altLang="zh-CN" sz="2000" b="1" dirty="0" smtClean="0">
                <a:solidFill>
                  <a:schemeClr val="bg1"/>
                </a:solidFill>
                <a:latin typeface="+mj-ea"/>
                <a:ea typeface="+mj-ea"/>
              </a:rPr>
              <a:t>     </a:t>
            </a:r>
            <a:r>
              <a:rPr lang="zh-CN" altLang="en-US" sz="2000" b="1" dirty="0" smtClean="0">
                <a:solidFill>
                  <a:schemeClr val="bg1"/>
                </a:solidFill>
                <a:latin typeface="+mj-ea"/>
                <a:ea typeface="+mj-ea"/>
              </a:rPr>
              <a:t>你知道这个专业是做什么的吗？</a:t>
            </a:r>
            <a:endParaRPr lang="en-US" altLang="zh-CN" sz="2000" b="1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en-US" altLang="zh-CN" sz="2000" b="1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en-US" altLang="zh-CN" sz="2000" b="1" dirty="0" smtClean="0">
                <a:solidFill>
                  <a:schemeClr val="bg1"/>
                </a:solidFill>
                <a:latin typeface="+mj-ea"/>
                <a:ea typeface="+mj-ea"/>
              </a:rPr>
              <a:t>    </a:t>
            </a:r>
            <a:r>
              <a:rPr lang="zh-CN" altLang="en-US" sz="2000" b="1" dirty="0" smtClean="0">
                <a:solidFill>
                  <a:schemeClr val="bg1"/>
                </a:solidFill>
                <a:latin typeface="+mj-ea"/>
                <a:ea typeface="+mj-ea"/>
              </a:rPr>
              <a:t>你喜欢这个专业吗？</a:t>
            </a:r>
            <a:endParaRPr lang="en-US" altLang="zh-CN" sz="2000" b="1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en-US" altLang="zh-CN" sz="2000" b="1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en-US" altLang="zh-CN" sz="2000" b="1" dirty="0" smtClean="0">
                <a:solidFill>
                  <a:schemeClr val="bg1"/>
                </a:solidFill>
                <a:latin typeface="+mj-ea"/>
                <a:ea typeface="+mj-ea"/>
              </a:rPr>
              <a:t>    </a:t>
            </a:r>
            <a:r>
              <a:rPr lang="zh-CN" altLang="en-US" sz="2000" b="1" dirty="0" smtClean="0">
                <a:solidFill>
                  <a:schemeClr val="bg1"/>
                </a:solidFill>
                <a:latin typeface="+mj-ea"/>
                <a:ea typeface="+mj-ea"/>
              </a:rPr>
              <a:t>你知道这个专业今后干什么吗？</a:t>
            </a:r>
            <a:endParaRPr lang="en-US" altLang="zh-CN" sz="2000" b="1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en-US" altLang="zh-CN" sz="2000" b="1" dirty="0" smtClean="0">
                <a:solidFill>
                  <a:schemeClr val="bg1"/>
                </a:solidFill>
                <a:latin typeface="+mj-ea"/>
                <a:ea typeface="+mj-ea"/>
              </a:rPr>
              <a:t>     </a:t>
            </a:r>
            <a:endParaRPr lang="zh-CN" altLang="en-US" sz="20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78264" y="4576461"/>
            <a:ext cx="464875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chemeClr val="bg1"/>
                </a:solidFill>
                <a:latin typeface="+mj-ea"/>
                <a:ea typeface="+mj-ea"/>
              </a:rPr>
              <a:t>规划</a:t>
            </a:r>
            <a:r>
              <a:rPr lang="zh-CN" altLang="en-US" sz="2000" b="1" dirty="0" smtClean="0">
                <a:solidFill>
                  <a:schemeClr val="bg1"/>
                </a:solidFill>
                <a:latin typeface="+mj-ea"/>
                <a:ea typeface="+mj-ea"/>
              </a:rPr>
              <a:t>问题</a:t>
            </a:r>
            <a:endParaRPr lang="en-US" altLang="zh-CN" sz="2000" b="1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en-US" altLang="zh-CN" sz="2000" b="1" dirty="0" smtClean="0">
                <a:solidFill>
                  <a:schemeClr val="bg1"/>
                </a:solidFill>
                <a:latin typeface="+mj-ea"/>
                <a:ea typeface="+mj-ea"/>
              </a:rPr>
              <a:t>     </a:t>
            </a:r>
            <a:r>
              <a:rPr lang="zh-CN" altLang="en-US" sz="2000" b="1" dirty="0" smtClean="0">
                <a:solidFill>
                  <a:schemeClr val="bg1"/>
                </a:solidFill>
                <a:latin typeface="+mj-ea"/>
                <a:ea typeface="+mj-ea"/>
              </a:rPr>
              <a:t>保外？保内？出国？考研？工作？</a:t>
            </a:r>
            <a:endParaRPr lang="zh-CN" altLang="en-US" sz="20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39787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10732020" y="-304800"/>
            <a:ext cx="0" cy="2049674"/>
          </a:xfrm>
          <a:prstGeom prst="line">
            <a:avLst/>
          </a:prstGeom>
          <a:ln w="127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弧形 5"/>
          <p:cNvSpPr/>
          <p:nvPr/>
        </p:nvSpPr>
        <p:spPr>
          <a:xfrm rot="5400000">
            <a:off x="9765666" y="1302396"/>
            <a:ext cx="1047750" cy="884957"/>
          </a:xfrm>
          <a:prstGeom prst="arc">
            <a:avLst/>
          </a:prstGeom>
          <a:ln w="127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>
            <a:off x="9368852" y="2268750"/>
            <a:ext cx="949463" cy="0"/>
          </a:xfrm>
          <a:prstGeom prst="line">
            <a:avLst/>
          </a:prstGeom>
          <a:ln w="127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/>
          <p:cNvSpPr/>
          <p:nvPr/>
        </p:nvSpPr>
        <p:spPr>
          <a:xfrm>
            <a:off x="8545771" y="1859374"/>
            <a:ext cx="818751" cy="818751"/>
          </a:xfrm>
          <a:prstGeom prst="ellipse">
            <a:avLst/>
          </a:prstGeom>
          <a:noFill/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8676402" y="1807084"/>
            <a:ext cx="5575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>
                <a:solidFill>
                  <a:srgbClr val="E04F5F"/>
                </a:solidFill>
              </a:rPr>
              <a:t>2</a:t>
            </a:r>
            <a:endParaRPr lang="zh-CN" altLang="en-US" sz="5400" b="1" dirty="0">
              <a:solidFill>
                <a:srgbClr val="E04F5F"/>
              </a:solidFill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5562600" y="2268750"/>
            <a:ext cx="2983171" cy="0"/>
          </a:xfrm>
          <a:prstGeom prst="line">
            <a:avLst/>
          </a:prstGeom>
          <a:ln w="127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组 20"/>
          <p:cNvGrpSpPr/>
          <p:nvPr/>
        </p:nvGrpSpPr>
        <p:grpSpPr>
          <a:xfrm>
            <a:off x="1747928" y="1518073"/>
            <a:ext cx="4215408" cy="2781300"/>
            <a:chOff x="3786188" y="1143000"/>
            <a:chExt cx="615950" cy="406400"/>
          </a:xfrm>
          <a:solidFill>
            <a:schemeClr val="bg1"/>
          </a:solidFill>
        </p:grpSpPr>
        <p:sp>
          <p:nvSpPr>
            <p:cNvPr id="20" name="Freeform 134"/>
            <p:cNvSpPr>
              <a:spLocks noEditPoints="1"/>
            </p:cNvSpPr>
            <p:nvPr/>
          </p:nvSpPr>
          <p:spPr bwMode="auto">
            <a:xfrm>
              <a:off x="3887788" y="1355725"/>
              <a:ext cx="396875" cy="193675"/>
            </a:xfrm>
            <a:custGeom>
              <a:avLst/>
              <a:gdLst/>
              <a:ahLst/>
              <a:cxnLst>
                <a:cxn ang="0">
                  <a:pos x="124" y="122"/>
                </a:cxn>
                <a:cxn ang="0">
                  <a:pos x="102" y="118"/>
                </a:cxn>
                <a:cxn ang="0">
                  <a:pos x="24" y="84"/>
                </a:cxn>
                <a:cxn ang="0">
                  <a:pos x="6" y="70"/>
                </a:cxn>
                <a:cxn ang="0">
                  <a:pos x="0" y="48"/>
                </a:cxn>
                <a:cxn ang="0">
                  <a:pos x="0" y="10"/>
                </a:cxn>
                <a:cxn ang="0">
                  <a:pos x="2" y="4"/>
                </a:cxn>
                <a:cxn ang="0">
                  <a:pos x="8" y="0"/>
                </a:cxn>
                <a:cxn ang="0">
                  <a:pos x="38" y="0"/>
                </a:cxn>
                <a:cxn ang="0">
                  <a:pos x="106" y="26"/>
                </a:cxn>
                <a:cxn ang="0">
                  <a:pos x="116" y="28"/>
                </a:cxn>
                <a:cxn ang="0">
                  <a:pos x="126" y="30"/>
                </a:cxn>
                <a:cxn ang="0">
                  <a:pos x="146" y="26"/>
                </a:cxn>
                <a:cxn ang="0">
                  <a:pos x="204" y="2"/>
                </a:cxn>
                <a:cxn ang="0">
                  <a:pos x="240" y="0"/>
                </a:cxn>
                <a:cxn ang="0">
                  <a:pos x="244" y="2"/>
                </a:cxn>
                <a:cxn ang="0">
                  <a:pos x="248" y="6"/>
                </a:cxn>
                <a:cxn ang="0">
                  <a:pos x="250" y="48"/>
                </a:cxn>
                <a:cxn ang="0">
                  <a:pos x="248" y="58"/>
                </a:cxn>
                <a:cxn ang="0">
                  <a:pos x="234" y="78"/>
                </a:cxn>
                <a:cxn ang="0">
                  <a:pos x="146" y="118"/>
                </a:cxn>
                <a:cxn ang="0">
                  <a:pos x="136" y="122"/>
                </a:cxn>
                <a:cxn ang="0">
                  <a:pos x="124" y="122"/>
                </a:cxn>
                <a:cxn ang="0">
                  <a:pos x="16" y="48"/>
                </a:cxn>
                <a:cxn ang="0">
                  <a:pos x="18" y="54"/>
                </a:cxn>
                <a:cxn ang="0">
                  <a:pos x="24" y="66"/>
                </a:cxn>
                <a:cxn ang="0">
                  <a:pos x="108" y="104"/>
                </a:cxn>
                <a:cxn ang="0">
                  <a:pos x="116" y="106"/>
                </a:cxn>
                <a:cxn ang="0">
                  <a:pos x="124" y="106"/>
                </a:cxn>
                <a:cxn ang="0">
                  <a:pos x="140" y="104"/>
                </a:cxn>
                <a:cxn ang="0">
                  <a:pos x="218" y="70"/>
                </a:cxn>
                <a:cxn ang="0">
                  <a:pos x="228" y="60"/>
                </a:cxn>
                <a:cxn ang="0">
                  <a:pos x="232" y="48"/>
                </a:cxn>
                <a:cxn ang="0">
                  <a:pos x="208" y="18"/>
                </a:cxn>
                <a:cxn ang="0">
                  <a:pos x="154" y="40"/>
                </a:cxn>
                <a:cxn ang="0">
                  <a:pos x="126" y="46"/>
                </a:cxn>
                <a:cxn ang="0">
                  <a:pos x="114" y="44"/>
                </a:cxn>
                <a:cxn ang="0">
                  <a:pos x="38" y="18"/>
                </a:cxn>
              </a:cxnLst>
              <a:rect l="0" t="0" r="r" b="b"/>
              <a:pathLst>
                <a:path w="250" h="122">
                  <a:moveTo>
                    <a:pt x="124" y="122"/>
                  </a:moveTo>
                  <a:lnTo>
                    <a:pt x="124" y="122"/>
                  </a:lnTo>
                  <a:lnTo>
                    <a:pt x="112" y="122"/>
                  </a:lnTo>
                  <a:lnTo>
                    <a:pt x="102" y="118"/>
                  </a:lnTo>
                  <a:lnTo>
                    <a:pt x="24" y="84"/>
                  </a:lnTo>
                  <a:lnTo>
                    <a:pt x="24" y="84"/>
                  </a:lnTo>
                  <a:lnTo>
                    <a:pt x="14" y="78"/>
                  </a:lnTo>
                  <a:lnTo>
                    <a:pt x="6" y="70"/>
                  </a:lnTo>
                  <a:lnTo>
                    <a:pt x="2" y="58"/>
                  </a:lnTo>
                  <a:lnTo>
                    <a:pt x="0" y="48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6"/>
                  </a:lnTo>
                  <a:lnTo>
                    <a:pt x="2" y="4"/>
                  </a:lnTo>
                  <a:lnTo>
                    <a:pt x="4" y="2"/>
                  </a:lnTo>
                  <a:lnTo>
                    <a:pt x="8" y="0"/>
                  </a:lnTo>
                  <a:lnTo>
                    <a:pt x="38" y="0"/>
                  </a:lnTo>
                  <a:lnTo>
                    <a:pt x="38" y="0"/>
                  </a:lnTo>
                  <a:lnTo>
                    <a:pt x="42" y="2"/>
                  </a:lnTo>
                  <a:lnTo>
                    <a:pt x="106" y="26"/>
                  </a:lnTo>
                  <a:lnTo>
                    <a:pt x="106" y="26"/>
                  </a:lnTo>
                  <a:lnTo>
                    <a:pt x="116" y="28"/>
                  </a:lnTo>
                  <a:lnTo>
                    <a:pt x="126" y="30"/>
                  </a:lnTo>
                  <a:lnTo>
                    <a:pt x="126" y="30"/>
                  </a:lnTo>
                  <a:lnTo>
                    <a:pt x="136" y="28"/>
                  </a:lnTo>
                  <a:lnTo>
                    <a:pt x="146" y="26"/>
                  </a:lnTo>
                  <a:lnTo>
                    <a:pt x="204" y="2"/>
                  </a:lnTo>
                  <a:lnTo>
                    <a:pt x="204" y="2"/>
                  </a:lnTo>
                  <a:lnTo>
                    <a:pt x="206" y="0"/>
                  </a:lnTo>
                  <a:lnTo>
                    <a:pt x="240" y="0"/>
                  </a:lnTo>
                  <a:lnTo>
                    <a:pt x="240" y="0"/>
                  </a:lnTo>
                  <a:lnTo>
                    <a:pt x="244" y="2"/>
                  </a:lnTo>
                  <a:lnTo>
                    <a:pt x="246" y="4"/>
                  </a:lnTo>
                  <a:lnTo>
                    <a:pt x="248" y="6"/>
                  </a:lnTo>
                  <a:lnTo>
                    <a:pt x="250" y="10"/>
                  </a:lnTo>
                  <a:lnTo>
                    <a:pt x="250" y="48"/>
                  </a:lnTo>
                  <a:lnTo>
                    <a:pt x="250" y="48"/>
                  </a:lnTo>
                  <a:lnTo>
                    <a:pt x="248" y="58"/>
                  </a:lnTo>
                  <a:lnTo>
                    <a:pt x="242" y="70"/>
                  </a:lnTo>
                  <a:lnTo>
                    <a:pt x="234" y="78"/>
                  </a:lnTo>
                  <a:lnTo>
                    <a:pt x="224" y="84"/>
                  </a:lnTo>
                  <a:lnTo>
                    <a:pt x="146" y="118"/>
                  </a:lnTo>
                  <a:lnTo>
                    <a:pt x="146" y="118"/>
                  </a:lnTo>
                  <a:lnTo>
                    <a:pt x="136" y="122"/>
                  </a:lnTo>
                  <a:lnTo>
                    <a:pt x="124" y="122"/>
                  </a:lnTo>
                  <a:lnTo>
                    <a:pt x="124" y="122"/>
                  </a:lnTo>
                  <a:close/>
                  <a:moveTo>
                    <a:pt x="16" y="18"/>
                  </a:moveTo>
                  <a:lnTo>
                    <a:pt x="16" y="48"/>
                  </a:lnTo>
                  <a:lnTo>
                    <a:pt x="16" y="48"/>
                  </a:lnTo>
                  <a:lnTo>
                    <a:pt x="18" y="54"/>
                  </a:lnTo>
                  <a:lnTo>
                    <a:pt x="20" y="60"/>
                  </a:lnTo>
                  <a:lnTo>
                    <a:pt x="24" y="66"/>
                  </a:lnTo>
                  <a:lnTo>
                    <a:pt x="30" y="70"/>
                  </a:lnTo>
                  <a:lnTo>
                    <a:pt x="108" y="104"/>
                  </a:lnTo>
                  <a:lnTo>
                    <a:pt x="108" y="104"/>
                  </a:lnTo>
                  <a:lnTo>
                    <a:pt x="116" y="106"/>
                  </a:lnTo>
                  <a:lnTo>
                    <a:pt x="124" y="106"/>
                  </a:lnTo>
                  <a:lnTo>
                    <a:pt x="124" y="106"/>
                  </a:lnTo>
                  <a:lnTo>
                    <a:pt x="132" y="106"/>
                  </a:lnTo>
                  <a:lnTo>
                    <a:pt x="140" y="104"/>
                  </a:lnTo>
                  <a:lnTo>
                    <a:pt x="218" y="70"/>
                  </a:lnTo>
                  <a:lnTo>
                    <a:pt x="218" y="70"/>
                  </a:lnTo>
                  <a:lnTo>
                    <a:pt x="224" y="66"/>
                  </a:lnTo>
                  <a:lnTo>
                    <a:pt x="228" y="60"/>
                  </a:lnTo>
                  <a:lnTo>
                    <a:pt x="232" y="54"/>
                  </a:lnTo>
                  <a:lnTo>
                    <a:pt x="232" y="48"/>
                  </a:lnTo>
                  <a:lnTo>
                    <a:pt x="232" y="18"/>
                  </a:lnTo>
                  <a:lnTo>
                    <a:pt x="208" y="18"/>
                  </a:lnTo>
                  <a:lnTo>
                    <a:pt x="154" y="40"/>
                  </a:lnTo>
                  <a:lnTo>
                    <a:pt x="154" y="40"/>
                  </a:lnTo>
                  <a:lnTo>
                    <a:pt x="140" y="44"/>
                  </a:lnTo>
                  <a:lnTo>
                    <a:pt x="126" y="46"/>
                  </a:lnTo>
                  <a:lnTo>
                    <a:pt x="126" y="46"/>
                  </a:lnTo>
                  <a:lnTo>
                    <a:pt x="114" y="44"/>
                  </a:lnTo>
                  <a:lnTo>
                    <a:pt x="100" y="42"/>
                  </a:lnTo>
                  <a:lnTo>
                    <a:pt x="38" y="18"/>
                  </a:lnTo>
                  <a:lnTo>
                    <a:pt x="16" y="18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135"/>
            <p:cNvSpPr>
              <a:spLocks noEditPoints="1"/>
            </p:cNvSpPr>
            <p:nvPr/>
          </p:nvSpPr>
          <p:spPr bwMode="auto">
            <a:xfrm>
              <a:off x="3786188" y="1143000"/>
              <a:ext cx="615950" cy="333375"/>
            </a:xfrm>
            <a:custGeom>
              <a:avLst/>
              <a:gdLst/>
              <a:ahLst/>
              <a:cxnLst>
                <a:cxn ang="0">
                  <a:pos x="380" y="210"/>
                </a:cxn>
                <a:cxn ang="0">
                  <a:pos x="348" y="210"/>
                </a:cxn>
                <a:cxn ang="0">
                  <a:pos x="344" y="210"/>
                </a:cxn>
                <a:cxn ang="0">
                  <a:pos x="340" y="206"/>
                </a:cxn>
                <a:cxn ang="0">
                  <a:pos x="340" y="198"/>
                </a:cxn>
                <a:cxn ang="0">
                  <a:pos x="356" y="90"/>
                </a:cxn>
                <a:cxn ang="0">
                  <a:pos x="214" y="150"/>
                </a:cxn>
                <a:cxn ang="0">
                  <a:pos x="190" y="154"/>
                </a:cxn>
                <a:cxn ang="0">
                  <a:pos x="178" y="154"/>
                </a:cxn>
                <a:cxn ang="0">
                  <a:pos x="14" y="92"/>
                </a:cxn>
                <a:cxn ang="0">
                  <a:pos x="6" y="88"/>
                </a:cxn>
                <a:cxn ang="0">
                  <a:pos x="0" y="80"/>
                </a:cxn>
                <a:cxn ang="0">
                  <a:pos x="0" y="76"/>
                </a:cxn>
                <a:cxn ang="0">
                  <a:pos x="2" y="70"/>
                </a:cxn>
                <a:cxn ang="0">
                  <a:pos x="14" y="62"/>
                </a:cxn>
                <a:cxn ang="0">
                  <a:pos x="168" y="4"/>
                </a:cxn>
                <a:cxn ang="0">
                  <a:pos x="192" y="0"/>
                </a:cxn>
                <a:cxn ang="0">
                  <a:pos x="202" y="2"/>
                </a:cxn>
                <a:cxn ang="0">
                  <a:pos x="362" y="56"/>
                </a:cxn>
                <a:cxn ang="0">
                  <a:pos x="368" y="60"/>
                </a:cxn>
                <a:cxn ang="0">
                  <a:pos x="376" y="66"/>
                </a:cxn>
                <a:cxn ang="0">
                  <a:pos x="376" y="70"/>
                </a:cxn>
                <a:cxn ang="0">
                  <a:pos x="372" y="80"/>
                </a:cxn>
                <a:cxn ang="0">
                  <a:pos x="386" y="198"/>
                </a:cxn>
                <a:cxn ang="0">
                  <a:pos x="388" y="202"/>
                </a:cxn>
                <a:cxn ang="0">
                  <a:pos x="388" y="206"/>
                </a:cxn>
                <a:cxn ang="0">
                  <a:pos x="382" y="210"/>
                </a:cxn>
                <a:cxn ang="0">
                  <a:pos x="380" y="210"/>
                </a:cxn>
                <a:cxn ang="0">
                  <a:pos x="366" y="194"/>
                </a:cxn>
                <a:cxn ang="0">
                  <a:pos x="362" y="194"/>
                </a:cxn>
                <a:cxn ang="0">
                  <a:pos x="174" y="136"/>
                </a:cxn>
                <a:cxn ang="0">
                  <a:pos x="180" y="138"/>
                </a:cxn>
                <a:cxn ang="0">
                  <a:pos x="190" y="138"/>
                </a:cxn>
                <a:cxn ang="0">
                  <a:pos x="206" y="136"/>
                </a:cxn>
                <a:cxn ang="0">
                  <a:pos x="208" y="18"/>
                </a:cxn>
                <a:cxn ang="0">
                  <a:pos x="200" y="18"/>
                </a:cxn>
                <a:cxn ang="0">
                  <a:pos x="192" y="16"/>
                </a:cxn>
                <a:cxn ang="0">
                  <a:pos x="174" y="20"/>
                </a:cxn>
              </a:cxnLst>
              <a:rect l="0" t="0" r="r" b="b"/>
              <a:pathLst>
                <a:path w="388" h="210">
                  <a:moveTo>
                    <a:pt x="380" y="210"/>
                  </a:moveTo>
                  <a:lnTo>
                    <a:pt x="380" y="210"/>
                  </a:lnTo>
                  <a:lnTo>
                    <a:pt x="380" y="210"/>
                  </a:lnTo>
                  <a:lnTo>
                    <a:pt x="348" y="210"/>
                  </a:lnTo>
                  <a:lnTo>
                    <a:pt x="348" y="210"/>
                  </a:lnTo>
                  <a:lnTo>
                    <a:pt x="344" y="210"/>
                  </a:lnTo>
                  <a:lnTo>
                    <a:pt x="340" y="206"/>
                  </a:lnTo>
                  <a:lnTo>
                    <a:pt x="340" y="206"/>
                  </a:lnTo>
                  <a:lnTo>
                    <a:pt x="340" y="202"/>
                  </a:lnTo>
                  <a:lnTo>
                    <a:pt x="340" y="198"/>
                  </a:lnTo>
                  <a:lnTo>
                    <a:pt x="356" y="170"/>
                  </a:lnTo>
                  <a:lnTo>
                    <a:pt x="356" y="90"/>
                  </a:lnTo>
                  <a:lnTo>
                    <a:pt x="214" y="150"/>
                  </a:lnTo>
                  <a:lnTo>
                    <a:pt x="214" y="150"/>
                  </a:lnTo>
                  <a:lnTo>
                    <a:pt x="202" y="154"/>
                  </a:lnTo>
                  <a:lnTo>
                    <a:pt x="190" y="154"/>
                  </a:lnTo>
                  <a:lnTo>
                    <a:pt x="190" y="154"/>
                  </a:lnTo>
                  <a:lnTo>
                    <a:pt x="178" y="154"/>
                  </a:lnTo>
                  <a:lnTo>
                    <a:pt x="168" y="152"/>
                  </a:lnTo>
                  <a:lnTo>
                    <a:pt x="14" y="92"/>
                  </a:lnTo>
                  <a:lnTo>
                    <a:pt x="14" y="92"/>
                  </a:lnTo>
                  <a:lnTo>
                    <a:pt x="6" y="88"/>
                  </a:lnTo>
                  <a:lnTo>
                    <a:pt x="2" y="84"/>
                  </a:lnTo>
                  <a:lnTo>
                    <a:pt x="0" y="80"/>
                  </a:lnTo>
                  <a:lnTo>
                    <a:pt x="0" y="76"/>
                  </a:lnTo>
                  <a:lnTo>
                    <a:pt x="0" y="76"/>
                  </a:lnTo>
                  <a:lnTo>
                    <a:pt x="0" y="74"/>
                  </a:lnTo>
                  <a:lnTo>
                    <a:pt x="2" y="70"/>
                  </a:lnTo>
                  <a:lnTo>
                    <a:pt x="6" y="66"/>
                  </a:lnTo>
                  <a:lnTo>
                    <a:pt x="14" y="62"/>
                  </a:lnTo>
                  <a:lnTo>
                    <a:pt x="168" y="4"/>
                  </a:lnTo>
                  <a:lnTo>
                    <a:pt x="168" y="4"/>
                  </a:lnTo>
                  <a:lnTo>
                    <a:pt x="178" y="2"/>
                  </a:lnTo>
                  <a:lnTo>
                    <a:pt x="192" y="0"/>
                  </a:lnTo>
                  <a:lnTo>
                    <a:pt x="192" y="0"/>
                  </a:lnTo>
                  <a:lnTo>
                    <a:pt x="202" y="2"/>
                  </a:lnTo>
                  <a:lnTo>
                    <a:pt x="214" y="4"/>
                  </a:lnTo>
                  <a:lnTo>
                    <a:pt x="362" y="56"/>
                  </a:lnTo>
                  <a:lnTo>
                    <a:pt x="362" y="56"/>
                  </a:lnTo>
                  <a:lnTo>
                    <a:pt x="368" y="60"/>
                  </a:lnTo>
                  <a:lnTo>
                    <a:pt x="372" y="64"/>
                  </a:lnTo>
                  <a:lnTo>
                    <a:pt x="376" y="66"/>
                  </a:lnTo>
                  <a:lnTo>
                    <a:pt x="376" y="70"/>
                  </a:lnTo>
                  <a:lnTo>
                    <a:pt x="376" y="70"/>
                  </a:lnTo>
                  <a:lnTo>
                    <a:pt x="376" y="74"/>
                  </a:lnTo>
                  <a:lnTo>
                    <a:pt x="372" y="80"/>
                  </a:lnTo>
                  <a:lnTo>
                    <a:pt x="372" y="170"/>
                  </a:lnTo>
                  <a:lnTo>
                    <a:pt x="386" y="198"/>
                  </a:lnTo>
                  <a:lnTo>
                    <a:pt x="386" y="198"/>
                  </a:lnTo>
                  <a:lnTo>
                    <a:pt x="388" y="202"/>
                  </a:lnTo>
                  <a:lnTo>
                    <a:pt x="388" y="202"/>
                  </a:lnTo>
                  <a:lnTo>
                    <a:pt x="388" y="206"/>
                  </a:lnTo>
                  <a:lnTo>
                    <a:pt x="386" y="208"/>
                  </a:lnTo>
                  <a:lnTo>
                    <a:pt x="382" y="210"/>
                  </a:lnTo>
                  <a:lnTo>
                    <a:pt x="380" y="210"/>
                  </a:lnTo>
                  <a:lnTo>
                    <a:pt x="380" y="210"/>
                  </a:lnTo>
                  <a:close/>
                  <a:moveTo>
                    <a:pt x="362" y="194"/>
                  </a:moveTo>
                  <a:lnTo>
                    <a:pt x="366" y="194"/>
                  </a:lnTo>
                  <a:lnTo>
                    <a:pt x="364" y="190"/>
                  </a:lnTo>
                  <a:lnTo>
                    <a:pt x="362" y="194"/>
                  </a:lnTo>
                  <a:close/>
                  <a:moveTo>
                    <a:pt x="20" y="76"/>
                  </a:moveTo>
                  <a:lnTo>
                    <a:pt x="174" y="136"/>
                  </a:lnTo>
                  <a:lnTo>
                    <a:pt x="174" y="136"/>
                  </a:lnTo>
                  <a:lnTo>
                    <a:pt x="180" y="138"/>
                  </a:lnTo>
                  <a:lnTo>
                    <a:pt x="190" y="138"/>
                  </a:lnTo>
                  <a:lnTo>
                    <a:pt x="190" y="138"/>
                  </a:lnTo>
                  <a:lnTo>
                    <a:pt x="198" y="138"/>
                  </a:lnTo>
                  <a:lnTo>
                    <a:pt x="206" y="136"/>
                  </a:lnTo>
                  <a:lnTo>
                    <a:pt x="356" y="72"/>
                  </a:lnTo>
                  <a:lnTo>
                    <a:pt x="208" y="18"/>
                  </a:lnTo>
                  <a:lnTo>
                    <a:pt x="208" y="18"/>
                  </a:lnTo>
                  <a:lnTo>
                    <a:pt x="200" y="18"/>
                  </a:lnTo>
                  <a:lnTo>
                    <a:pt x="192" y="16"/>
                  </a:lnTo>
                  <a:lnTo>
                    <a:pt x="192" y="16"/>
                  </a:lnTo>
                  <a:lnTo>
                    <a:pt x="182" y="18"/>
                  </a:lnTo>
                  <a:lnTo>
                    <a:pt x="174" y="20"/>
                  </a:lnTo>
                  <a:lnTo>
                    <a:pt x="20" y="76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cxnSp>
        <p:nvCxnSpPr>
          <p:cNvPr id="23" name="直接连接符 22"/>
          <p:cNvCxnSpPr/>
          <p:nvPr/>
        </p:nvCxnSpPr>
        <p:spPr>
          <a:xfrm>
            <a:off x="2502737" y="3467100"/>
            <a:ext cx="0" cy="3390900"/>
          </a:xfrm>
          <a:prstGeom prst="line">
            <a:avLst/>
          </a:prstGeom>
          <a:ln w="127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5387790" y="858990"/>
            <a:ext cx="33605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E04F5F"/>
                </a:solidFill>
              </a:rPr>
              <a:t>大</a:t>
            </a:r>
            <a:r>
              <a:rPr lang="zh-CN" altLang="en-US" sz="3200" b="1" dirty="0" smtClean="0">
                <a:solidFill>
                  <a:srgbClr val="E04F5F"/>
                </a:solidFill>
              </a:rPr>
              <a:t>一应该做什么</a:t>
            </a:r>
            <a:endParaRPr lang="en-US" altLang="zh-CN" sz="3200" b="1" dirty="0" smtClean="0">
              <a:solidFill>
                <a:srgbClr val="E04F5F"/>
              </a:solidFill>
            </a:endParaRPr>
          </a:p>
        </p:txBody>
      </p:sp>
      <p:grpSp>
        <p:nvGrpSpPr>
          <p:cNvPr id="28" name="组 8"/>
          <p:cNvGrpSpPr/>
          <p:nvPr/>
        </p:nvGrpSpPr>
        <p:grpSpPr>
          <a:xfrm rot="1831777">
            <a:off x="7651149" y="567435"/>
            <a:ext cx="819150" cy="520700"/>
            <a:chOff x="1042988" y="2952750"/>
            <a:chExt cx="819150" cy="520700"/>
          </a:xfrm>
        </p:grpSpPr>
        <p:sp>
          <p:nvSpPr>
            <p:cNvPr id="29" name="Freeform 28"/>
            <p:cNvSpPr>
              <a:spLocks/>
            </p:cNvSpPr>
            <p:nvPr/>
          </p:nvSpPr>
          <p:spPr bwMode="auto">
            <a:xfrm>
              <a:off x="1252538" y="3181350"/>
              <a:ext cx="415925" cy="2190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96"/>
                </a:cxn>
                <a:cxn ang="0">
                  <a:pos x="0" y="96"/>
                </a:cxn>
                <a:cxn ang="0">
                  <a:pos x="2" y="100"/>
                </a:cxn>
                <a:cxn ang="0">
                  <a:pos x="4" y="104"/>
                </a:cxn>
                <a:cxn ang="0">
                  <a:pos x="12" y="112"/>
                </a:cxn>
                <a:cxn ang="0">
                  <a:pos x="24" y="118"/>
                </a:cxn>
                <a:cxn ang="0">
                  <a:pos x="40" y="126"/>
                </a:cxn>
                <a:cxn ang="0">
                  <a:pos x="58" y="130"/>
                </a:cxn>
                <a:cxn ang="0">
                  <a:pos x="80" y="134"/>
                </a:cxn>
                <a:cxn ang="0">
                  <a:pos x="106" y="136"/>
                </a:cxn>
                <a:cxn ang="0">
                  <a:pos x="132" y="138"/>
                </a:cxn>
                <a:cxn ang="0">
                  <a:pos x="132" y="138"/>
                </a:cxn>
                <a:cxn ang="0">
                  <a:pos x="158" y="136"/>
                </a:cxn>
                <a:cxn ang="0">
                  <a:pos x="182" y="134"/>
                </a:cxn>
                <a:cxn ang="0">
                  <a:pos x="206" y="130"/>
                </a:cxn>
                <a:cxn ang="0">
                  <a:pos x="224" y="126"/>
                </a:cxn>
                <a:cxn ang="0">
                  <a:pos x="240" y="118"/>
                </a:cxn>
                <a:cxn ang="0">
                  <a:pos x="252" y="112"/>
                </a:cxn>
                <a:cxn ang="0">
                  <a:pos x="260" y="104"/>
                </a:cxn>
                <a:cxn ang="0">
                  <a:pos x="262" y="100"/>
                </a:cxn>
                <a:cxn ang="0">
                  <a:pos x="262" y="96"/>
                </a:cxn>
                <a:cxn ang="0">
                  <a:pos x="262" y="0"/>
                </a:cxn>
                <a:cxn ang="0">
                  <a:pos x="0" y="0"/>
                </a:cxn>
              </a:cxnLst>
              <a:rect l="0" t="0" r="r" b="b"/>
              <a:pathLst>
                <a:path w="262" h="138">
                  <a:moveTo>
                    <a:pt x="0" y="0"/>
                  </a:moveTo>
                  <a:lnTo>
                    <a:pt x="0" y="96"/>
                  </a:lnTo>
                  <a:lnTo>
                    <a:pt x="0" y="96"/>
                  </a:lnTo>
                  <a:lnTo>
                    <a:pt x="2" y="100"/>
                  </a:lnTo>
                  <a:lnTo>
                    <a:pt x="4" y="104"/>
                  </a:lnTo>
                  <a:lnTo>
                    <a:pt x="12" y="112"/>
                  </a:lnTo>
                  <a:lnTo>
                    <a:pt x="24" y="118"/>
                  </a:lnTo>
                  <a:lnTo>
                    <a:pt x="40" y="126"/>
                  </a:lnTo>
                  <a:lnTo>
                    <a:pt x="58" y="130"/>
                  </a:lnTo>
                  <a:lnTo>
                    <a:pt x="80" y="134"/>
                  </a:lnTo>
                  <a:lnTo>
                    <a:pt x="106" y="136"/>
                  </a:lnTo>
                  <a:lnTo>
                    <a:pt x="132" y="138"/>
                  </a:lnTo>
                  <a:lnTo>
                    <a:pt x="132" y="138"/>
                  </a:lnTo>
                  <a:lnTo>
                    <a:pt x="158" y="136"/>
                  </a:lnTo>
                  <a:lnTo>
                    <a:pt x="182" y="134"/>
                  </a:lnTo>
                  <a:lnTo>
                    <a:pt x="206" y="130"/>
                  </a:lnTo>
                  <a:lnTo>
                    <a:pt x="224" y="126"/>
                  </a:lnTo>
                  <a:lnTo>
                    <a:pt x="240" y="118"/>
                  </a:lnTo>
                  <a:lnTo>
                    <a:pt x="252" y="112"/>
                  </a:lnTo>
                  <a:lnTo>
                    <a:pt x="260" y="104"/>
                  </a:lnTo>
                  <a:lnTo>
                    <a:pt x="262" y="100"/>
                  </a:lnTo>
                  <a:lnTo>
                    <a:pt x="262" y="96"/>
                  </a:lnTo>
                  <a:lnTo>
                    <a:pt x="26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C2A4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29"/>
            <p:cNvSpPr>
              <a:spLocks/>
            </p:cNvSpPr>
            <p:nvPr/>
          </p:nvSpPr>
          <p:spPr bwMode="auto">
            <a:xfrm>
              <a:off x="1252538" y="3168650"/>
              <a:ext cx="307975" cy="142875"/>
            </a:xfrm>
            <a:custGeom>
              <a:avLst/>
              <a:gdLst/>
              <a:ahLst/>
              <a:cxnLst>
                <a:cxn ang="0">
                  <a:pos x="186" y="0"/>
                </a:cxn>
                <a:cxn ang="0">
                  <a:pos x="0" y="0"/>
                </a:cxn>
                <a:cxn ang="0">
                  <a:pos x="0" y="90"/>
                </a:cxn>
                <a:cxn ang="0">
                  <a:pos x="194" y="42"/>
                </a:cxn>
                <a:cxn ang="0">
                  <a:pos x="186" y="0"/>
                </a:cxn>
              </a:cxnLst>
              <a:rect l="0" t="0" r="r" b="b"/>
              <a:pathLst>
                <a:path w="194" h="90">
                  <a:moveTo>
                    <a:pt x="186" y="0"/>
                  </a:moveTo>
                  <a:lnTo>
                    <a:pt x="0" y="0"/>
                  </a:lnTo>
                  <a:lnTo>
                    <a:pt x="0" y="90"/>
                  </a:lnTo>
                  <a:lnTo>
                    <a:pt x="194" y="42"/>
                  </a:lnTo>
                  <a:lnTo>
                    <a:pt x="186" y="0"/>
                  </a:lnTo>
                  <a:close/>
                </a:path>
              </a:pathLst>
            </a:custGeom>
            <a:solidFill>
              <a:srgbClr val="536B7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30"/>
            <p:cNvSpPr>
              <a:spLocks/>
            </p:cNvSpPr>
            <p:nvPr/>
          </p:nvSpPr>
          <p:spPr bwMode="auto">
            <a:xfrm>
              <a:off x="1042988" y="2974975"/>
              <a:ext cx="819150" cy="323850"/>
            </a:xfrm>
            <a:custGeom>
              <a:avLst/>
              <a:gdLst/>
              <a:ahLst/>
              <a:cxnLst>
                <a:cxn ang="0">
                  <a:pos x="482" y="82"/>
                </a:cxn>
                <a:cxn ang="0">
                  <a:pos x="264" y="0"/>
                </a:cxn>
                <a:cxn ang="0">
                  <a:pos x="36" y="78"/>
                </a:cxn>
                <a:cxn ang="0">
                  <a:pos x="0" y="78"/>
                </a:cxn>
                <a:cxn ang="0">
                  <a:pos x="0" y="90"/>
                </a:cxn>
                <a:cxn ang="0">
                  <a:pos x="270" y="204"/>
                </a:cxn>
                <a:cxn ang="0">
                  <a:pos x="516" y="94"/>
                </a:cxn>
                <a:cxn ang="0">
                  <a:pos x="516" y="82"/>
                </a:cxn>
                <a:cxn ang="0">
                  <a:pos x="482" y="82"/>
                </a:cxn>
              </a:cxnLst>
              <a:rect l="0" t="0" r="r" b="b"/>
              <a:pathLst>
                <a:path w="516" h="204">
                  <a:moveTo>
                    <a:pt x="482" y="82"/>
                  </a:moveTo>
                  <a:lnTo>
                    <a:pt x="264" y="0"/>
                  </a:lnTo>
                  <a:lnTo>
                    <a:pt x="36" y="78"/>
                  </a:lnTo>
                  <a:lnTo>
                    <a:pt x="0" y="78"/>
                  </a:lnTo>
                  <a:lnTo>
                    <a:pt x="0" y="90"/>
                  </a:lnTo>
                  <a:lnTo>
                    <a:pt x="270" y="204"/>
                  </a:lnTo>
                  <a:lnTo>
                    <a:pt x="516" y="94"/>
                  </a:lnTo>
                  <a:lnTo>
                    <a:pt x="516" y="82"/>
                  </a:lnTo>
                  <a:lnTo>
                    <a:pt x="482" y="82"/>
                  </a:lnTo>
                  <a:close/>
                </a:path>
              </a:pathLst>
            </a:custGeom>
            <a:solidFill>
              <a:srgbClr val="00012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31"/>
            <p:cNvSpPr>
              <a:spLocks/>
            </p:cNvSpPr>
            <p:nvPr/>
          </p:nvSpPr>
          <p:spPr bwMode="auto">
            <a:xfrm>
              <a:off x="1042988" y="2952750"/>
              <a:ext cx="819150" cy="323850"/>
            </a:xfrm>
            <a:custGeom>
              <a:avLst/>
              <a:gdLst/>
              <a:ahLst/>
              <a:cxnLst>
                <a:cxn ang="0">
                  <a:pos x="0" y="92"/>
                </a:cxn>
                <a:cxn ang="0">
                  <a:pos x="264" y="0"/>
                </a:cxn>
                <a:cxn ang="0">
                  <a:pos x="516" y="96"/>
                </a:cxn>
                <a:cxn ang="0">
                  <a:pos x="270" y="204"/>
                </a:cxn>
                <a:cxn ang="0">
                  <a:pos x="0" y="92"/>
                </a:cxn>
              </a:cxnLst>
              <a:rect l="0" t="0" r="r" b="b"/>
              <a:pathLst>
                <a:path w="516" h="204">
                  <a:moveTo>
                    <a:pt x="0" y="92"/>
                  </a:moveTo>
                  <a:lnTo>
                    <a:pt x="264" y="0"/>
                  </a:lnTo>
                  <a:lnTo>
                    <a:pt x="516" y="96"/>
                  </a:lnTo>
                  <a:lnTo>
                    <a:pt x="270" y="204"/>
                  </a:lnTo>
                  <a:lnTo>
                    <a:pt x="0" y="92"/>
                  </a:lnTo>
                  <a:close/>
                </a:path>
              </a:pathLst>
            </a:custGeom>
            <a:solidFill>
              <a:srgbClr val="26425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32"/>
            <p:cNvSpPr>
              <a:spLocks/>
            </p:cNvSpPr>
            <p:nvPr/>
          </p:nvSpPr>
          <p:spPr bwMode="auto">
            <a:xfrm>
              <a:off x="1408113" y="3000375"/>
              <a:ext cx="454025" cy="276225"/>
            </a:xfrm>
            <a:custGeom>
              <a:avLst/>
              <a:gdLst/>
              <a:ahLst/>
              <a:cxnLst>
                <a:cxn ang="0">
                  <a:pos x="286" y="66"/>
                </a:cxn>
                <a:cxn ang="0">
                  <a:pos x="110" y="0"/>
                </a:cxn>
                <a:cxn ang="0">
                  <a:pos x="0" y="158"/>
                </a:cxn>
                <a:cxn ang="0">
                  <a:pos x="40" y="174"/>
                </a:cxn>
                <a:cxn ang="0">
                  <a:pos x="286" y="66"/>
                </a:cxn>
              </a:cxnLst>
              <a:rect l="0" t="0" r="r" b="b"/>
              <a:pathLst>
                <a:path w="286" h="174">
                  <a:moveTo>
                    <a:pt x="286" y="66"/>
                  </a:moveTo>
                  <a:lnTo>
                    <a:pt x="110" y="0"/>
                  </a:lnTo>
                  <a:lnTo>
                    <a:pt x="0" y="158"/>
                  </a:lnTo>
                  <a:lnTo>
                    <a:pt x="40" y="174"/>
                  </a:lnTo>
                  <a:lnTo>
                    <a:pt x="286" y="66"/>
                  </a:lnTo>
                  <a:close/>
                </a:path>
              </a:pathLst>
            </a:custGeom>
            <a:solidFill>
              <a:srgbClr val="19395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33"/>
            <p:cNvSpPr>
              <a:spLocks/>
            </p:cNvSpPr>
            <p:nvPr/>
          </p:nvSpPr>
          <p:spPr bwMode="auto">
            <a:xfrm>
              <a:off x="1154113" y="3143250"/>
              <a:ext cx="22225" cy="117475"/>
            </a:xfrm>
            <a:custGeom>
              <a:avLst/>
              <a:gdLst/>
              <a:ahLst/>
              <a:cxnLst>
                <a:cxn ang="0">
                  <a:pos x="0" y="74"/>
                </a:cxn>
                <a:cxn ang="0">
                  <a:pos x="14" y="74"/>
                </a:cxn>
                <a:cxn ang="0">
                  <a:pos x="14" y="8"/>
                </a:cxn>
                <a:cxn ang="0">
                  <a:pos x="0" y="0"/>
                </a:cxn>
                <a:cxn ang="0">
                  <a:pos x="0" y="74"/>
                </a:cxn>
              </a:cxnLst>
              <a:rect l="0" t="0" r="r" b="b"/>
              <a:pathLst>
                <a:path w="14" h="74">
                  <a:moveTo>
                    <a:pt x="0" y="74"/>
                  </a:moveTo>
                  <a:lnTo>
                    <a:pt x="14" y="74"/>
                  </a:lnTo>
                  <a:lnTo>
                    <a:pt x="14" y="8"/>
                  </a:lnTo>
                  <a:lnTo>
                    <a:pt x="0" y="0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rgbClr val="54AF9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34"/>
            <p:cNvSpPr>
              <a:spLocks/>
            </p:cNvSpPr>
            <p:nvPr/>
          </p:nvSpPr>
          <p:spPr bwMode="auto">
            <a:xfrm>
              <a:off x="1154113" y="3082925"/>
              <a:ext cx="327025" cy="73025"/>
            </a:xfrm>
            <a:custGeom>
              <a:avLst/>
              <a:gdLst/>
              <a:ahLst/>
              <a:cxnLst>
                <a:cxn ang="0">
                  <a:pos x="204" y="0"/>
                </a:cxn>
                <a:cxn ang="0">
                  <a:pos x="0" y="38"/>
                </a:cxn>
                <a:cxn ang="0">
                  <a:pos x="14" y="46"/>
                </a:cxn>
                <a:cxn ang="0">
                  <a:pos x="14" y="46"/>
                </a:cxn>
                <a:cxn ang="0">
                  <a:pos x="206" y="10"/>
                </a:cxn>
                <a:cxn ang="0">
                  <a:pos x="204" y="0"/>
                </a:cxn>
              </a:cxnLst>
              <a:rect l="0" t="0" r="r" b="b"/>
              <a:pathLst>
                <a:path w="206" h="46">
                  <a:moveTo>
                    <a:pt x="204" y="0"/>
                  </a:moveTo>
                  <a:lnTo>
                    <a:pt x="0" y="38"/>
                  </a:lnTo>
                  <a:lnTo>
                    <a:pt x="14" y="46"/>
                  </a:lnTo>
                  <a:lnTo>
                    <a:pt x="14" y="46"/>
                  </a:lnTo>
                  <a:lnTo>
                    <a:pt x="206" y="10"/>
                  </a:lnTo>
                  <a:lnTo>
                    <a:pt x="204" y="0"/>
                  </a:lnTo>
                  <a:close/>
                </a:path>
              </a:pathLst>
            </a:custGeom>
            <a:solidFill>
              <a:srgbClr val="3F8AA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35"/>
            <p:cNvSpPr>
              <a:spLocks/>
            </p:cNvSpPr>
            <p:nvPr/>
          </p:nvSpPr>
          <p:spPr bwMode="auto">
            <a:xfrm>
              <a:off x="1093788" y="3276600"/>
              <a:ext cx="85725" cy="196850"/>
            </a:xfrm>
            <a:custGeom>
              <a:avLst/>
              <a:gdLst/>
              <a:ahLst/>
              <a:cxnLst>
                <a:cxn ang="0">
                  <a:pos x="46" y="4"/>
                </a:cxn>
                <a:cxn ang="0">
                  <a:pos x="48" y="2"/>
                </a:cxn>
                <a:cxn ang="0">
                  <a:pos x="42" y="0"/>
                </a:cxn>
                <a:cxn ang="0">
                  <a:pos x="42" y="0"/>
                </a:cxn>
                <a:cxn ang="0">
                  <a:pos x="32" y="16"/>
                </a:cxn>
                <a:cxn ang="0">
                  <a:pos x="8" y="48"/>
                </a:cxn>
                <a:cxn ang="0">
                  <a:pos x="8" y="48"/>
                </a:cxn>
                <a:cxn ang="0">
                  <a:pos x="4" y="56"/>
                </a:cxn>
                <a:cxn ang="0">
                  <a:pos x="0" y="68"/>
                </a:cxn>
                <a:cxn ang="0">
                  <a:pos x="0" y="80"/>
                </a:cxn>
                <a:cxn ang="0">
                  <a:pos x="2" y="94"/>
                </a:cxn>
                <a:cxn ang="0">
                  <a:pos x="6" y="114"/>
                </a:cxn>
                <a:cxn ang="0">
                  <a:pos x="8" y="122"/>
                </a:cxn>
                <a:cxn ang="0">
                  <a:pos x="8" y="122"/>
                </a:cxn>
                <a:cxn ang="0">
                  <a:pos x="12" y="124"/>
                </a:cxn>
                <a:cxn ang="0">
                  <a:pos x="22" y="124"/>
                </a:cxn>
                <a:cxn ang="0">
                  <a:pos x="36" y="122"/>
                </a:cxn>
                <a:cxn ang="0">
                  <a:pos x="46" y="118"/>
                </a:cxn>
                <a:cxn ang="0">
                  <a:pos x="54" y="114"/>
                </a:cxn>
                <a:cxn ang="0">
                  <a:pos x="54" y="114"/>
                </a:cxn>
                <a:cxn ang="0">
                  <a:pos x="48" y="98"/>
                </a:cxn>
                <a:cxn ang="0">
                  <a:pos x="38" y="78"/>
                </a:cxn>
                <a:cxn ang="0">
                  <a:pos x="38" y="78"/>
                </a:cxn>
                <a:cxn ang="0">
                  <a:pos x="34" y="62"/>
                </a:cxn>
                <a:cxn ang="0">
                  <a:pos x="32" y="48"/>
                </a:cxn>
                <a:cxn ang="0">
                  <a:pos x="34" y="34"/>
                </a:cxn>
                <a:cxn ang="0">
                  <a:pos x="36" y="24"/>
                </a:cxn>
                <a:cxn ang="0">
                  <a:pos x="42" y="10"/>
                </a:cxn>
                <a:cxn ang="0">
                  <a:pos x="46" y="4"/>
                </a:cxn>
                <a:cxn ang="0">
                  <a:pos x="46" y="4"/>
                </a:cxn>
              </a:cxnLst>
              <a:rect l="0" t="0" r="r" b="b"/>
              <a:pathLst>
                <a:path w="54" h="124">
                  <a:moveTo>
                    <a:pt x="46" y="4"/>
                  </a:moveTo>
                  <a:lnTo>
                    <a:pt x="48" y="2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32" y="16"/>
                  </a:lnTo>
                  <a:lnTo>
                    <a:pt x="8" y="48"/>
                  </a:lnTo>
                  <a:lnTo>
                    <a:pt x="8" y="48"/>
                  </a:lnTo>
                  <a:lnTo>
                    <a:pt x="4" y="56"/>
                  </a:lnTo>
                  <a:lnTo>
                    <a:pt x="0" y="68"/>
                  </a:lnTo>
                  <a:lnTo>
                    <a:pt x="0" y="80"/>
                  </a:lnTo>
                  <a:lnTo>
                    <a:pt x="2" y="94"/>
                  </a:lnTo>
                  <a:lnTo>
                    <a:pt x="6" y="114"/>
                  </a:lnTo>
                  <a:lnTo>
                    <a:pt x="8" y="122"/>
                  </a:lnTo>
                  <a:lnTo>
                    <a:pt x="8" y="122"/>
                  </a:lnTo>
                  <a:lnTo>
                    <a:pt x="12" y="124"/>
                  </a:lnTo>
                  <a:lnTo>
                    <a:pt x="22" y="124"/>
                  </a:lnTo>
                  <a:lnTo>
                    <a:pt x="36" y="122"/>
                  </a:lnTo>
                  <a:lnTo>
                    <a:pt x="46" y="118"/>
                  </a:lnTo>
                  <a:lnTo>
                    <a:pt x="54" y="114"/>
                  </a:lnTo>
                  <a:lnTo>
                    <a:pt x="54" y="114"/>
                  </a:lnTo>
                  <a:lnTo>
                    <a:pt x="48" y="98"/>
                  </a:lnTo>
                  <a:lnTo>
                    <a:pt x="38" y="78"/>
                  </a:lnTo>
                  <a:lnTo>
                    <a:pt x="38" y="78"/>
                  </a:lnTo>
                  <a:lnTo>
                    <a:pt x="34" y="62"/>
                  </a:lnTo>
                  <a:lnTo>
                    <a:pt x="32" y="48"/>
                  </a:lnTo>
                  <a:lnTo>
                    <a:pt x="34" y="34"/>
                  </a:lnTo>
                  <a:lnTo>
                    <a:pt x="36" y="24"/>
                  </a:lnTo>
                  <a:lnTo>
                    <a:pt x="42" y="10"/>
                  </a:lnTo>
                  <a:lnTo>
                    <a:pt x="46" y="4"/>
                  </a:lnTo>
                  <a:lnTo>
                    <a:pt x="46" y="4"/>
                  </a:lnTo>
                  <a:close/>
                </a:path>
              </a:pathLst>
            </a:custGeom>
            <a:solidFill>
              <a:srgbClr val="F33F4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36"/>
            <p:cNvSpPr>
              <a:spLocks/>
            </p:cNvSpPr>
            <p:nvPr/>
          </p:nvSpPr>
          <p:spPr bwMode="auto">
            <a:xfrm>
              <a:off x="1144588" y="3279775"/>
              <a:ext cx="69850" cy="177800"/>
            </a:xfrm>
            <a:custGeom>
              <a:avLst/>
              <a:gdLst/>
              <a:ahLst/>
              <a:cxnLst>
                <a:cxn ang="0">
                  <a:pos x="44" y="94"/>
                </a:cxn>
                <a:cxn ang="0">
                  <a:pos x="44" y="94"/>
                </a:cxn>
                <a:cxn ang="0">
                  <a:pos x="30" y="78"/>
                </a:cxn>
                <a:cxn ang="0">
                  <a:pos x="20" y="64"/>
                </a:cxn>
                <a:cxn ang="0">
                  <a:pos x="12" y="50"/>
                </a:cxn>
                <a:cxn ang="0">
                  <a:pos x="12" y="50"/>
                </a:cxn>
                <a:cxn ang="0">
                  <a:pos x="10" y="44"/>
                </a:cxn>
                <a:cxn ang="0">
                  <a:pos x="10" y="34"/>
                </a:cxn>
                <a:cxn ang="0">
                  <a:pos x="12" y="18"/>
                </a:cxn>
                <a:cxn ang="0">
                  <a:pos x="18" y="0"/>
                </a:cxn>
                <a:cxn ang="0">
                  <a:pos x="16" y="0"/>
                </a:cxn>
                <a:cxn ang="0">
                  <a:pos x="14" y="2"/>
                </a:cxn>
                <a:cxn ang="0">
                  <a:pos x="14" y="2"/>
                </a:cxn>
                <a:cxn ang="0">
                  <a:pos x="10" y="8"/>
                </a:cxn>
                <a:cxn ang="0">
                  <a:pos x="4" y="22"/>
                </a:cxn>
                <a:cxn ang="0">
                  <a:pos x="2" y="32"/>
                </a:cxn>
                <a:cxn ang="0">
                  <a:pos x="0" y="46"/>
                </a:cxn>
                <a:cxn ang="0">
                  <a:pos x="2" y="60"/>
                </a:cxn>
                <a:cxn ang="0">
                  <a:pos x="6" y="76"/>
                </a:cxn>
                <a:cxn ang="0">
                  <a:pos x="6" y="76"/>
                </a:cxn>
                <a:cxn ang="0">
                  <a:pos x="16" y="96"/>
                </a:cxn>
                <a:cxn ang="0">
                  <a:pos x="22" y="112"/>
                </a:cxn>
                <a:cxn ang="0">
                  <a:pos x="22" y="112"/>
                </a:cxn>
                <a:cxn ang="0">
                  <a:pos x="32" y="104"/>
                </a:cxn>
                <a:cxn ang="0">
                  <a:pos x="44" y="94"/>
                </a:cxn>
                <a:cxn ang="0">
                  <a:pos x="44" y="94"/>
                </a:cxn>
              </a:cxnLst>
              <a:rect l="0" t="0" r="r" b="b"/>
              <a:pathLst>
                <a:path w="44" h="112">
                  <a:moveTo>
                    <a:pt x="44" y="94"/>
                  </a:moveTo>
                  <a:lnTo>
                    <a:pt x="44" y="94"/>
                  </a:lnTo>
                  <a:lnTo>
                    <a:pt x="30" y="78"/>
                  </a:lnTo>
                  <a:lnTo>
                    <a:pt x="20" y="64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0" y="44"/>
                  </a:lnTo>
                  <a:lnTo>
                    <a:pt x="10" y="34"/>
                  </a:lnTo>
                  <a:lnTo>
                    <a:pt x="12" y="18"/>
                  </a:lnTo>
                  <a:lnTo>
                    <a:pt x="18" y="0"/>
                  </a:lnTo>
                  <a:lnTo>
                    <a:pt x="16" y="0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10" y="8"/>
                  </a:lnTo>
                  <a:lnTo>
                    <a:pt x="4" y="22"/>
                  </a:lnTo>
                  <a:lnTo>
                    <a:pt x="2" y="32"/>
                  </a:lnTo>
                  <a:lnTo>
                    <a:pt x="0" y="46"/>
                  </a:lnTo>
                  <a:lnTo>
                    <a:pt x="2" y="60"/>
                  </a:lnTo>
                  <a:lnTo>
                    <a:pt x="6" y="76"/>
                  </a:lnTo>
                  <a:lnTo>
                    <a:pt x="6" y="76"/>
                  </a:lnTo>
                  <a:lnTo>
                    <a:pt x="16" y="96"/>
                  </a:lnTo>
                  <a:lnTo>
                    <a:pt x="22" y="112"/>
                  </a:lnTo>
                  <a:lnTo>
                    <a:pt x="22" y="112"/>
                  </a:lnTo>
                  <a:lnTo>
                    <a:pt x="32" y="104"/>
                  </a:lnTo>
                  <a:lnTo>
                    <a:pt x="44" y="94"/>
                  </a:lnTo>
                  <a:lnTo>
                    <a:pt x="44" y="94"/>
                  </a:lnTo>
                  <a:close/>
                </a:path>
              </a:pathLst>
            </a:custGeom>
            <a:solidFill>
              <a:srgbClr val="A7292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37"/>
            <p:cNvSpPr>
              <a:spLocks/>
            </p:cNvSpPr>
            <p:nvPr/>
          </p:nvSpPr>
          <p:spPr bwMode="auto">
            <a:xfrm>
              <a:off x="1166813" y="3241675"/>
              <a:ext cx="19050" cy="47625"/>
            </a:xfrm>
            <a:custGeom>
              <a:avLst/>
              <a:gdLst/>
              <a:ahLst/>
              <a:cxnLst>
                <a:cxn ang="0">
                  <a:pos x="12" y="16"/>
                </a:cxn>
                <a:cxn ang="0">
                  <a:pos x="12" y="16"/>
                </a:cxn>
                <a:cxn ang="0">
                  <a:pos x="10" y="10"/>
                </a:cxn>
                <a:cxn ang="0">
                  <a:pos x="8" y="4"/>
                </a:cxn>
                <a:cxn ang="0">
                  <a:pos x="4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4" y="6"/>
                </a:cxn>
                <a:cxn ang="0">
                  <a:pos x="6" y="16"/>
                </a:cxn>
                <a:cxn ang="0">
                  <a:pos x="6" y="16"/>
                </a:cxn>
                <a:cxn ang="0">
                  <a:pos x="4" y="24"/>
                </a:cxn>
                <a:cxn ang="0">
                  <a:pos x="0" y="30"/>
                </a:cxn>
                <a:cxn ang="0">
                  <a:pos x="0" y="30"/>
                </a:cxn>
                <a:cxn ang="0">
                  <a:pos x="4" y="30"/>
                </a:cxn>
                <a:cxn ang="0">
                  <a:pos x="8" y="26"/>
                </a:cxn>
                <a:cxn ang="0">
                  <a:pos x="10" y="20"/>
                </a:cxn>
                <a:cxn ang="0">
                  <a:pos x="12" y="16"/>
                </a:cxn>
                <a:cxn ang="0">
                  <a:pos x="12" y="16"/>
                </a:cxn>
              </a:cxnLst>
              <a:rect l="0" t="0" r="r" b="b"/>
              <a:pathLst>
                <a:path w="12" h="30">
                  <a:moveTo>
                    <a:pt x="12" y="16"/>
                  </a:moveTo>
                  <a:lnTo>
                    <a:pt x="12" y="16"/>
                  </a:lnTo>
                  <a:lnTo>
                    <a:pt x="10" y="10"/>
                  </a:lnTo>
                  <a:lnTo>
                    <a:pt x="8" y="4"/>
                  </a:lnTo>
                  <a:lnTo>
                    <a:pt x="4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4" y="6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4" y="24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4" y="30"/>
                  </a:lnTo>
                  <a:lnTo>
                    <a:pt x="8" y="26"/>
                  </a:lnTo>
                  <a:lnTo>
                    <a:pt x="10" y="20"/>
                  </a:lnTo>
                  <a:lnTo>
                    <a:pt x="12" y="16"/>
                  </a:lnTo>
                  <a:lnTo>
                    <a:pt x="12" y="16"/>
                  </a:lnTo>
                  <a:close/>
                </a:path>
              </a:pathLst>
            </a:custGeom>
            <a:solidFill>
              <a:srgbClr val="A7292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38"/>
            <p:cNvSpPr>
              <a:spLocks/>
            </p:cNvSpPr>
            <p:nvPr/>
          </p:nvSpPr>
          <p:spPr bwMode="auto">
            <a:xfrm>
              <a:off x="1141413" y="3241675"/>
              <a:ext cx="34925" cy="47625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16" y="0"/>
                </a:cxn>
                <a:cxn ang="0">
                  <a:pos x="14" y="0"/>
                </a:cxn>
                <a:cxn ang="0">
                  <a:pos x="14" y="0"/>
                </a:cxn>
                <a:cxn ang="0">
                  <a:pos x="8" y="0"/>
                </a:cxn>
                <a:cxn ang="0">
                  <a:pos x="4" y="4"/>
                </a:cxn>
                <a:cxn ang="0">
                  <a:pos x="0" y="8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0" y="22"/>
                </a:cxn>
                <a:cxn ang="0">
                  <a:pos x="4" y="26"/>
                </a:cxn>
                <a:cxn ang="0">
                  <a:pos x="8" y="30"/>
                </a:cxn>
                <a:cxn ang="0">
                  <a:pos x="14" y="30"/>
                </a:cxn>
                <a:cxn ang="0">
                  <a:pos x="14" y="30"/>
                </a:cxn>
                <a:cxn ang="0">
                  <a:pos x="16" y="30"/>
                </a:cxn>
                <a:cxn ang="0">
                  <a:pos x="16" y="30"/>
                </a:cxn>
                <a:cxn ang="0">
                  <a:pos x="20" y="24"/>
                </a:cxn>
                <a:cxn ang="0">
                  <a:pos x="22" y="16"/>
                </a:cxn>
                <a:cxn ang="0">
                  <a:pos x="22" y="16"/>
                </a:cxn>
                <a:cxn ang="0">
                  <a:pos x="20" y="6"/>
                </a:cxn>
                <a:cxn ang="0">
                  <a:pos x="16" y="0"/>
                </a:cxn>
                <a:cxn ang="0">
                  <a:pos x="16" y="0"/>
                </a:cxn>
              </a:cxnLst>
              <a:rect l="0" t="0" r="r" b="b"/>
              <a:pathLst>
                <a:path w="22" h="30">
                  <a:moveTo>
                    <a:pt x="16" y="0"/>
                  </a:moveTo>
                  <a:lnTo>
                    <a:pt x="16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8" y="0"/>
                  </a:lnTo>
                  <a:lnTo>
                    <a:pt x="4" y="4"/>
                  </a:lnTo>
                  <a:lnTo>
                    <a:pt x="0" y="8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22"/>
                  </a:lnTo>
                  <a:lnTo>
                    <a:pt x="4" y="26"/>
                  </a:lnTo>
                  <a:lnTo>
                    <a:pt x="8" y="30"/>
                  </a:lnTo>
                  <a:lnTo>
                    <a:pt x="14" y="30"/>
                  </a:lnTo>
                  <a:lnTo>
                    <a:pt x="14" y="30"/>
                  </a:lnTo>
                  <a:lnTo>
                    <a:pt x="16" y="30"/>
                  </a:lnTo>
                  <a:lnTo>
                    <a:pt x="16" y="30"/>
                  </a:lnTo>
                  <a:lnTo>
                    <a:pt x="20" y="24"/>
                  </a:lnTo>
                  <a:lnTo>
                    <a:pt x="22" y="16"/>
                  </a:lnTo>
                  <a:lnTo>
                    <a:pt x="22" y="16"/>
                  </a:lnTo>
                  <a:lnTo>
                    <a:pt x="20" y="6"/>
                  </a:lnTo>
                  <a:lnTo>
                    <a:pt x="16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BA344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39"/>
            <p:cNvSpPr>
              <a:spLocks/>
            </p:cNvSpPr>
            <p:nvPr/>
          </p:nvSpPr>
          <p:spPr bwMode="auto">
            <a:xfrm>
              <a:off x="1427163" y="3070225"/>
              <a:ext cx="88900" cy="44450"/>
            </a:xfrm>
            <a:custGeom>
              <a:avLst/>
              <a:gdLst/>
              <a:ahLst/>
              <a:cxnLst>
                <a:cxn ang="0">
                  <a:pos x="46" y="4"/>
                </a:cxn>
                <a:cxn ang="0">
                  <a:pos x="46" y="4"/>
                </a:cxn>
                <a:cxn ang="0">
                  <a:pos x="38" y="2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18" y="2"/>
                </a:cxn>
                <a:cxn ang="0">
                  <a:pos x="10" y="4"/>
                </a:cxn>
                <a:cxn ang="0">
                  <a:pos x="0" y="4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2" y="20"/>
                </a:cxn>
                <a:cxn ang="0">
                  <a:pos x="8" y="24"/>
                </a:cxn>
                <a:cxn ang="0">
                  <a:pos x="16" y="26"/>
                </a:cxn>
                <a:cxn ang="0">
                  <a:pos x="28" y="28"/>
                </a:cxn>
                <a:cxn ang="0">
                  <a:pos x="28" y="28"/>
                </a:cxn>
                <a:cxn ang="0">
                  <a:pos x="40" y="26"/>
                </a:cxn>
                <a:cxn ang="0">
                  <a:pos x="48" y="24"/>
                </a:cxn>
                <a:cxn ang="0">
                  <a:pos x="54" y="20"/>
                </a:cxn>
                <a:cxn ang="0">
                  <a:pos x="56" y="14"/>
                </a:cxn>
                <a:cxn ang="0">
                  <a:pos x="56" y="4"/>
                </a:cxn>
                <a:cxn ang="0">
                  <a:pos x="46" y="4"/>
                </a:cxn>
              </a:cxnLst>
              <a:rect l="0" t="0" r="r" b="b"/>
              <a:pathLst>
                <a:path w="56" h="28">
                  <a:moveTo>
                    <a:pt x="46" y="4"/>
                  </a:moveTo>
                  <a:lnTo>
                    <a:pt x="46" y="4"/>
                  </a:lnTo>
                  <a:lnTo>
                    <a:pt x="38" y="2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18" y="2"/>
                  </a:lnTo>
                  <a:lnTo>
                    <a:pt x="10" y="4"/>
                  </a:lnTo>
                  <a:lnTo>
                    <a:pt x="0" y="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" y="20"/>
                  </a:lnTo>
                  <a:lnTo>
                    <a:pt x="8" y="24"/>
                  </a:lnTo>
                  <a:lnTo>
                    <a:pt x="16" y="26"/>
                  </a:lnTo>
                  <a:lnTo>
                    <a:pt x="28" y="28"/>
                  </a:lnTo>
                  <a:lnTo>
                    <a:pt x="28" y="28"/>
                  </a:lnTo>
                  <a:lnTo>
                    <a:pt x="40" y="26"/>
                  </a:lnTo>
                  <a:lnTo>
                    <a:pt x="48" y="24"/>
                  </a:lnTo>
                  <a:lnTo>
                    <a:pt x="54" y="20"/>
                  </a:lnTo>
                  <a:lnTo>
                    <a:pt x="56" y="14"/>
                  </a:lnTo>
                  <a:lnTo>
                    <a:pt x="56" y="4"/>
                  </a:lnTo>
                  <a:lnTo>
                    <a:pt x="46" y="4"/>
                  </a:lnTo>
                  <a:close/>
                </a:path>
              </a:pathLst>
            </a:custGeom>
            <a:solidFill>
              <a:srgbClr val="60264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40"/>
            <p:cNvSpPr>
              <a:spLocks/>
            </p:cNvSpPr>
            <p:nvPr/>
          </p:nvSpPr>
          <p:spPr bwMode="auto">
            <a:xfrm>
              <a:off x="1427163" y="3054350"/>
              <a:ext cx="88900" cy="41275"/>
            </a:xfrm>
            <a:custGeom>
              <a:avLst/>
              <a:gdLst/>
              <a:ahLst/>
              <a:cxnLst>
                <a:cxn ang="0">
                  <a:pos x="56" y="14"/>
                </a:cxn>
                <a:cxn ang="0">
                  <a:pos x="56" y="14"/>
                </a:cxn>
                <a:cxn ang="0">
                  <a:pos x="54" y="18"/>
                </a:cxn>
                <a:cxn ang="0">
                  <a:pos x="48" y="22"/>
                </a:cxn>
                <a:cxn ang="0">
                  <a:pos x="40" y="26"/>
                </a:cxn>
                <a:cxn ang="0">
                  <a:pos x="28" y="26"/>
                </a:cxn>
                <a:cxn ang="0">
                  <a:pos x="28" y="26"/>
                </a:cxn>
                <a:cxn ang="0">
                  <a:pos x="16" y="26"/>
                </a:cxn>
                <a:cxn ang="0">
                  <a:pos x="8" y="22"/>
                </a:cxn>
                <a:cxn ang="0">
                  <a:pos x="2" y="18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2" y="8"/>
                </a:cxn>
                <a:cxn ang="0">
                  <a:pos x="8" y="4"/>
                </a:cxn>
                <a:cxn ang="0">
                  <a:pos x="16" y="2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40" y="2"/>
                </a:cxn>
                <a:cxn ang="0">
                  <a:pos x="48" y="4"/>
                </a:cxn>
                <a:cxn ang="0">
                  <a:pos x="54" y="8"/>
                </a:cxn>
                <a:cxn ang="0">
                  <a:pos x="56" y="14"/>
                </a:cxn>
                <a:cxn ang="0">
                  <a:pos x="56" y="14"/>
                </a:cxn>
              </a:cxnLst>
              <a:rect l="0" t="0" r="r" b="b"/>
              <a:pathLst>
                <a:path w="56" h="26">
                  <a:moveTo>
                    <a:pt x="56" y="14"/>
                  </a:moveTo>
                  <a:lnTo>
                    <a:pt x="56" y="14"/>
                  </a:lnTo>
                  <a:lnTo>
                    <a:pt x="54" y="18"/>
                  </a:lnTo>
                  <a:lnTo>
                    <a:pt x="48" y="22"/>
                  </a:lnTo>
                  <a:lnTo>
                    <a:pt x="40" y="26"/>
                  </a:lnTo>
                  <a:lnTo>
                    <a:pt x="28" y="26"/>
                  </a:lnTo>
                  <a:lnTo>
                    <a:pt x="28" y="26"/>
                  </a:lnTo>
                  <a:lnTo>
                    <a:pt x="16" y="26"/>
                  </a:lnTo>
                  <a:lnTo>
                    <a:pt x="8" y="22"/>
                  </a:lnTo>
                  <a:lnTo>
                    <a:pt x="2" y="18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" y="8"/>
                  </a:lnTo>
                  <a:lnTo>
                    <a:pt x="8" y="4"/>
                  </a:lnTo>
                  <a:lnTo>
                    <a:pt x="16" y="2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40" y="2"/>
                  </a:lnTo>
                  <a:lnTo>
                    <a:pt x="48" y="4"/>
                  </a:lnTo>
                  <a:lnTo>
                    <a:pt x="54" y="8"/>
                  </a:lnTo>
                  <a:lnTo>
                    <a:pt x="56" y="14"/>
                  </a:lnTo>
                  <a:lnTo>
                    <a:pt x="56" y="14"/>
                  </a:lnTo>
                  <a:close/>
                </a:path>
              </a:pathLst>
            </a:custGeom>
            <a:solidFill>
              <a:srgbClr val="AA4B7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41"/>
            <p:cNvSpPr>
              <a:spLocks/>
            </p:cNvSpPr>
            <p:nvPr/>
          </p:nvSpPr>
          <p:spPr bwMode="auto">
            <a:xfrm>
              <a:off x="1252538" y="3308350"/>
              <a:ext cx="415925" cy="82550"/>
            </a:xfrm>
            <a:custGeom>
              <a:avLst/>
              <a:gdLst/>
              <a:ahLst/>
              <a:cxnLst>
                <a:cxn ang="0">
                  <a:pos x="132" y="42"/>
                </a:cxn>
                <a:cxn ang="0">
                  <a:pos x="132" y="42"/>
                </a:cxn>
                <a:cxn ang="0">
                  <a:pos x="106" y="42"/>
                </a:cxn>
                <a:cxn ang="0">
                  <a:pos x="80" y="38"/>
                </a:cxn>
                <a:cxn ang="0">
                  <a:pos x="58" y="34"/>
                </a:cxn>
                <a:cxn ang="0">
                  <a:pos x="40" y="30"/>
                </a:cxn>
                <a:cxn ang="0">
                  <a:pos x="24" y="24"/>
                </a:cxn>
                <a:cxn ang="0">
                  <a:pos x="12" y="16"/>
                </a:cxn>
                <a:cxn ang="0">
                  <a:pos x="4" y="8"/>
                </a:cxn>
                <a:cxn ang="0">
                  <a:pos x="2" y="4"/>
                </a:cxn>
                <a:cxn ang="0">
                  <a:pos x="0" y="0"/>
                </a:cxn>
                <a:cxn ang="0">
                  <a:pos x="0" y="10"/>
                </a:cxn>
                <a:cxn ang="0">
                  <a:pos x="0" y="10"/>
                </a:cxn>
                <a:cxn ang="0">
                  <a:pos x="2" y="14"/>
                </a:cxn>
                <a:cxn ang="0">
                  <a:pos x="4" y="18"/>
                </a:cxn>
                <a:cxn ang="0">
                  <a:pos x="12" y="26"/>
                </a:cxn>
                <a:cxn ang="0">
                  <a:pos x="24" y="34"/>
                </a:cxn>
                <a:cxn ang="0">
                  <a:pos x="40" y="40"/>
                </a:cxn>
                <a:cxn ang="0">
                  <a:pos x="58" y="46"/>
                </a:cxn>
                <a:cxn ang="0">
                  <a:pos x="80" y="50"/>
                </a:cxn>
                <a:cxn ang="0">
                  <a:pos x="106" y="52"/>
                </a:cxn>
                <a:cxn ang="0">
                  <a:pos x="132" y="52"/>
                </a:cxn>
                <a:cxn ang="0">
                  <a:pos x="132" y="52"/>
                </a:cxn>
                <a:cxn ang="0">
                  <a:pos x="158" y="52"/>
                </a:cxn>
                <a:cxn ang="0">
                  <a:pos x="182" y="50"/>
                </a:cxn>
                <a:cxn ang="0">
                  <a:pos x="206" y="46"/>
                </a:cxn>
                <a:cxn ang="0">
                  <a:pos x="224" y="40"/>
                </a:cxn>
                <a:cxn ang="0">
                  <a:pos x="240" y="34"/>
                </a:cxn>
                <a:cxn ang="0">
                  <a:pos x="252" y="26"/>
                </a:cxn>
                <a:cxn ang="0">
                  <a:pos x="260" y="18"/>
                </a:cxn>
                <a:cxn ang="0">
                  <a:pos x="262" y="14"/>
                </a:cxn>
                <a:cxn ang="0">
                  <a:pos x="262" y="10"/>
                </a:cxn>
                <a:cxn ang="0">
                  <a:pos x="262" y="0"/>
                </a:cxn>
                <a:cxn ang="0">
                  <a:pos x="262" y="0"/>
                </a:cxn>
                <a:cxn ang="0">
                  <a:pos x="262" y="4"/>
                </a:cxn>
                <a:cxn ang="0">
                  <a:pos x="260" y="8"/>
                </a:cxn>
                <a:cxn ang="0">
                  <a:pos x="252" y="16"/>
                </a:cxn>
                <a:cxn ang="0">
                  <a:pos x="240" y="24"/>
                </a:cxn>
                <a:cxn ang="0">
                  <a:pos x="224" y="30"/>
                </a:cxn>
                <a:cxn ang="0">
                  <a:pos x="206" y="34"/>
                </a:cxn>
                <a:cxn ang="0">
                  <a:pos x="182" y="38"/>
                </a:cxn>
                <a:cxn ang="0">
                  <a:pos x="158" y="42"/>
                </a:cxn>
                <a:cxn ang="0">
                  <a:pos x="132" y="42"/>
                </a:cxn>
                <a:cxn ang="0">
                  <a:pos x="132" y="42"/>
                </a:cxn>
              </a:cxnLst>
              <a:rect l="0" t="0" r="r" b="b"/>
              <a:pathLst>
                <a:path w="262" h="52">
                  <a:moveTo>
                    <a:pt x="132" y="42"/>
                  </a:moveTo>
                  <a:lnTo>
                    <a:pt x="132" y="42"/>
                  </a:lnTo>
                  <a:lnTo>
                    <a:pt x="106" y="42"/>
                  </a:lnTo>
                  <a:lnTo>
                    <a:pt x="80" y="38"/>
                  </a:lnTo>
                  <a:lnTo>
                    <a:pt x="58" y="34"/>
                  </a:lnTo>
                  <a:lnTo>
                    <a:pt x="40" y="30"/>
                  </a:lnTo>
                  <a:lnTo>
                    <a:pt x="24" y="24"/>
                  </a:lnTo>
                  <a:lnTo>
                    <a:pt x="12" y="16"/>
                  </a:lnTo>
                  <a:lnTo>
                    <a:pt x="4" y="8"/>
                  </a:lnTo>
                  <a:lnTo>
                    <a:pt x="2" y="4"/>
                  </a:lnTo>
                  <a:lnTo>
                    <a:pt x="0" y="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2" y="14"/>
                  </a:lnTo>
                  <a:lnTo>
                    <a:pt x="4" y="18"/>
                  </a:lnTo>
                  <a:lnTo>
                    <a:pt x="12" y="26"/>
                  </a:lnTo>
                  <a:lnTo>
                    <a:pt x="24" y="34"/>
                  </a:lnTo>
                  <a:lnTo>
                    <a:pt x="40" y="40"/>
                  </a:lnTo>
                  <a:lnTo>
                    <a:pt x="58" y="46"/>
                  </a:lnTo>
                  <a:lnTo>
                    <a:pt x="80" y="50"/>
                  </a:lnTo>
                  <a:lnTo>
                    <a:pt x="106" y="52"/>
                  </a:lnTo>
                  <a:lnTo>
                    <a:pt x="132" y="52"/>
                  </a:lnTo>
                  <a:lnTo>
                    <a:pt x="132" y="52"/>
                  </a:lnTo>
                  <a:lnTo>
                    <a:pt x="158" y="52"/>
                  </a:lnTo>
                  <a:lnTo>
                    <a:pt x="182" y="50"/>
                  </a:lnTo>
                  <a:lnTo>
                    <a:pt x="206" y="46"/>
                  </a:lnTo>
                  <a:lnTo>
                    <a:pt x="224" y="40"/>
                  </a:lnTo>
                  <a:lnTo>
                    <a:pt x="240" y="34"/>
                  </a:lnTo>
                  <a:lnTo>
                    <a:pt x="252" y="26"/>
                  </a:lnTo>
                  <a:lnTo>
                    <a:pt x="260" y="18"/>
                  </a:lnTo>
                  <a:lnTo>
                    <a:pt x="262" y="14"/>
                  </a:lnTo>
                  <a:lnTo>
                    <a:pt x="262" y="10"/>
                  </a:lnTo>
                  <a:lnTo>
                    <a:pt x="262" y="0"/>
                  </a:lnTo>
                  <a:lnTo>
                    <a:pt x="262" y="0"/>
                  </a:lnTo>
                  <a:lnTo>
                    <a:pt x="262" y="4"/>
                  </a:lnTo>
                  <a:lnTo>
                    <a:pt x="260" y="8"/>
                  </a:lnTo>
                  <a:lnTo>
                    <a:pt x="252" y="16"/>
                  </a:lnTo>
                  <a:lnTo>
                    <a:pt x="240" y="24"/>
                  </a:lnTo>
                  <a:lnTo>
                    <a:pt x="224" y="30"/>
                  </a:lnTo>
                  <a:lnTo>
                    <a:pt x="206" y="34"/>
                  </a:lnTo>
                  <a:lnTo>
                    <a:pt x="182" y="38"/>
                  </a:lnTo>
                  <a:lnTo>
                    <a:pt x="158" y="42"/>
                  </a:lnTo>
                  <a:lnTo>
                    <a:pt x="132" y="42"/>
                  </a:lnTo>
                  <a:lnTo>
                    <a:pt x="132" y="42"/>
                  </a:lnTo>
                  <a:close/>
                </a:path>
              </a:pathLst>
            </a:custGeom>
            <a:solidFill>
              <a:srgbClr val="9E467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43" name="矩形 42"/>
          <p:cNvSpPr/>
          <p:nvPr/>
        </p:nvSpPr>
        <p:spPr>
          <a:xfrm>
            <a:off x="6352023" y="2733558"/>
            <a:ext cx="464875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chemeClr val="bg1"/>
                </a:solidFill>
                <a:latin typeface="+mj-ea"/>
                <a:ea typeface="+mj-ea"/>
              </a:rPr>
              <a:t>绩点</a:t>
            </a:r>
            <a:endParaRPr lang="en-US" altLang="zh-CN" sz="2000" b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627404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10732020" y="-304800"/>
            <a:ext cx="0" cy="2049674"/>
          </a:xfrm>
          <a:prstGeom prst="line">
            <a:avLst/>
          </a:prstGeom>
          <a:ln w="127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弧形 5"/>
          <p:cNvSpPr/>
          <p:nvPr/>
        </p:nvSpPr>
        <p:spPr>
          <a:xfrm rot="5400000">
            <a:off x="9765666" y="1302396"/>
            <a:ext cx="1047750" cy="884957"/>
          </a:xfrm>
          <a:prstGeom prst="arc">
            <a:avLst/>
          </a:prstGeom>
          <a:ln w="127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>
            <a:off x="9368852" y="2268750"/>
            <a:ext cx="949463" cy="0"/>
          </a:xfrm>
          <a:prstGeom prst="line">
            <a:avLst/>
          </a:prstGeom>
          <a:ln w="127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/>
          <p:cNvSpPr/>
          <p:nvPr/>
        </p:nvSpPr>
        <p:spPr>
          <a:xfrm>
            <a:off x="8545771" y="1859374"/>
            <a:ext cx="818751" cy="818751"/>
          </a:xfrm>
          <a:prstGeom prst="ellipse">
            <a:avLst/>
          </a:prstGeom>
          <a:noFill/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8676402" y="1807084"/>
            <a:ext cx="5575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>
                <a:solidFill>
                  <a:srgbClr val="E04F5F"/>
                </a:solidFill>
              </a:rPr>
              <a:t>2</a:t>
            </a:r>
            <a:endParaRPr lang="zh-CN" altLang="en-US" sz="5400" b="1" dirty="0">
              <a:solidFill>
                <a:srgbClr val="E04F5F"/>
              </a:solidFill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5562600" y="2268750"/>
            <a:ext cx="2983171" cy="0"/>
          </a:xfrm>
          <a:prstGeom prst="line">
            <a:avLst/>
          </a:prstGeom>
          <a:ln w="127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组 20"/>
          <p:cNvGrpSpPr/>
          <p:nvPr/>
        </p:nvGrpSpPr>
        <p:grpSpPr>
          <a:xfrm>
            <a:off x="1747928" y="1518073"/>
            <a:ext cx="4215408" cy="2781300"/>
            <a:chOff x="3786188" y="1143000"/>
            <a:chExt cx="615950" cy="406400"/>
          </a:xfrm>
          <a:solidFill>
            <a:schemeClr val="bg1"/>
          </a:solidFill>
        </p:grpSpPr>
        <p:sp>
          <p:nvSpPr>
            <p:cNvPr id="20" name="Freeform 134"/>
            <p:cNvSpPr>
              <a:spLocks noEditPoints="1"/>
            </p:cNvSpPr>
            <p:nvPr/>
          </p:nvSpPr>
          <p:spPr bwMode="auto">
            <a:xfrm>
              <a:off x="3887788" y="1355725"/>
              <a:ext cx="396875" cy="193675"/>
            </a:xfrm>
            <a:custGeom>
              <a:avLst/>
              <a:gdLst/>
              <a:ahLst/>
              <a:cxnLst>
                <a:cxn ang="0">
                  <a:pos x="124" y="122"/>
                </a:cxn>
                <a:cxn ang="0">
                  <a:pos x="102" y="118"/>
                </a:cxn>
                <a:cxn ang="0">
                  <a:pos x="24" y="84"/>
                </a:cxn>
                <a:cxn ang="0">
                  <a:pos x="6" y="70"/>
                </a:cxn>
                <a:cxn ang="0">
                  <a:pos x="0" y="48"/>
                </a:cxn>
                <a:cxn ang="0">
                  <a:pos x="0" y="10"/>
                </a:cxn>
                <a:cxn ang="0">
                  <a:pos x="2" y="4"/>
                </a:cxn>
                <a:cxn ang="0">
                  <a:pos x="8" y="0"/>
                </a:cxn>
                <a:cxn ang="0">
                  <a:pos x="38" y="0"/>
                </a:cxn>
                <a:cxn ang="0">
                  <a:pos x="106" y="26"/>
                </a:cxn>
                <a:cxn ang="0">
                  <a:pos x="116" y="28"/>
                </a:cxn>
                <a:cxn ang="0">
                  <a:pos x="126" y="30"/>
                </a:cxn>
                <a:cxn ang="0">
                  <a:pos x="146" y="26"/>
                </a:cxn>
                <a:cxn ang="0">
                  <a:pos x="204" y="2"/>
                </a:cxn>
                <a:cxn ang="0">
                  <a:pos x="240" y="0"/>
                </a:cxn>
                <a:cxn ang="0">
                  <a:pos x="244" y="2"/>
                </a:cxn>
                <a:cxn ang="0">
                  <a:pos x="248" y="6"/>
                </a:cxn>
                <a:cxn ang="0">
                  <a:pos x="250" y="48"/>
                </a:cxn>
                <a:cxn ang="0">
                  <a:pos x="248" y="58"/>
                </a:cxn>
                <a:cxn ang="0">
                  <a:pos x="234" y="78"/>
                </a:cxn>
                <a:cxn ang="0">
                  <a:pos x="146" y="118"/>
                </a:cxn>
                <a:cxn ang="0">
                  <a:pos x="136" y="122"/>
                </a:cxn>
                <a:cxn ang="0">
                  <a:pos x="124" y="122"/>
                </a:cxn>
                <a:cxn ang="0">
                  <a:pos x="16" y="48"/>
                </a:cxn>
                <a:cxn ang="0">
                  <a:pos x="18" y="54"/>
                </a:cxn>
                <a:cxn ang="0">
                  <a:pos x="24" y="66"/>
                </a:cxn>
                <a:cxn ang="0">
                  <a:pos x="108" y="104"/>
                </a:cxn>
                <a:cxn ang="0">
                  <a:pos x="116" y="106"/>
                </a:cxn>
                <a:cxn ang="0">
                  <a:pos x="124" y="106"/>
                </a:cxn>
                <a:cxn ang="0">
                  <a:pos x="140" y="104"/>
                </a:cxn>
                <a:cxn ang="0">
                  <a:pos x="218" y="70"/>
                </a:cxn>
                <a:cxn ang="0">
                  <a:pos x="228" y="60"/>
                </a:cxn>
                <a:cxn ang="0">
                  <a:pos x="232" y="48"/>
                </a:cxn>
                <a:cxn ang="0">
                  <a:pos x="208" y="18"/>
                </a:cxn>
                <a:cxn ang="0">
                  <a:pos x="154" y="40"/>
                </a:cxn>
                <a:cxn ang="0">
                  <a:pos x="126" y="46"/>
                </a:cxn>
                <a:cxn ang="0">
                  <a:pos x="114" y="44"/>
                </a:cxn>
                <a:cxn ang="0">
                  <a:pos x="38" y="18"/>
                </a:cxn>
              </a:cxnLst>
              <a:rect l="0" t="0" r="r" b="b"/>
              <a:pathLst>
                <a:path w="250" h="122">
                  <a:moveTo>
                    <a:pt x="124" y="122"/>
                  </a:moveTo>
                  <a:lnTo>
                    <a:pt x="124" y="122"/>
                  </a:lnTo>
                  <a:lnTo>
                    <a:pt x="112" y="122"/>
                  </a:lnTo>
                  <a:lnTo>
                    <a:pt x="102" y="118"/>
                  </a:lnTo>
                  <a:lnTo>
                    <a:pt x="24" y="84"/>
                  </a:lnTo>
                  <a:lnTo>
                    <a:pt x="24" y="84"/>
                  </a:lnTo>
                  <a:lnTo>
                    <a:pt x="14" y="78"/>
                  </a:lnTo>
                  <a:lnTo>
                    <a:pt x="6" y="70"/>
                  </a:lnTo>
                  <a:lnTo>
                    <a:pt x="2" y="58"/>
                  </a:lnTo>
                  <a:lnTo>
                    <a:pt x="0" y="48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6"/>
                  </a:lnTo>
                  <a:lnTo>
                    <a:pt x="2" y="4"/>
                  </a:lnTo>
                  <a:lnTo>
                    <a:pt x="4" y="2"/>
                  </a:lnTo>
                  <a:lnTo>
                    <a:pt x="8" y="0"/>
                  </a:lnTo>
                  <a:lnTo>
                    <a:pt x="38" y="0"/>
                  </a:lnTo>
                  <a:lnTo>
                    <a:pt x="38" y="0"/>
                  </a:lnTo>
                  <a:lnTo>
                    <a:pt x="42" y="2"/>
                  </a:lnTo>
                  <a:lnTo>
                    <a:pt x="106" y="26"/>
                  </a:lnTo>
                  <a:lnTo>
                    <a:pt x="106" y="26"/>
                  </a:lnTo>
                  <a:lnTo>
                    <a:pt x="116" y="28"/>
                  </a:lnTo>
                  <a:lnTo>
                    <a:pt x="126" y="30"/>
                  </a:lnTo>
                  <a:lnTo>
                    <a:pt x="126" y="30"/>
                  </a:lnTo>
                  <a:lnTo>
                    <a:pt x="136" y="28"/>
                  </a:lnTo>
                  <a:lnTo>
                    <a:pt x="146" y="26"/>
                  </a:lnTo>
                  <a:lnTo>
                    <a:pt x="204" y="2"/>
                  </a:lnTo>
                  <a:lnTo>
                    <a:pt x="204" y="2"/>
                  </a:lnTo>
                  <a:lnTo>
                    <a:pt x="206" y="0"/>
                  </a:lnTo>
                  <a:lnTo>
                    <a:pt x="240" y="0"/>
                  </a:lnTo>
                  <a:lnTo>
                    <a:pt x="240" y="0"/>
                  </a:lnTo>
                  <a:lnTo>
                    <a:pt x="244" y="2"/>
                  </a:lnTo>
                  <a:lnTo>
                    <a:pt x="246" y="4"/>
                  </a:lnTo>
                  <a:lnTo>
                    <a:pt x="248" y="6"/>
                  </a:lnTo>
                  <a:lnTo>
                    <a:pt x="250" y="10"/>
                  </a:lnTo>
                  <a:lnTo>
                    <a:pt x="250" y="48"/>
                  </a:lnTo>
                  <a:lnTo>
                    <a:pt x="250" y="48"/>
                  </a:lnTo>
                  <a:lnTo>
                    <a:pt x="248" y="58"/>
                  </a:lnTo>
                  <a:lnTo>
                    <a:pt x="242" y="70"/>
                  </a:lnTo>
                  <a:lnTo>
                    <a:pt x="234" y="78"/>
                  </a:lnTo>
                  <a:lnTo>
                    <a:pt x="224" y="84"/>
                  </a:lnTo>
                  <a:lnTo>
                    <a:pt x="146" y="118"/>
                  </a:lnTo>
                  <a:lnTo>
                    <a:pt x="146" y="118"/>
                  </a:lnTo>
                  <a:lnTo>
                    <a:pt x="136" y="122"/>
                  </a:lnTo>
                  <a:lnTo>
                    <a:pt x="124" y="122"/>
                  </a:lnTo>
                  <a:lnTo>
                    <a:pt x="124" y="122"/>
                  </a:lnTo>
                  <a:close/>
                  <a:moveTo>
                    <a:pt x="16" y="18"/>
                  </a:moveTo>
                  <a:lnTo>
                    <a:pt x="16" y="48"/>
                  </a:lnTo>
                  <a:lnTo>
                    <a:pt x="16" y="48"/>
                  </a:lnTo>
                  <a:lnTo>
                    <a:pt x="18" y="54"/>
                  </a:lnTo>
                  <a:lnTo>
                    <a:pt x="20" y="60"/>
                  </a:lnTo>
                  <a:lnTo>
                    <a:pt x="24" y="66"/>
                  </a:lnTo>
                  <a:lnTo>
                    <a:pt x="30" y="70"/>
                  </a:lnTo>
                  <a:lnTo>
                    <a:pt x="108" y="104"/>
                  </a:lnTo>
                  <a:lnTo>
                    <a:pt x="108" y="104"/>
                  </a:lnTo>
                  <a:lnTo>
                    <a:pt x="116" y="106"/>
                  </a:lnTo>
                  <a:lnTo>
                    <a:pt x="124" y="106"/>
                  </a:lnTo>
                  <a:lnTo>
                    <a:pt x="124" y="106"/>
                  </a:lnTo>
                  <a:lnTo>
                    <a:pt x="132" y="106"/>
                  </a:lnTo>
                  <a:lnTo>
                    <a:pt x="140" y="104"/>
                  </a:lnTo>
                  <a:lnTo>
                    <a:pt x="218" y="70"/>
                  </a:lnTo>
                  <a:lnTo>
                    <a:pt x="218" y="70"/>
                  </a:lnTo>
                  <a:lnTo>
                    <a:pt x="224" y="66"/>
                  </a:lnTo>
                  <a:lnTo>
                    <a:pt x="228" y="60"/>
                  </a:lnTo>
                  <a:lnTo>
                    <a:pt x="232" y="54"/>
                  </a:lnTo>
                  <a:lnTo>
                    <a:pt x="232" y="48"/>
                  </a:lnTo>
                  <a:lnTo>
                    <a:pt x="232" y="18"/>
                  </a:lnTo>
                  <a:lnTo>
                    <a:pt x="208" y="18"/>
                  </a:lnTo>
                  <a:lnTo>
                    <a:pt x="154" y="40"/>
                  </a:lnTo>
                  <a:lnTo>
                    <a:pt x="154" y="40"/>
                  </a:lnTo>
                  <a:lnTo>
                    <a:pt x="140" y="44"/>
                  </a:lnTo>
                  <a:lnTo>
                    <a:pt x="126" y="46"/>
                  </a:lnTo>
                  <a:lnTo>
                    <a:pt x="126" y="46"/>
                  </a:lnTo>
                  <a:lnTo>
                    <a:pt x="114" y="44"/>
                  </a:lnTo>
                  <a:lnTo>
                    <a:pt x="100" y="42"/>
                  </a:lnTo>
                  <a:lnTo>
                    <a:pt x="38" y="18"/>
                  </a:lnTo>
                  <a:lnTo>
                    <a:pt x="16" y="18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135"/>
            <p:cNvSpPr>
              <a:spLocks noEditPoints="1"/>
            </p:cNvSpPr>
            <p:nvPr/>
          </p:nvSpPr>
          <p:spPr bwMode="auto">
            <a:xfrm>
              <a:off x="3786188" y="1143000"/>
              <a:ext cx="615950" cy="333375"/>
            </a:xfrm>
            <a:custGeom>
              <a:avLst/>
              <a:gdLst/>
              <a:ahLst/>
              <a:cxnLst>
                <a:cxn ang="0">
                  <a:pos x="380" y="210"/>
                </a:cxn>
                <a:cxn ang="0">
                  <a:pos x="348" y="210"/>
                </a:cxn>
                <a:cxn ang="0">
                  <a:pos x="344" y="210"/>
                </a:cxn>
                <a:cxn ang="0">
                  <a:pos x="340" y="206"/>
                </a:cxn>
                <a:cxn ang="0">
                  <a:pos x="340" y="198"/>
                </a:cxn>
                <a:cxn ang="0">
                  <a:pos x="356" y="90"/>
                </a:cxn>
                <a:cxn ang="0">
                  <a:pos x="214" y="150"/>
                </a:cxn>
                <a:cxn ang="0">
                  <a:pos x="190" y="154"/>
                </a:cxn>
                <a:cxn ang="0">
                  <a:pos x="178" y="154"/>
                </a:cxn>
                <a:cxn ang="0">
                  <a:pos x="14" y="92"/>
                </a:cxn>
                <a:cxn ang="0">
                  <a:pos x="6" y="88"/>
                </a:cxn>
                <a:cxn ang="0">
                  <a:pos x="0" y="80"/>
                </a:cxn>
                <a:cxn ang="0">
                  <a:pos x="0" y="76"/>
                </a:cxn>
                <a:cxn ang="0">
                  <a:pos x="2" y="70"/>
                </a:cxn>
                <a:cxn ang="0">
                  <a:pos x="14" y="62"/>
                </a:cxn>
                <a:cxn ang="0">
                  <a:pos x="168" y="4"/>
                </a:cxn>
                <a:cxn ang="0">
                  <a:pos x="192" y="0"/>
                </a:cxn>
                <a:cxn ang="0">
                  <a:pos x="202" y="2"/>
                </a:cxn>
                <a:cxn ang="0">
                  <a:pos x="362" y="56"/>
                </a:cxn>
                <a:cxn ang="0">
                  <a:pos x="368" y="60"/>
                </a:cxn>
                <a:cxn ang="0">
                  <a:pos x="376" y="66"/>
                </a:cxn>
                <a:cxn ang="0">
                  <a:pos x="376" y="70"/>
                </a:cxn>
                <a:cxn ang="0">
                  <a:pos x="372" y="80"/>
                </a:cxn>
                <a:cxn ang="0">
                  <a:pos x="386" y="198"/>
                </a:cxn>
                <a:cxn ang="0">
                  <a:pos x="388" y="202"/>
                </a:cxn>
                <a:cxn ang="0">
                  <a:pos x="388" y="206"/>
                </a:cxn>
                <a:cxn ang="0">
                  <a:pos x="382" y="210"/>
                </a:cxn>
                <a:cxn ang="0">
                  <a:pos x="380" y="210"/>
                </a:cxn>
                <a:cxn ang="0">
                  <a:pos x="366" y="194"/>
                </a:cxn>
                <a:cxn ang="0">
                  <a:pos x="362" y="194"/>
                </a:cxn>
                <a:cxn ang="0">
                  <a:pos x="174" y="136"/>
                </a:cxn>
                <a:cxn ang="0">
                  <a:pos x="180" y="138"/>
                </a:cxn>
                <a:cxn ang="0">
                  <a:pos x="190" y="138"/>
                </a:cxn>
                <a:cxn ang="0">
                  <a:pos x="206" y="136"/>
                </a:cxn>
                <a:cxn ang="0">
                  <a:pos x="208" y="18"/>
                </a:cxn>
                <a:cxn ang="0">
                  <a:pos x="200" y="18"/>
                </a:cxn>
                <a:cxn ang="0">
                  <a:pos x="192" y="16"/>
                </a:cxn>
                <a:cxn ang="0">
                  <a:pos x="174" y="20"/>
                </a:cxn>
              </a:cxnLst>
              <a:rect l="0" t="0" r="r" b="b"/>
              <a:pathLst>
                <a:path w="388" h="210">
                  <a:moveTo>
                    <a:pt x="380" y="210"/>
                  </a:moveTo>
                  <a:lnTo>
                    <a:pt x="380" y="210"/>
                  </a:lnTo>
                  <a:lnTo>
                    <a:pt x="380" y="210"/>
                  </a:lnTo>
                  <a:lnTo>
                    <a:pt x="348" y="210"/>
                  </a:lnTo>
                  <a:lnTo>
                    <a:pt x="348" y="210"/>
                  </a:lnTo>
                  <a:lnTo>
                    <a:pt x="344" y="210"/>
                  </a:lnTo>
                  <a:lnTo>
                    <a:pt x="340" y="206"/>
                  </a:lnTo>
                  <a:lnTo>
                    <a:pt x="340" y="206"/>
                  </a:lnTo>
                  <a:lnTo>
                    <a:pt x="340" y="202"/>
                  </a:lnTo>
                  <a:lnTo>
                    <a:pt x="340" y="198"/>
                  </a:lnTo>
                  <a:lnTo>
                    <a:pt x="356" y="170"/>
                  </a:lnTo>
                  <a:lnTo>
                    <a:pt x="356" y="90"/>
                  </a:lnTo>
                  <a:lnTo>
                    <a:pt x="214" y="150"/>
                  </a:lnTo>
                  <a:lnTo>
                    <a:pt x="214" y="150"/>
                  </a:lnTo>
                  <a:lnTo>
                    <a:pt x="202" y="154"/>
                  </a:lnTo>
                  <a:lnTo>
                    <a:pt x="190" y="154"/>
                  </a:lnTo>
                  <a:lnTo>
                    <a:pt x="190" y="154"/>
                  </a:lnTo>
                  <a:lnTo>
                    <a:pt x="178" y="154"/>
                  </a:lnTo>
                  <a:lnTo>
                    <a:pt x="168" y="152"/>
                  </a:lnTo>
                  <a:lnTo>
                    <a:pt x="14" y="92"/>
                  </a:lnTo>
                  <a:lnTo>
                    <a:pt x="14" y="92"/>
                  </a:lnTo>
                  <a:lnTo>
                    <a:pt x="6" y="88"/>
                  </a:lnTo>
                  <a:lnTo>
                    <a:pt x="2" y="84"/>
                  </a:lnTo>
                  <a:lnTo>
                    <a:pt x="0" y="80"/>
                  </a:lnTo>
                  <a:lnTo>
                    <a:pt x="0" y="76"/>
                  </a:lnTo>
                  <a:lnTo>
                    <a:pt x="0" y="76"/>
                  </a:lnTo>
                  <a:lnTo>
                    <a:pt x="0" y="74"/>
                  </a:lnTo>
                  <a:lnTo>
                    <a:pt x="2" y="70"/>
                  </a:lnTo>
                  <a:lnTo>
                    <a:pt x="6" y="66"/>
                  </a:lnTo>
                  <a:lnTo>
                    <a:pt x="14" y="62"/>
                  </a:lnTo>
                  <a:lnTo>
                    <a:pt x="168" y="4"/>
                  </a:lnTo>
                  <a:lnTo>
                    <a:pt x="168" y="4"/>
                  </a:lnTo>
                  <a:lnTo>
                    <a:pt x="178" y="2"/>
                  </a:lnTo>
                  <a:lnTo>
                    <a:pt x="192" y="0"/>
                  </a:lnTo>
                  <a:lnTo>
                    <a:pt x="192" y="0"/>
                  </a:lnTo>
                  <a:lnTo>
                    <a:pt x="202" y="2"/>
                  </a:lnTo>
                  <a:lnTo>
                    <a:pt x="214" y="4"/>
                  </a:lnTo>
                  <a:lnTo>
                    <a:pt x="362" y="56"/>
                  </a:lnTo>
                  <a:lnTo>
                    <a:pt x="362" y="56"/>
                  </a:lnTo>
                  <a:lnTo>
                    <a:pt x="368" y="60"/>
                  </a:lnTo>
                  <a:lnTo>
                    <a:pt x="372" y="64"/>
                  </a:lnTo>
                  <a:lnTo>
                    <a:pt x="376" y="66"/>
                  </a:lnTo>
                  <a:lnTo>
                    <a:pt x="376" y="70"/>
                  </a:lnTo>
                  <a:lnTo>
                    <a:pt x="376" y="70"/>
                  </a:lnTo>
                  <a:lnTo>
                    <a:pt x="376" y="74"/>
                  </a:lnTo>
                  <a:lnTo>
                    <a:pt x="372" y="80"/>
                  </a:lnTo>
                  <a:lnTo>
                    <a:pt x="372" y="170"/>
                  </a:lnTo>
                  <a:lnTo>
                    <a:pt x="386" y="198"/>
                  </a:lnTo>
                  <a:lnTo>
                    <a:pt x="386" y="198"/>
                  </a:lnTo>
                  <a:lnTo>
                    <a:pt x="388" y="202"/>
                  </a:lnTo>
                  <a:lnTo>
                    <a:pt x="388" y="202"/>
                  </a:lnTo>
                  <a:lnTo>
                    <a:pt x="388" y="206"/>
                  </a:lnTo>
                  <a:lnTo>
                    <a:pt x="386" y="208"/>
                  </a:lnTo>
                  <a:lnTo>
                    <a:pt x="382" y="210"/>
                  </a:lnTo>
                  <a:lnTo>
                    <a:pt x="380" y="210"/>
                  </a:lnTo>
                  <a:lnTo>
                    <a:pt x="380" y="210"/>
                  </a:lnTo>
                  <a:close/>
                  <a:moveTo>
                    <a:pt x="362" y="194"/>
                  </a:moveTo>
                  <a:lnTo>
                    <a:pt x="366" y="194"/>
                  </a:lnTo>
                  <a:lnTo>
                    <a:pt x="364" y="190"/>
                  </a:lnTo>
                  <a:lnTo>
                    <a:pt x="362" y="194"/>
                  </a:lnTo>
                  <a:close/>
                  <a:moveTo>
                    <a:pt x="20" y="76"/>
                  </a:moveTo>
                  <a:lnTo>
                    <a:pt x="174" y="136"/>
                  </a:lnTo>
                  <a:lnTo>
                    <a:pt x="174" y="136"/>
                  </a:lnTo>
                  <a:lnTo>
                    <a:pt x="180" y="138"/>
                  </a:lnTo>
                  <a:lnTo>
                    <a:pt x="190" y="138"/>
                  </a:lnTo>
                  <a:lnTo>
                    <a:pt x="190" y="138"/>
                  </a:lnTo>
                  <a:lnTo>
                    <a:pt x="198" y="138"/>
                  </a:lnTo>
                  <a:lnTo>
                    <a:pt x="206" y="136"/>
                  </a:lnTo>
                  <a:lnTo>
                    <a:pt x="356" y="72"/>
                  </a:lnTo>
                  <a:lnTo>
                    <a:pt x="208" y="18"/>
                  </a:lnTo>
                  <a:lnTo>
                    <a:pt x="208" y="18"/>
                  </a:lnTo>
                  <a:lnTo>
                    <a:pt x="200" y="18"/>
                  </a:lnTo>
                  <a:lnTo>
                    <a:pt x="192" y="16"/>
                  </a:lnTo>
                  <a:lnTo>
                    <a:pt x="192" y="16"/>
                  </a:lnTo>
                  <a:lnTo>
                    <a:pt x="182" y="18"/>
                  </a:lnTo>
                  <a:lnTo>
                    <a:pt x="174" y="20"/>
                  </a:lnTo>
                  <a:lnTo>
                    <a:pt x="20" y="76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cxnSp>
        <p:nvCxnSpPr>
          <p:cNvPr id="23" name="直接连接符 22"/>
          <p:cNvCxnSpPr/>
          <p:nvPr/>
        </p:nvCxnSpPr>
        <p:spPr>
          <a:xfrm>
            <a:off x="2502737" y="3467100"/>
            <a:ext cx="0" cy="3390900"/>
          </a:xfrm>
          <a:prstGeom prst="line">
            <a:avLst/>
          </a:prstGeom>
          <a:ln w="127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5387790" y="858990"/>
            <a:ext cx="33605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E04F5F"/>
                </a:solidFill>
              </a:rPr>
              <a:t>大</a:t>
            </a:r>
            <a:r>
              <a:rPr lang="zh-CN" altLang="en-US" sz="3200" b="1" dirty="0" smtClean="0">
                <a:solidFill>
                  <a:srgbClr val="E04F5F"/>
                </a:solidFill>
              </a:rPr>
              <a:t>一应该做什么</a:t>
            </a:r>
            <a:endParaRPr lang="en-US" altLang="zh-CN" sz="3200" b="1" dirty="0" smtClean="0">
              <a:solidFill>
                <a:srgbClr val="E04F5F"/>
              </a:solidFill>
            </a:endParaRPr>
          </a:p>
        </p:txBody>
      </p:sp>
      <p:grpSp>
        <p:nvGrpSpPr>
          <p:cNvPr id="28" name="组 8"/>
          <p:cNvGrpSpPr/>
          <p:nvPr/>
        </p:nvGrpSpPr>
        <p:grpSpPr>
          <a:xfrm rot="1831777">
            <a:off x="7651149" y="567435"/>
            <a:ext cx="819150" cy="520700"/>
            <a:chOff x="1042988" y="2952750"/>
            <a:chExt cx="819150" cy="520700"/>
          </a:xfrm>
        </p:grpSpPr>
        <p:sp>
          <p:nvSpPr>
            <p:cNvPr id="29" name="Freeform 28"/>
            <p:cNvSpPr>
              <a:spLocks/>
            </p:cNvSpPr>
            <p:nvPr/>
          </p:nvSpPr>
          <p:spPr bwMode="auto">
            <a:xfrm>
              <a:off x="1252538" y="3181350"/>
              <a:ext cx="415925" cy="2190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96"/>
                </a:cxn>
                <a:cxn ang="0">
                  <a:pos x="0" y="96"/>
                </a:cxn>
                <a:cxn ang="0">
                  <a:pos x="2" y="100"/>
                </a:cxn>
                <a:cxn ang="0">
                  <a:pos x="4" y="104"/>
                </a:cxn>
                <a:cxn ang="0">
                  <a:pos x="12" y="112"/>
                </a:cxn>
                <a:cxn ang="0">
                  <a:pos x="24" y="118"/>
                </a:cxn>
                <a:cxn ang="0">
                  <a:pos x="40" y="126"/>
                </a:cxn>
                <a:cxn ang="0">
                  <a:pos x="58" y="130"/>
                </a:cxn>
                <a:cxn ang="0">
                  <a:pos x="80" y="134"/>
                </a:cxn>
                <a:cxn ang="0">
                  <a:pos x="106" y="136"/>
                </a:cxn>
                <a:cxn ang="0">
                  <a:pos x="132" y="138"/>
                </a:cxn>
                <a:cxn ang="0">
                  <a:pos x="132" y="138"/>
                </a:cxn>
                <a:cxn ang="0">
                  <a:pos x="158" y="136"/>
                </a:cxn>
                <a:cxn ang="0">
                  <a:pos x="182" y="134"/>
                </a:cxn>
                <a:cxn ang="0">
                  <a:pos x="206" y="130"/>
                </a:cxn>
                <a:cxn ang="0">
                  <a:pos x="224" y="126"/>
                </a:cxn>
                <a:cxn ang="0">
                  <a:pos x="240" y="118"/>
                </a:cxn>
                <a:cxn ang="0">
                  <a:pos x="252" y="112"/>
                </a:cxn>
                <a:cxn ang="0">
                  <a:pos x="260" y="104"/>
                </a:cxn>
                <a:cxn ang="0">
                  <a:pos x="262" y="100"/>
                </a:cxn>
                <a:cxn ang="0">
                  <a:pos x="262" y="96"/>
                </a:cxn>
                <a:cxn ang="0">
                  <a:pos x="262" y="0"/>
                </a:cxn>
                <a:cxn ang="0">
                  <a:pos x="0" y="0"/>
                </a:cxn>
              </a:cxnLst>
              <a:rect l="0" t="0" r="r" b="b"/>
              <a:pathLst>
                <a:path w="262" h="138">
                  <a:moveTo>
                    <a:pt x="0" y="0"/>
                  </a:moveTo>
                  <a:lnTo>
                    <a:pt x="0" y="96"/>
                  </a:lnTo>
                  <a:lnTo>
                    <a:pt x="0" y="96"/>
                  </a:lnTo>
                  <a:lnTo>
                    <a:pt x="2" y="100"/>
                  </a:lnTo>
                  <a:lnTo>
                    <a:pt x="4" y="104"/>
                  </a:lnTo>
                  <a:lnTo>
                    <a:pt x="12" y="112"/>
                  </a:lnTo>
                  <a:lnTo>
                    <a:pt x="24" y="118"/>
                  </a:lnTo>
                  <a:lnTo>
                    <a:pt x="40" y="126"/>
                  </a:lnTo>
                  <a:lnTo>
                    <a:pt x="58" y="130"/>
                  </a:lnTo>
                  <a:lnTo>
                    <a:pt x="80" y="134"/>
                  </a:lnTo>
                  <a:lnTo>
                    <a:pt x="106" y="136"/>
                  </a:lnTo>
                  <a:lnTo>
                    <a:pt x="132" y="138"/>
                  </a:lnTo>
                  <a:lnTo>
                    <a:pt x="132" y="138"/>
                  </a:lnTo>
                  <a:lnTo>
                    <a:pt x="158" y="136"/>
                  </a:lnTo>
                  <a:lnTo>
                    <a:pt x="182" y="134"/>
                  </a:lnTo>
                  <a:lnTo>
                    <a:pt x="206" y="130"/>
                  </a:lnTo>
                  <a:lnTo>
                    <a:pt x="224" y="126"/>
                  </a:lnTo>
                  <a:lnTo>
                    <a:pt x="240" y="118"/>
                  </a:lnTo>
                  <a:lnTo>
                    <a:pt x="252" y="112"/>
                  </a:lnTo>
                  <a:lnTo>
                    <a:pt x="260" y="104"/>
                  </a:lnTo>
                  <a:lnTo>
                    <a:pt x="262" y="100"/>
                  </a:lnTo>
                  <a:lnTo>
                    <a:pt x="262" y="96"/>
                  </a:lnTo>
                  <a:lnTo>
                    <a:pt x="26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C2A4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29"/>
            <p:cNvSpPr>
              <a:spLocks/>
            </p:cNvSpPr>
            <p:nvPr/>
          </p:nvSpPr>
          <p:spPr bwMode="auto">
            <a:xfrm>
              <a:off x="1252538" y="3168650"/>
              <a:ext cx="307975" cy="142875"/>
            </a:xfrm>
            <a:custGeom>
              <a:avLst/>
              <a:gdLst/>
              <a:ahLst/>
              <a:cxnLst>
                <a:cxn ang="0">
                  <a:pos x="186" y="0"/>
                </a:cxn>
                <a:cxn ang="0">
                  <a:pos x="0" y="0"/>
                </a:cxn>
                <a:cxn ang="0">
                  <a:pos x="0" y="90"/>
                </a:cxn>
                <a:cxn ang="0">
                  <a:pos x="194" y="42"/>
                </a:cxn>
                <a:cxn ang="0">
                  <a:pos x="186" y="0"/>
                </a:cxn>
              </a:cxnLst>
              <a:rect l="0" t="0" r="r" b="b"/>
              <a:pathLst>
                <a:path w="194" h="90">
                  <a:moveTo>
                    <a:pt x="186" y="0"/>
                  </a:moveTo>
                  <a:lnTo>
                    <a:pt x="0" y="0"/>
                  </a:lnTo>
                  <a:lnTo>
                    <a:pt x="0" y="90"/>
                  </a:lnTo>
                  <a:lnTo>
                    <a:pt x="194" y="42"/>
                  </a:lnTo>
                  <a:lnTo>
                    <a:pt x="186" y="0"/>
                  </a:lnTo>
                  <a:close/>
                </a:path>
              </a:pathLst>
            </a:custGeom>
            <a:solidFill>
              <a:srgbClr val="536B7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30"/>
            <p:cNvSpPr>
              <a:spLocks/>
            </p:cNvSpPr>
            <p:nvPr/>
          </p:nvSpPr>
          <p:spPr bwMode="auto">
            <a:xfrm>
              <a:off x="1042988" y="2974975"/>
              <a:ext cx="819150" cy="323850"/>
            </a:xfrm>
            <a:custGeom>
              <a:avLst/>
              <a:gdLst/>
              <a:ahLst/>
              <a:cxnLst>
                <a:cxn ang="0">
                  <a:pos x="482" y="82"/>
                </a:cxn>
                <a:cxn ang="0">
                  <a:pos x="264" y="0"/>
                </a:cxn>
                <a:cxn ang="0">
                  <a:pos x="36" y="78"/>
                </a:cxn>
                <a:cxn ang="0">
                  <a:pos x="0" y="78"/>
                </a:cxn>
                <a:cxn ang="0">
                  <a:pos x="0" y="90"/>
                </a:cxn>
                <a:cxn ang="0">
                  <a:pos x="270" y="204"/>
                </a:cxn>
                <a:cxn ang="0">
                  <a:pos x="516" y="94"/>
                </a:cxn>
                <a:cxn ang="0">
                  <a:pos x="516" y="82"/>
                </a:cxn>
                <a:cxn ang="0">
                  <a:pos x="482" y="82"/>
                </a:cxn>
              </a:cxnLst>
              <a:rect l="0" t="0" r="r" b="b"/>
              <a:pathLst>
                <a:path w="516" h="204">
                  <a:moveTo>
                    <a:pt x="482" y="82"/>
                  </a:moveTo>
                  <a:lnTo>
                    <a:pt x="264" y="0"/>
                  </a:lnTo>
                  <a:lnTo>
                    <a:pt x="36" y="78"/>
                  </a:lnTo>
                  <a:lnTo>
                    <a:pt x="0" y="78"/>
                  </a:lnTo>
                  <a:lnTo>
                    <a:pt x="0" y="90"/>
                  </a:lnTo>
                  <a:lnTo>
                    <a:pt x="270" y="204"/>
                  </a:lnTo>
                  <a:lnTo>
                    <a:pt x="516" y="94"/>
                  </a:lnTo>
                  <a:lnTo>
                    <a:pt x="516" y="82"/>
                  </a:lnTo>
                  <a:lnTo>
                    <a:pt x="482" y="82"/>
                  </a:lnTo>
                  <a:close/>
                </a:path>
              </a:pathLst>
            </a:custGeom>
            <a:solidFill>
              <a:srgbClr val="00012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31"/>
            <p:cNvSpPr>
              <a:spLocks/>
            </p:cNvSpPr>
            <p:nvPr/>
          </p:nvSpPr>
          <p:spPr bwMode="auto">
            <a:xfrm>
              <a:off x="1042988" y="2952750"/>
              <a:ext cx="819150" cy="323850"/>
            </a:xfrm>
            <a:custGeom>
              <a:avLst/>
              <a:gdLst/>
              <a:ahLst/>
              <a:cxnLst>
                <a:cxn ang="0">
                  <a:pos x="0" y="92"/>
                </a:cxn>
                <a:cxn ang="0">
                  <a:pos x="264" y="0"/>
                </a:cxn>
                <a:cxn ang="0">
                  <a:pos x="516" y="96"/>
                </a:cxn>
                <a:cxn ang="0">
                  <a:pos x="270" y="204"/>
                </a:cxn>
                <a:cxn ang="0">
                  <a:pos x="0" y="92"/>
                </a:cxn>
              </a:cxnLst>
              <a:rect l="0" t="0" r="r" b="b"/>
              <a:pathLst>
                <a:path w="516" h="204">
                  <a:moveTo>
                    <a:pt x="0" y="92"/>
                  </a:moveTo>
                  <a:lnTo>
                    <a:pt x="264" y="0"/>
                  </a:lnTo>
                  <a:lnTo>
                    <a:pt x="516" y="96"/>
                  </a:lnTo>
                  <a:lnTo>
                    <a:pt x="270" y="204"/>
                  </a:lnTo>
                  <a:lnTo>
                    <a:pt x="0" y="92"/>
                  </a:lnTo>
                  <a:close/>
                </a:path>
              </a:pathLst>
            </a:custGeom>
            <a:solidFill>
              <a:srgbClr val="26425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32"/>
            <p:cNvSpPr>
              <a:spLocks/>
            </p:cNvSpPr>
            <p:nvPr/>
          </p:nvSpPr>
          <p:spPr bwMode="auto">
            <a:xfrm>
              <a:off x="1408113" y="3000375"/>
              <a:ext cx="454025" cy="276225"/>
            </a:xfrm>
            <a:custGeom>
              <a:avLst/>
              <a:gdLst/>
              <a:ahLst/>
              <a:cxnLst>
                <a:cxn ang="0">
                  <a:pos x="286" y="66"/>
                </a:cxn>
                <a:cxn ang="0">
                  <a:pos x="110" y="0"/>
                </a:cxn>
                <a:cxn ang="0">
                  <a:pos x="0" y="158"/>
                </a:cxn>
                <a:cxn ang="0">
                  <a:pos x="40" y="174"/>
                </a:cxn>
                <a:cxn ang="0">
                  <a:pos x="286" y="66"/>
                </a:cxn>
              </a:cxnLst>
              <a:rect l="0" t="0" r="r" b="b"/>
              <a:pathLst>
                <a:path w="286" h="174">
                  <a:moveTo>
                    <a:pt x="286" y="66"/>
                  </a:moveTo>
                  <a:lnTo>
                    <a:pt x="110" y="0"/>
                  </a:lnTo>
                  <a:lnTo>
                    <a:pt x="0" y="158"/>
                  </a:lnTo>
                  <a:lnTo>
                    <a:pt x="40" y="174"/>
                  </a:lnTo>
                  <a:lnTo>
                    <a:pt x="286" y="66"/>
                  </a:lnTo>
                  <a:close/>
                </a:path>
              </a:pathLst>
            </a:custGeom>
            <a:solidFill>
              <a:srgbClr val="19395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33"/>
            <p:cNvSpPr>
              <a:spLocks/>
            </p:cNvSpPr>
            <p:nvPr/>
          </p:nvSpPr>
          <p:spPr bwMode="auto">
            <a:xfrm>
              <a:off x="1154113" y="3143250"/>
              <a:ext cx="22225" cy="117475"/>
            </a:xfrm>
            <a:custGeom>
              <a:avLst/>
              <a:gdLst/>
              <a:ahLst/>
              <a:cxnLst>
                <a:cxn ang="0">
                  <a:pos x="0" y="74"/>
                </a:cxn>
                <a:cxn ang="0">
                  <a:pos x="14" y="74"/>
                </a:cxn>
                <a:cxn ang="0">
                  <a:pos x="14" y="8"/>
                </a:cxn>
                <a:cxn ang="0">
                  <a:pos x="0" y="0"/>
                </a:cxn>
                <a:cxn ang="0">
                  <a:pos x="0" y="74"/>
                </a:cxn>
              </a:cxnLst>
              <a:rect l="0" t="0" r="r" b="b"/>
              <a:pathLst>
                <a:path w="14" h="74">
                  <a:moveTo>
                    <a:pt x="0" y="74"/>
                  </a:moveTo>
                  <a:lnTo>
                    <a:pt x="14" y="74"/>
                  </a:lnTo>
                  <a:lnTo>
                    <a:pt x="14" y="8"/>
                  </a:lnTo>
                  <a:lnTo>
                    <a:pt x="0" y="0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rgbClr val="54AF9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34"/>
            <p:cNvSpPr>
              <a:spLocks/>
            </p:cNvSpPr>
            <p:nvPr/>
          </p:nvSpPr>
          <p:spPr bwMode="auto">
            <a:xfrm>
              <a:off x="1154113" y="3082925"/>
              <a:ext cx="327025" cy="73025"/>
            </a:xfrm>
            <a:custGeom>
              <a:avLst/>
              <a:gdLst/>
              <a:ahLst/>
              <a:cxnLst>
                <a:cxn ang="0">
                  <a:pos x="204" y="0"/>
                </a:cxn>
                <a:cxn ang="0">
                  <a:pos x="0" y="38"/>
                </a:cxn>
                <a:cxn ang="0">
                  <a:pos x="14" y="46"/>
                </a:cxn>
                <a:cxn ang="0">
                  <a:pos x="14" y="46"/>
                </a:cxn>
                <a:cxn ang="0">
                  <a:pos x="206" y="10"/>
                </a:cxn>
                <a:cxn ang="0">
                  <a:pos x="204" y="0"/>
                </a:cxn>
              </a:cxnLst>
              <a:rect l="0" t="0" r="r" b="b"/>
              <a:pathLst>
                <a:path w="206" h="46">
                  <a:moveTo>
                    <a:pt x="204" y="0"/>
                  </a:moveTo>
                  <a:lnTo>
                    <a:pt x="0" y="38"/>
                  </a:lnTo>
                  <a:lnTo>
                    <a:pt x="14" y="46"/>
                  </a:lnTo>
                  <a:lnTo>
                    <a:pt x="14" y="46"/>
                  </a:lnTo>
                  <a:lnTo>
                    <a:pt x="206" y="10"/>
                  </a:lnTo>
                  <a:lnTo>
                    <a:pt x="204" y="0"/>
                  </a:lnTo>
                  <a:close/>
                </a:path>
              </a:pathLst>
            </a:custGeom>
            <a:solidFill>
              <a:srgbClr val="3F8AA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35"/>
            <p:cNvSpPr>
              <a:spLocks/>
            </p:cNvSpPr>
            <p:nvPr/>
          </p:nvSpPr>
          <p:spPr bwMode="auto">
            <a:xfrm>
              <a:off x="1093788" y="3276600"/>
              <a:ext cx="85725" cy="196850"/>
            </a:xfrm>
            <a:custGeom>
              <a:avLst/>
              <a:gdLst/>
              <a:ahLst/>
              <a:cxnLst>
                <a:cxn ang="0">
                  <a:pos x="46" y="4"/>
                </a:cxn>
                <a:cxn ang="0">
                  <a:pos x="48" y="2"/>
                </a:cxn>
                <a:cxn ang="0">
                  <a:pos x="42" y="0"/>
                </a:cxn>
                <a:cxn ang="0">
                  <a:pos x="42" y="0"/>
                </a:cxn>
                <a:cxn ang="0">
                  <a:pos x="32" y="16"/>
                </a:cxn>
                <a:cxn ang="0">
                  <a:pos x="8" y="48"/>
                </a:cxn>
                <a:cxn ang="0">
                  <a:pos x="8" y="48"/>
                </a:cxn>
                <a:cxn ang="0">
                  <a:pos x="4" y="56"/>
                </a:cxn>
                <a:cxn ang="0">
                  <a:pos x="0" y="68"/>
                </a:cxn>
                <a:cxn ang="0">
                  <a:pos x="0" y="80"/>
                </a:cxn>
                <a:cxn ang="0">
                  <a:pos x="2" y="94"/>
                </a:cxn>
                <a:cxn ang="0">
                  <a:pos x="6" y="114"/>
                </a:cxn>
                <a:cxn ang="0">
                  <a:pos x="8" y="122"/>
                </a:cxn>
                <a:cxn ang="0">
                  <a:pos x="8" y="122"/>
                </a:cxn>
                <a:cxn ang="0">
                  <a:pos x="12" y="124"/>
                </a:cxn>
                <a:cxn ang="0">
                  <a:pos x="22" y="124"/>
                </a:cxn>
                <a:cxn ang="0">
                  <a:pos x="36" y="122"/>
                </a:cxn>
                <a:cxn ang="0">
                  <a:pos x="46" y="118"/>
                </a:cxn>
                <a:cxn ang="0">
                  <a:pos x="54" y="114"/>
                </a:cxn>
                <a:cxn ang="0">
                  <a:pos x="54" y="114"/>
                </a:cxn>
                <a:cxn ang="0">
                  <a:pos x="48" y="98"/>
                </a:cxn>
                <a:cxn ang="0">
                  <a:pos x="38" y="78"/>
                </a:cxn>
                <a:cxn ang="0">
                  <a:pos x="38" y="78"/>
                </a:cxn>
                <a:cxn ang="0">
                  <a:pos x="34" y="62"/>
                </a:cxn>
                <a:cxn ang="0">
                  <a:pos x="32" y="48"/>
                </a:cxn>
                <a:cxn ang="0">
                  <a:pos x="34" y="34"/>
                </a:cxn>
                <a:cxn ang="0">
                  <a:pos x="36" y="24"/>
                </a:cxn>
                <a:cxn ang="0">
                  <a:pos x="42" y="10"/>
                </a:cxn>
                <a:cxn ang="0">
                  <a:pos x="46" y="4"/>
                </a:cxn>
                <a:cxn ang="0">
                  <a:pos x="46" y="4"/>
                </a:cxn>
              </a:cxnLst>
              <a:rect l="0" t="0" r="r" b="b"/>
              <a:pathLst>
                <a:path w="54" h="124">
                  <a:moveTo>
                    <a:pt x="46" y="4"/>
                  </a:moveTo>
                  <a:lnTo>
                    <a:pt x="48" y="2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32" y="16"/>
                  </a:lnTo>
                  <a:lnTo>
                    <a:pt x="8" y="48"/>
                  </a:lnTo>
                  <a:lnTo>
                    <a:pt x="8" y="48"/>
                  </a:lnTo>
                  <a:lnTo>
                    <a:pt x="4" y="56"/>
                  </a:lnTo>
                  <a:lnTo>
                    <a:pt x="0" y="68"/>
                  </a:lnTo>
                  <a:lnTo>
                    <a:pt x="0" y="80"/>
                  </a:lnTo>
                  <a:lnTo>
                    <a:pt x="2" y="94"/>
                  </a:lnTo>
                  <a:lnTo>
                    <a:pt x="6" y="114"/>
                  </a:lnTo>
                  <a:lnTo>
                    <a:pt x="8" y="122"/>
                  </a:lnTo>
                  <a:lnTo>
                    <a:pt x="8" y="122"/>
                  </a:lnTo>
                  <a:lnTo>
                    <a:pt x="12" y="124"/>
                  </a:lnTo>
                  <a:lnTo>
                    <a:pt x="22" y="124"/>
                  </a:lnTo>
                  <a:lnTo>
                    <a:pt x="36" y="122"/>
                  </a:lnTo>
                  <a:lnTo>
                    <a:pt x="46" y="118"/>
                  </a:lnTo>
                  <a:lnTo>
                    <a:pt x="54" y="114"/>
                  </a:lnTo>
                  <a:lnTo>
                    <a:pt x="54" y="114"/>
                  </a:lnTo>
                  <a:lnTo>
                    <a:pt x="48" y="98"/>
                  </a:lnTo>
                  <a:lnTo>
                    <a:pt x="38" y="78"/>
                  </a:lnTo>
                  <a:lnTo>
                    <a:pt x="38" y="78"/>
                  </a:lnTo>
                  <a:lnTo>
                    <a:pt x="34" y="62"/>
                  </a:lnTo>
                  <a:lnTo>
                    <a:pt x="32" y="48"/>
                  </a:lnTo>
                  <a:lnTo>
                    <a:pt x="34" y="34"/>
                  </a:lnTo>
                  <a:lnTo>
                    <a:pt x="36" y="24"/>
                  </a:lnTo>
                  <a:lnTo>
                    <a:pt x="42" y="10"/>
                  </a:lnTo>
                  <a:lnTo>
                    <a:pt x="46" y="4"/>
                  </a:lnTo>
                  <a:lnTo>
                    <a:pt x="46" y="4"/>
                  </a:lnTo>
                  <a:close/>
                </a:path>
              </a:pathLst>
            </a:custGeom>
            <a:solidFill>
              <a:srgbClr val="F33F4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36"/>
            <p:cNvSpPr>
              <a:spLocks/>
            </p:cNvSpPr>
            <p:nvPr/>
          </p:nvSpPr>
          <p:spPr bwMode="auto">
            <a:xfrm>
              <a:off x="1144588" y="3279775"/>
              <a:ext cx="69850" cy="177800"/>
            </a:xfrm>
            <a:custGeom>
              <a:avLst/>
              <a:gdLst/>
              <a:ahLst/>
              <a:cxnLst>
                <a:cxn ang="0">
                  <a:pos x="44" y="94"/>
                </a:cxn>
                <a:cxn ang="0">
                  <a:pos x="44" y="94"/>
                </a:cxn>
                <a:cxn ang="0">
                  <a:pos x="30" y="78"/>
                </a:cxn>
                <a:cxn ang="0">
                  <a:pos x="20" y="64"/>
                </a:cxn>
                <a:cxn ang="0">
                  <a:pos x="12" y="50"/>
                </a:cxn>
                <a:cxn ang="0">
                  <a:pos x="12" y="50"/>
                </a:cxn>
                <a:cxn ang="0">
                  <a:pos x="10" y="44"/>
                </a:cxn>
                <a:cxn ang="0">
                  <a:pos x="10" y="34"/>
                </a:cxn>
                <a:cxn ang="0">
                  <a:pos x="12" y="18"/>
                </a:cxn>
                <a:cxn ang="0">
                  <a:pos x="18" y="0"/>
                </a:cxn>
                <a:cxn ang="0">
                  <a:pos x="16" y="0"/>
                </a:cxn>
                <a:cxn ang="0">
                  <a:pos x="14" y="2"/>
                </a:cxn>
                <a:cxn ang="0">
                  <a:pos x="14" y="2"/>
                </a:cxn>
                <a:cxn ang="0">
                  <a:pos x="10" y="8"/>
                </a:cxn>
                <a:cxn ang="0">
                  <a:pos x="4" y="22"/>
                </a:cxn>
                <a:cxn ang="0">
                  <a:pos x="2" y="32"/>
                </a:cxn>
                <a:cxn ang="0">
                  <a:pos x="0" y="46"/>
                </a:cxn>
                <a:cxn ang="0">
                  <a:pos x="2" y="60"/>
                </a:cxn>
                <a:cxn ang="0">
                  <a:pos x="6" y="76"/>
                </a:cxn>
                <a:cxn ang="0">
                  <a:pos x="6" y="76"/>
                </a:cxn>
                <a:cxn ang="0">
                  <a:pos x="16" y="96"/>
                </a:cxn>
                <a:cxn ang="0">
                  <a:pos x="22" y="112"/>
                </a:cxn>
                <a:cxn ang="0">
                  <a:pos x="22" y="112"/>
                </a:cxn>
                <a:cxn ang="0">
                  <a:pos x="32" y="104"/>
                </a:cxn>
                <a:cxn ang="0">
                  <a:pos x="44" y="94"/>
                </a:cxn>
                <a:cxn ang="0">
                  <a:pos x="44" y="94"/>
                </a:cxn>
              </a:cxnLst>
              <a:rect l="0" t="0" r="r" b="b"/>
              <a:pathLst>
                <a:path w="44" h="112">
                  <a:moveTo>
                    <a:pt x="44" y="94"/>
                  </a:moveTo>
                  <a:lnTo>
                    <a:pt x="44" y="94"/>
                  </a:lnTo>
                  <a:lnTo>
                    <a:pt x="30" y="78"/>
                  </a:lnTo>
                  <a:lnTo>
                    <a:pt x="20" y="64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0" y="44"/>
                  </a:lnTo>
                  <a:lnTo>
                    <a:pt x="10" y="34"/>
                  </a:lnTo>
                  <a:lnTo>
                    <a:pt x="12" y="18"/>
                  </a:lnTo>
                  <a:lnTo>
                    <a:pt x="18" y="0"/>
                  </a:lnTo>
                  <a:lnTo>
                    <a:pt x="16" y="0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10" y="8"/>
                  </a:lnTo>
                  <a:lnTo>
                    <a:pt x="4" y="22"/>
                  </a:lnTo>
                  <a:lnTo>
                    <a:pt x="2" y="32"/>
                  </a:lnTo>
                  <a:lnTo>
                    <a:pt x="0" y="46"/>
                  </a:lnTo>
                  <a:lnTo>
                    <a:pt x="2" y="60"/>
                  </a:lnTo>
                  <a:lnTo>
                    <a:pt x="6" y="76"/>
                  </a:lnTo>
                  <a:lnTo>
                    <a:pt x="6" y="76"/>
                  </a:lnTo>
                  <a:lnTo>
                    <a:pt x="16" y="96"/>
                  </a:lnTo>
                  <a:lnTo>
                    <a:pt x="22" y="112"/>
                  </a:lnTo>
                  <a:lnTo>
                    <a:pt x="22" y="112"/>
                  </a:lnTo>
                  <a:lnTo>
                    <a:pt x="32" y="104"/>
                  </a:lnTo>
                  <a:lnTo>
                    <a:pt x="44" y="94"/>
                  </a:lnTo>
                  <a:lnTo>
                    <a:pt x="44" y="94"/>
                  </a:lnTo>
                  <a:close/>
                </a:path>
              </a:pathLst>
            </a:custGeom>
            <a:solidFill>
              <a:srgbClr val="A7292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37"/>
            <p:cNvSpPr>
              <a:spLocks/>
            </p:cNvSpPr>
            <p:nvPr/>
          </p:nvSpPr>
          <p:spPr bwMode="auto">
            <a:xfrm>
              <a:off x="1166813" y="3241675"/>
              <a:ext cx="19050" cy="47625"/>
            </a:xfrm>
            <a:custGeom>
              <a:avLst/>
              <a:gdLst/>
              <a:ahLst/>
              <a:cxnLst>
                <a:cxn ang="0">
                  <a:pos x="12" y="16"/>
                </a:cxn>
                <a:cxn ang="0">
                  <a:pos x="12" y="16"/>
                </a:cxn>
                <a:cxn ang="0">
                  <a:pos x="10" y="10"/>
                </a:cxn>
                <a:cxn ang="0">
                  <a:pos x="8" y="4"/>
                </a:cxn>
                <a:cxn ang="0">
                  <a:pos x="4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4" y="6"/>
                </a:cxn>
                <a:cxn ang="0">
                  <a:pos x="6" y="16"/>
                </a:cxn>
                <a:cxn ang="0">
                  <a:pos x="6" y="16"/>
                </a:cxn>
                <a:cxn ang="0">
                  <a:pos x="4" y="24"/>
                </a:cxn>
                <a:cxn ang="0">
                  <a:pos x="0" y="30"/>
                </a:cxn>
                <a:cxn ang="0">
                  <a:pos x="0" y="30"/>
                </a:cxn>
                <a:cxn ang="0">
                  <a:pos x="4" y="30"/>
                </a:cxn>
                <a:cxn ang="0">
                  <a:pos x="8" y="26"/>
                </a:cxn>
                <a:cxn ang="0">
                  <a:pos x="10" y="20"/>
                </a:cxn>
                <a:cxn ang="0">
                  <a:pos x="12" y="16"/>
                </a:cxn>
                <a:cxn ang="0">
                  <a:pos x="12" y="16"/>
                </a:cxn>
              </a:cxnLst>
              <a:rect l="0" t="0" r="r" b="b"/>
              <a:pathLst>
                <a:path w="12" h="30">
                  <a:moveTo>
                    <a:pt x="12" y="16"/>
                  </a:moveTo>
                  <a:lnTo>
                    <a:pt x="12" y="16"/>
                  </a:lnTo>
                  <a:lnTo>
                    <a:pt x="10" y="10"/>
                  </a:lnTo>
                  <a:lnTo>
                    <a:pt x="8" y="4"/>
                  </a:lnTo>
                  <a:lnTo>
                    <a:pt x="4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4" y="6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4" y="24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4" y="30"/>
                  </a:lnTo>
                  <a:lnTo>
                    <a:pt x="8" y="26"/>
                  </a:lnTo>
                  <a:lnTo>
                    <a:pt x="10" y="20"/>
                  </a:lnTo>
                  <a:lnTo>
                    <a:pt x="12" y="16"/>
                  </a:lnTo>
                  <a:lnTo>
                    <a:pt x="12" y="16"/>
                  </a:lnTo>
                  <a:close/>
                </a:path>
              </a:pathLst>
            </a:custGeom>
            <a:solidFill>
              <a:srgbClr val="A7292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38"/>
            <p:cNvSpPr>
              <a:spLocks/>
            </p:cNvSpPr>
            <p:nvPr/>
          </p:nvSpPr>
          <p:spPr bwMode="auto">
            <a:xfrm>
              <a:off x="1141413" y="3241675"/>
              <a:ext cx="34925" cy="47625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16" y="0"/>
                </a:cxn>
                <a:cxn ang="0">
                  <a:pos x="14" y="0"/>
                </a:cxn>
                <a:cxn ang="0">
                  <a:pos x="14" y="0"/>
                </a:cxn>
                <a:cxn ang="0">
                  <a:pos x="8" y="0"/>
                </a:cxn>
                <a:cxn ang="0">
                  <a:pos x="4" y="4"/>
                </a:cxn>
                <a:cxn ang="0">
                  <a:pos x="0" y="8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0" y="22"/>
                </a:cxn>
                <a:cxn ang="0">
                  <a:pos x="4" y="26"/>
                </a:cxn>
                <a:cxn ang="0">
                  <a:pos x="8" y="30"/>
                </a:cxn>
                <a:cxn ang="0">
                  <a:pos x="14" y="30"/>
                </a:cxn>
                <a:cxn ang="0">
                  <a:pos x="14" y="30"/>
                </a:cxn>
                <a:cxn ang="0">
                  <a:pos x="16" y="30"/>
                </a:cxn>
                <a:cxn ang="0">
                  <a:pos x="16" y="30"/>
                </a:cxn>
                <a:cxn ang="0">
                  <a:pos x="20" y="24"/>
                </a:cxn>
                <a:cxn ang="0">
                  <a:pos x="22" y="16"/>
                </a:cxn>
                <a:cxn ang="0">
                  <a:pos x="22" y="16"/>
                </a:cxn>
                <a:cxn ang="0">
                  <a:pos x="20" y="6"/>
                </a:cxn>
                <a:cxn ang="0">
                  <a:pos x="16" y="0"/>
                </a:cxn>
                <a:cxn ang="0">
                  <a:pos x="16" y="0"/>
                </a:cxn>
              </a:cxnLst>
              <a:rect l="0" t="0" r="r" b="b"/>
              <a:pathLst>
                <a:path w="22" h="30">
                  <a:moveTo>
                    <a:pt x="16" y="0"/>
                  </a:moveTo>
                  <a:lnTo>
                    <a:pt x="16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8" y="0"/>
                  </a:lnTo>
                  <a:lnTo>
                    <a:pt x="4" y="4"/>
                  </a:lnTo>
                  <a:lnTo>
                    <a:pt x="0" y="8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22"/>
                  </a:lnTo>
                  <a:lnTo>
                    <a:pt x="4" y="26"/>
                  </a:lnTo>
                  <a:lnTo>
                    <a:pt x="8" y="30"/>
                  </a:lnTo>
                  <a:lnTo>
                    <a:pt x="14" y="30"/>
                  </a:lnTo>
                  <a:lnTo>
                    <a:pt x="14" y="30"/>
                  </a:lnTo>
                  <a:lnTo>
                    <a:pt x="16" y="30"/>
                  </a:lnTo>
                  <a:lnTo>
                    <a:pt x="16" y="30"/>
                  </a:lnTo>
                  <a:lnTo>
                    <a:pt x="20" y="24"/>
                  </a:lnTo>
                  <a:lnTo>
                    <a:pt x="22" y="16"/>
                  </a:lnTo>
                  <a:lnTo>
                    <a:pt x="22" y="16"/>
                  </a:lnTo>
                  <a:lnTo>
                    <a:pt x="20" y="6"/>
                  </a:lnTo>
                  <a:lnTo>
                    <a:pt x="16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BA344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39"/>
            <p:cNvSpPr>
              <a:spLocks/>
            </p:cNvSpPr>
            <p:nvPr/>
          </p:nvSpPr>
          <p:spPr bwMode="auto">
            <a:xfrm>
              <a:off x="1427163" y="3070225"/>
              <a:ext cx="88900" cy="44450"/>
            </a:xfrm>
            <a:custGeom>
              <a:avLst/>
              <a:gdLst/>
              <a:ahLst/>
              <a:cxnLst>
                <a:cxn ang="0">
                  <a:pos x="46" y="4"/>
                </a:cxn>
                <a:cxn ang="0">
                  <a:pos x="46" y="4"/>
                </a:cxn>
                <a:cxn ang="0">
                  <a:pos x="38" y="2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18" y="2"/>
                </a:cxn>
                <a:cxn ang="0">
                  <a:pos x="10" y="4"/>
                </a:cxn>
                <a:cxn ang="0">
                  <a:pos x="0" y="4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2" y="20"/>
                </a:cxn>
                <a:cxn ang="0">
                  <a:pos x="8" y="24"/>
                </a:cxn>
                <a:cxn ang="0">
                  <a:pos x="16" y="26"/>
                </a:cxn>
                <a:cxn ang="0">
                  <a:pos x="28" y="28"/>
                </a:cxn>
                <a:cxn ang="0">
                  <a:pos x="28" y="28"/>
                </a:cxn>
                <a:cxn ang="0">
                  <a:pos x="40" y="26"/>
                </a:cxn>
                <a:cxn ang="0">
                  <a:pos x="48" y="24"/>
                </a:cxn>
                <a:cxn ang="0">
                  <a:pos x="54" y="20"/>
                </a:cxn>
                <a:cxn ang="0">
                  <a:pos x="56" y="14"/>
                </a:cxn>
                <a:cxn ang="0">
                  <a:pos x="56" y="4"/>
                </a:cxn>
                <a:cxn ang="0">
                  <a:pos x="46" y="4"/>
                </a:cxn>
              </a:cxnLst>
              <a:rect l="0" t="0" r="r" b="b"/>
              <a:pathLst>
                <a:path w="56" h="28">
                  <a:moveTo>
                    <a:pt x="46" y="4"/>
                  </a:moveTo>
                  <a:lnTo>
                    <a:pt x="46" y="4"/>
                  </a:lnTo>
                  <a:lnTo>
                    <a:pt x="38" y="2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18" y="2"/>
                  </a:lnTo>
                  <a:lnTo>
                    <a:pt x="10" y="4"/>
                  </a:lnTo>
                  <a:lnTo>
                    <a:pt x="0" y="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" y="20"/>
                  </a:lnTo>
                  <a:lnTo>
                    <a:pt x="8" y="24"/>
                  </a:lnTo>
                  <a:lnTo>
                    <a:pt x="16" y="26"/>
                  </a:lnTo>
                  <a:lnTo>
                    <a:pt x="28" y="28"/>
                  </a:lnTo>
                  <a:lnTo>
                    <a:pt x="28" y="28"/>
                  </a:lnTo>
                  <a:lnTo>
                    <a:pt x="40" y="26"/>
                  </a:lnTo>
                  <a:lnTo>
                    <a:pt x="48" y="24"/>
                  </a:lnTo>
                  <a:lnTo>
                    <a:pt x="54" y="20"/>
                  </a:lnTo>
                  <a:lnTo>
                    <a:pt x="56" y="14"/>
                  </a:lnTo>
                  <a:lnTo>
                    <a:pt x="56" y="4"/>
                  </a:lnTo>
                  <a:lnTo>
                    <a:pt x="46" y="4"/>
                  </a:lnTo>
                  <a:close/>
                </a:path>
              </a:pathLst>
            </a:custGeom>
            <a:solidFill>
              <a:srgbClr val="60264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40"/>
            <p:cNvSpPr>
              <a:spLocks/>
            </p:cNvSpPr>
            <p:nvPr/>
          </p:nvSpPr>
          <p:spPr bwMode="auto">
            <a:xfrm>
              <a:off x="1427163" y="3054350"/>
              <a:ext cx="88900" cy="41275"/>
            </a:xfrm>
            <a:custGeom>
              <a:avLst/>
              <a:gdLst/>
              <a:ahLst/>
              <a:cxnLst>
                <a:cxn ang="0">
                  <a:pos x="56" y="14"/>
                </a:cxn>
                <a:cxn ang="0">
                  <a:pos x="56" y="14"/>
                </a:cxn>
                <a:cxn ang="0">
                  <a:pos x="54" y="18"/>
                </a:cxn>
                <a:cxn ang="0">
                  <a:pos x="48" y="22"/>
                </a:cxn>
                <a:cxn ang="0">
                  <a:pos x="40" y="26"/>
                </a:cxn>
                <a:cxn ang="0">
                  <a:pos x="28" y="26"/>
                </a:cxn>
                <a:cxn ang="0">
                  <a:pos x="28" y="26"/>
                </a:cxn>
                <a:cxn ang="0">
                  <a:pos x="16" y="26"/>
                </a:cxn>
                <a:cxn ang="0">
                  <a:pos x="8" y="22"/>
                </a:cxn>
                <a:cxn ang="0">
                  <a:pos x="2" y="18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2" y="8"/>
                </a:cxn>
                <a:cxn ang="0">
                  <a:pos x="8" y="4"/>
                </a:cxn>
                <a:cxn ang="0">
                  <a:pos x="16" y="2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40" y="2"/>
                </a:cxn>
                <a:cxn ang="0">
                  <a:pos x="48" y="4"/>
                </a:cxn>
                <a:cxn ang="0">
                  <a:pos x="54" y="8"/>
                </a:cxn>
                <a:cxn ang="0">
                  <a:pos x="56" y="14"/>
                </a:cxn>
                <a:cxn ang="0">
                  <a:pos x="56" y="14"/>
                </a:cxn>
              </a:cxnLst>
              <a:rect l="0" t="0" r="r" b="b"/>
              <a:pathLst>
                <a:path w="56" h="26">
                  <a:moveTo>
                    <a:pt x="56" y="14"/>
                  </a:moveTo>
                  <a:lnTo>
                    <a:pt x="56" y="14"/>
                  </a:lnTo>
                  <a:lnTo>
                    <a:pt x="54" y="18"/>
                  </a:lnTo>
                  <a:lnTo>
                    <a:pt x="48" y="22"/>
                  </a:lnTo>
                  <a:lnTo>
                    <a:pt x="40" y="26"/>
                  </a:lnTo>
                  <a:lnTo>
                    <a:pt x="28" y="26"/>
                  </a:lnTo>
                  <a:lnTo>
                    <a:pt x="28" y="26"/>
                  </a:lnTo>
                  <a:lnTo>
                    <a:pt x="16" y="26"/>
                  </a:lnTo>
                  <a:lnTo>
                    <a:pt x="8" y="22"/>
                  </a:lnTo>
                  <a:lnTo>
                    <a:pt x="2" y="18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" y="8"/>
                  </a:lnTo>
                  <a:lnTo>
                    <a:pt x="8" y="4"/>
                  </a:lnTo>
                  <a:lnTo>
                    <a:pt x="16" y="2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40" y="2"/>
                  </a:lnTo>
                  <a:lnTo>
                    <a:pt x="48" y="4"/>
                  </a:lnTo>
                  <a:lnTo>
                    <a:pt x="54" y="8"/>
                  </a:lnTo>
                  <a:lnTo>
                    <a:pt x="56" y="14"/>
                  </a:lnTo>
                  <a:lnTo>
                    <a:pt x="56" y="14"/>
                  </a:lnTo>
                  <a:close/>
                </a:path>
              </a:pathLst>
            </a:custGeom>
            <a:solidFill>
              <a:srgbClr val="AA4B7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41"/>
            <p:cNvSpPr>
              <a:spLocks/>
            </p:cNvSpPr>
            <p:nvPr/>
          </p:nvSpPr>
          <p:spPr bwMode="auto">
            <a:xfrm>
              <a:off x="1252538" y="3308350"/>
              <a:ext cx="415925" cy="82550"/>
            </a:xfrm>
            <a:custGeom>
              <a:avLst/>
              <a:gdLst/>
              <a:ahLst/>
              <a:cxnLst>
                <a:cxn ang="0">
                  <a:pos x="132" y="42"/>
                </a:cxn>
                <a:cxn ang="0">
                  <a:pos x="132" y="42"/>
                </a:cxn>
                <a:cxn ang="0">
                  <a:pos x="106" y="42"/>
                </a:cxn>
                <a:cxn ang="0">
                  <a:pos x="80" y="38"/>
                </a:cxn>
                <a:cxn ang="0">
                  <a:pos x="58" y="34"/>
                </a:cxn>
                <a:cxn ang="0">
                  <a:pos x="40" y="30"/>
                </a:cxn>
                <a:cxn ang="0">
                  <a:pos x="24" y="24"/>
                </a:cxn>
                <a:cxn ang="0">
                  <a:pos x="12" y="16"/>
                </a:cxn>
                <a:cxn ang="0">
                  <a:pos x="4" y="8"/>
                </a:cxn>
                <a:cxn ang="0">
                  <a:pos x="2" y="4"/>
                </a:cxn>
                <a:cxn ang="0">
                  <a:pos x="0" y="0"/>
                </a:cxn>
                <a:cxn ang="0">
                  <a:pos x="0" y="10"/>
                </a:cxn>
                <a:cxn ang="0">
                  <a:pos x="0" y="10"/>
                </a:cxn>
                <a:cxn ang="0">
                  <a:pos x="2" y="14"/>
                </a:cxn>
                <a:cxn ang="0">
                  <a:pos x="4" y="18"/>
                </a:cxn>
                <a:cxn ang="0">
                  <a:pos x="12" y="26"/>
                </a:cxn>
                <a:cxn ang="0">
                  <a:pos x="24" y="34"/>
                </a:cxn>
                <a:cxn ang="0">
                  <a:pos x="40" y="40"/>
                </a:cxn>
                <a:cxn ang="0">
                  <a:pos x="58" y="46"/>
                </a:cxn>
                <a:cxn ang="0">
                  <a:pos x="80" y="50"/>
                </a:cxn>
                <a:cxn ang="0">
                  <a:pos x="106" y="52"/>
                </a:cxn>
                <a:cxn ang="0">
                  <a:pos x="132" y="52"/>
                </a:cxn>
                <a:cxn ang="0">
                  <a:pos x="132" y="52"/>
                </a:cxn>
                <a:cxn ang="0">
                  <a:pos x="158" y="52"/>
                </a:cxn>
                <a:cxn ang="0">
                  <a:pos x="182" y="50"/>
                </a:cxn>
                <a:cxn ang="0">
                  <a:pos x="206" y="46"/>
                </a:cxn>
                <a:cxn ang="0">
                  <a:pos x="224" y="40"/>
                </a:cxn>
                <a:cxn ang="0">
                  <a:pos x="240" y="34"/>
                </a:cxn>
                <a:cxn ang="0">
                  <a:pos x="252" y="26"/>
                </a:cxn>
                <a:cxn ang="0">
                  <a:pos x="260" y="18"/>
                </a:cxn>
                <a:cxn ang="0">
                  <a:pos x="262" y="14"/>
                </a:cxn>
                <a:cxn ang="0">
                  <a:pos x="262" y="10"/>
                </a:cxn>
                <a:cxn ang="0">
                  <a:pos x="262" y="0"/>
                </a:cxn>
                <a:cxn ang="0">
                  <a:pos x="262" y="0"/>
                </a:cxn>
                <a:cxn ang="0">
                  <a:pos x="262" y="4"/>
                </a:cxn>
                <a:cxn ang="0">
                  <a:pos x="260" y="8"/>
                </a:cxn>
                <a:cxn ang="0">
                  <a:pos x="252" y="16"/>
                </a:cxn>
                <a:cxn ang="0">
                  <a:pos x="240" y="24"/>
                </a:cxn>
                <a:cxn ang="0">
                  <a:pos x="224" y="30"/>
                </a:cxn>
                <a:cxn ang="0">
                  <a:pos x="206" y="34"/>
                </a:cxn>
                <a:cxn ang="0">
                  <a:pos x="182" y="38"/>
                </a:cxn>
                <a:cxn ang="0">
                  <a:pos x="158" y="42"/>
                </a:cxn>
                <a:cxn ang="0">
                  <a:pos x="132" y="42"/>
                </a:cxn>
                <a:cxn ang="0">
                  <a:pos x="132" y="42"/>
                </a:cxn>
              </a:cxnLst>
              <a:rect l="0" t="0" r="r" b="b"/>
              <a:pathLst>
                <a:path w="262" h="52">
                  <a:moveTo>
                    <a:pt x="132" y="42"/>
                  </a:moveTo>
                  <a:lnTo>
                    <a:pt x="132" y="42"/>
                  </a:lnTo>
                  <a:lnTo>
                    <a:pt x="106" y="42"/>
                  </a:lnTo>
                  <a:lnTo>
                    <a:pt x="80" y="38"/>
                  </a:lnTo>
                  <a:lnTo>
                    <a:pt x="58" y="34"/>
                  </a:lnTo>
                  <a:lnTo>
                    <a:pt x="40" y="30"/>
                  </a:lnTo>
                  <a:lnTo>
                    <a:pt x="24" y="24"/>
                  </a:lnTo>
                  <a:lnTo>
                    <a:pt x="12" y="16"/>
                  </a:lnTo>
                  <a:lnTo>
                    <a:pt x="4" y="8"/>
                  </a:lnTo>
                  <a:lnTo>
                    <a:pt x="2" y="4"/>
                  </a:lnTo>
                  <a:lnTo>
                    <a:pt x="0" y="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2" y="14"/>
                  </a:lnTo>
                  <a:lnTo>
                    <a:pt x="4" y="18"/>
                  </a:lnTo>
                  <a:lnTo>
                    <a:pt x="12" y="26"/>
                  </a:lnTo>
                  <a:lnTo>
                    <a:pt x="24" y="34"/>
                  </a:lnTo>
                  <a:lnTo>
                    <a:pt x="40" y="40"/>
                  </a:lnTo>
                  <a:lnTo>
                    <a:pt x="58" y="46"/>
                  </a:lnTo>
                  <a:lnTo>
                    <a:pt x="80" y="50"/>
                  </a:lnTo>
                  <a:lnTo>
                    <a:pt x="106" y="52"/>
                  </a:lnTo>
                  <a:lnTo>
                    <a:pt x="132" y="52"/>
                  </a:lnTo>
                  <a:lnTo>
                    <a:pt x="132" y="52"/>
                  </a:lnTo>
                  <a:lnTo>
                    <a:pt x="158" y="52"/>
                  </a:lnTo>
                  <a:lnTo>
                    <a:pt x="182" y="50"/>
                  </a:lnTo>
                  <a:lnTo>
                    <a:pt x="206" y="46"/>
                  </a:lnTo>
                  <a:lnTo>
                    <a:pt x="224" y="40"/>
                  </a:lnTo>
                  <a:lnTo>
                    <a:pt x="240" y="34"/>
                  </a:lnTo>
                  <a:lnTo>
                    <a:pt x="252" y="26"/>
                  </a:lnTo>
                  <a:lnTo>
                    <a:pt x="260" y="18"/>
                  </a:lnTo>
                  <a:lnTo>
                    <a:pt x="262" y="14"/>
                  </a:lnTo>
                  <a:lnTo>
                    <a:pt x="262" y="10"/>
                  </a:lnTo>
                  <a:lnTo>
                    <a:pt x="262" y="0"/>
                  </a:lnTo>
                  <a:lnTo>
                    <a:pt x="262" y="0"/>
                  </a:lnTo>
                  <a:lnTo>
                    <a:pt x="262" y="4"/>
                  </a:lnTo>
                  <a:lnTo>
                    <a:pt x="260" y="8"/>
                  </a:lnTo>
                  <a:lnTo>
                    <a:pt x="252" y="16"/>
                  </a:lnTo>
                  <a:lnTo>
                    <a:pt x="240" y="24"/>
                  </a:lnTo>
                  <a:lnTo>
                    <a:pt x="224" y="30"/>
                  </a:lnTo>
                  <a:lnTo>
                    <a:pt x="206" y="34"/>
                  </a:lnTo>
                  <a:lnTo>
                    <a:pt x="182" y="38"/>
                  </a:lnTo>
                  <a:lnTo>
                    <a:pt x="158" y="42"/>
                  </a:lnTo>
                  <a:lnTo>
                    <a:pt x="132" y="42"/>
                  </a:lnTo>
                  <a:lnTo>
                    <a:pt x="132" y="42"/>
                  </a:lnTo>
                  <a:close/>
                </a:path>
              </a:pathLst>
            </a:custGeom>
            <a:solidFill>
              <a:srgbClr val="9E467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43" name="矩形 42"/>
          <p:cNvSpPr/>
          <p:nvPr/>
        </p:nvSpPr>
        <p:spPr>
          <a:xfrm>
            <a:off x="6352023" y="2733558"/>
            <a:ext cx="464875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chemeClr val="bg1"/>
                </a:solidFill>
                <a:latin typeface="+mj-ea"/>
                <a:ea typeface="+mj-ea"/>
              </a:rPr>
              <a:t>绩点</a:t>
            </a:r>
            <a:endParaRPr lang="en-US" altLang="zh-CN" sz="2000" b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6352022" y="3270673"/>
            <a:ext cx="464875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b="1" dirty="0" smtClean="0">
                <a:solidFill>
                  <a:schemeClr val="bg1"/>
                </a:solidFill>
                <a:latin typeface="+mj-ea"/>
                <a:ea typeface="+mj-ea"/>
              </a:rPr>
              <a:t>社团</a:t>
            </a:r>
            <a:endParaRPr lang="en-US" altLang="zh-CN" sz="2000" b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92518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10732020" y="-304800"/>
            <a:ext cx="0" cy="2049674"/>
          </a:xfrm>
          <a:prstGeom prst="line">
            <a:avLst/>
          </a:prstGeom>
          <a:ln w="127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弧形 5"/>
          <p:cNvSpPr/>
          <p:nvPr/>
        </p:nvSpPr>
        <p:spPr>
          <a:xfrm rot="5400000">
            <a:off x="9765666" y="1302396"/>
            <a:ext cx="1047750" cy="884957"/>
          </a:xfrm>
          <a:prstGeom prst="arc">
            <a:avLst/>
          </a:prstGeom>
          <a:ln w="127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>
            <a:off x="9368852" y="2268750"/>
            <a:ext cx="949463" cy="0"/>
          </a:xfrm>
          <a:prstGeom prst="line">
            <a:avLst/>
          </a:prstGeom>
          <a:ln w="127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/>
          <p:cNvSpPr/>
          <p:nvPr/>
        </p:nvSpPr>
        <p:spPr>
          <a:xfrm>
            <a:off x="8545771" y="1859374"/>
            <a:ext cx="818751" cy="818751"/>
          </a:xfrm>
          <a:prstGeom prst="ellipse">
            <a:avLst/>
          </a:prstGeom>
          <a:noFill/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8676402" y="1807084"/>
            <a:ext cx="5575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>
                <a:solidFill>
                  <a:srgbClr val="E04F5F"/>
                </a:solidFill>
              </a:rPr>
              <a:t>2</a:t>
            </a:r>
            <a:endParaRPr lang="zh-CN" altLang="en-US" sz="5400" b="1" dirty="0">
              <a:solidFill>
                <a:srgbClr val="E04F5F"/>
              </a:solidFill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5562600" y="2268750"/>
            <a:ext cx="2983171" cy="0"/>
          </a:xfrm>
          <a:prstGeom prst="line">
            <a:avLst/>
          </a:prstGeom>
          <a:ln w="127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组 20"/>
          <p:cNvGrpSpPr/>
          <p:nvPr/>
        </p:nvGrpSpPr>
        <p:grpSpPr>
          <a:xfrm>
            <a:off x="1747928" y="1518073"/>
            <a:ext cx="4215408" cy="2781300"/>
            <a:chOff x="3786188" y="1143000"/>
            <a:chExt cx="615950" cy="406400"/>
          </a:xfrm>
          <a:solidFill>
            <a:schemeClr val="bg1"/>
          </a:solidFill>
        </p:grpSpPr>
        <p:sp>
          <p:nvSpPr>
            <p:cNvPr id="20" name="Freeform 134"/>
            <p:cNvSpPr>
              <a:spLocks noEditPoints="1"/>
            </p:cNvSpPr>
            <p:nvPr/>
          </p:nvSpPr>
          <p:spPr bwMode="auto">
            <a:xfrm>
              <a:off x="3887788" y="1355725"/>
              <a:ext cx="396875" cy="193675"/>
            </a:xfrm>
            <a:custGeom>
              <a:avLst/>
              <a:gdLst/>
              <a:ahLst/>
              <a:cxnLst>
                <a:cxn ang="0">
                  <a:pos x="124" y="122"/>
                </a:cxn>
                <a:cxn ang="0">
                  <a:pos x="102" y="118"/>
                </a:cxn>
                <a:cxn ang="0">
                  <a:pos x="24" y="84"/>
                </a:cxn>
                <a:cxn ang="0">
                  <a:pos x="6" y="70"/>
                </a:cxn>
                <a:cxn ang="0">
                  <a:pos x="0" y="48"/>
                </a:cxn>
                <a:cxn ang="0">
                  <a:pos x="0" y="10"/>
                </a:cxn>
                <a:cxn ang="0">
                  <a:pos x="2" y="4"/>
                </a:cxn>
                <a:cxn ang="0">
                  <a:pos x="8" y="0"/>
                </a:cxn>
                <a:cxn ang="0">
                  <a:pos x="38" y="0"/>
                </a:cxn>
                <a:cxn ang="0">
                  <a:pos x="106" y="26"/>
                </a:cxn>
                <a:cxn ang="0">
                  <a:pos x="116" y="28"/>
                </a:cxn>
                <a:cxn ang="0">
                  <a:pos x="126" y="30"/>
                </a:cxn>
                <a:cxn ang="0">
                  <a:pos x="146" y="26"/>
                </a:cxn>
                <a:cxn ang="0">
                  <a:pos x="204" y="2"/>
                </a:cxn>
                <a:cxn ang="0">
                  <a:pos x="240" y="0"/>
                </a:cxn>
                <a:cxn ang="0">
                  <a:pos x="244" y="2"/>
                </a:cxn>
                <a:cxn ang="0">
                  <a:pos x="248" y="6"/>
                </a:cxn>
                <a:cxn ang="0">
                  <a:pos x="250" y="48"/>
                </a:cxn>
                <a:cxn ang="0">
                  <a:pos x="248" y="58"/>
                </a:cxn>
                <a:cxn ang="0">
                  <a:pos x="234" y="78"/>
                </a:cxn>
                <a:cxn ang="0">
                  <a:pos x="146" y="118"/>
                </a:cxn>
                <a:cxn ang="0">
                  <a:pos x="136" y="122"/>
                </a:cxn>
                <a:cxn ang="0">
                  <a:pos x="124" y="122"/>
                </a:cxn>
                <a:cxn ang="0">
                  <a:pos x="16" y="48"/>
                </a:cxn>
                <a:cxn ang="0">
                  <a:pos x="18" y="54"/>
                </a:cxn>
                <a:cxn ang="0">
                  <a:pos x="24" y="66"/>
                </a:cxn>
                <a:cxn ang="0">
                  <a:pos x="108" y="104"/>
                </a:cxn>
                <a:cxn ang="0">
                  <a:pos x="116" y="106"/>
                </a:cxn>
                <a:cxn ang="0">
                  <a:pos x="124" y="106"/>
                </a:cxn>
                <a:cxn ang="0">
                  <a:pos x="140" y="104"/>
                </a:cxn>
                <a:cxn ang="0">
                  <a:pos x="218" y="70"/>
                </a:cxn>
                <a:cxn ang="0">
                  <a:pos x="228" y="60"/>
                </a:cxn>
                <a:cxn ang="0">
                  <a:pos x="232" y="48"/>
                </a:cxn>
                <a:cxn ang="0">
                  <a:pos x="208" y="18"/>
                </a:cxn>
                <a:cxn ang="0">
                  <a:pos x="154" y="40"/>
                </a:cxn>
                <a:cxn ang="0">
                  <a:pos x="126" y="46"/>
                </a:cxn>
                <a:cxn ang="0">
                  <a:pos x="114" y="44"/>
                </a:cxn>
                <a:cxn ang="0">
                  <a:pos x="38" y="18"/>
                </a:cxn>
              </a:cxnLst>
              <a:rect l="0" t="0" r="r" b="b"/>
              <a:pathLst>
                <a:path w="250" h="122">
                  <a:moveTo>
                    <a:pt x="124" y="122"/>
                  </a:moveTo>
                  <a:lnTo>
                    <a:pt x="124" y="122"/>
                  </a:lnTo>
                  <a:lnTo>
                    <a:pt x="112" y="122"/>
                  </a:lnTo>
                  <a:lnTo>
                    <a:pt x="102" y="118"/>
                  </a:lnTo>
                  <a:lnTo>
                    <a:pt x="24" y="84"/>
                  </a:lnTo>
                  <a:lnTo>
                    <a:pt x="24" y="84"/>
                  </a:lnTo>
                  <a:lnTo>
                    <a:pt x="14" y="78"/>
                  </a:lnTo>
                  <a:lnTo>
                    <a:pt x="6" y="70"/>
                  </a:lnTo>
                  <a:lnTo>
                    <a:pt x="2" y="58"/>
                  </a:lnTo>
                  <a:lnTo>
                    <a:pt x="0" y="48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6"/>
                  </a:lnTo>
                  <a:lnTo>
                    <a:pt x="2" y="4"/>
                  </a:lnTo>
                  <a:lnTo>
                    <a:pt x="4" y="2"/>
                  </a:lnTo>
                  <a:lnTo>
                    <a:pt x="8" y="0"/>
                  </a:lnTo>
                  <a:lnTo>
                    <a:pt x="38" y="0"/>
                  </a:lnTo>
                  <a:lnTo>
                    <a:pt x="38" y="0"/>
                  </a:lnTo>
                  <a:lnTo>
                    <a:pt x="42" y="2"/>
                  </a:lnTo>
                  <a:lnTo>
                    <a:pt x="106" y="26"/>
                  </a:lnTo>
                  <a:lnTo>
                    <a:pt x="106" y="26"/>
                  </a:lnTo>
                  <a:lnTo>
                    <a:pt x="116" y="28"/>
                  </a:lnTo>
                  <a:lnTo>
                    <a:pt x="126" y="30"/>
                  </a:lnTo>
                  <a:lnTo>
                    <a:pt x="126" y="30"/>
                  </a:lnTo>
                  <a:lnTo>
                    <a:pt x="136" y="28"/>
                  </a:lnTo>
                  <a:lnTo>
                    <a:pt x="146" y="26"/>
                  </a:lnTo>
                  <a:lnTo>
                    <a:pt x="204" y="2"/>
                  </a:lnTo>
                  <a:lnTo>
                    <a:pt x="204" y="2"/>
                  </a:lnTo>
                  <a:lnTo>
                    <a:pt x="206" y="0"/>
                  </a:lnTo>
                  <a:lnTo>
                    <a:pt x="240" y="0"/>
                  </a:lnTo>
                  <a:lnTo>
                    <a:pt x="240" y="0"/>
                  </a:lnTo>
                  <a:lnTo>
                    <a:pt x="244" y="2"/>
                  </a:lnTo>
                  <a:lnTo>
                    <a:pt x="246" y="4"/>
                  </a:lnTo>
                  <a:lnTo>
                    <a:pt x="248" y="6"/>
                  </a:lnTo>
                  <a:lnTo>
                    <a:pt x="250" y="10"/>
                  </a:lnTo>
                  <a:lnTo>
                    <a:pt x="250" y="48"/>
                  </a:lnTo>
                  <a:lnTo>
                    <a:pt x="250" y="48"/>
                  </a:lnTo>
                  <a:lnTo>
                    <a:pt x="248" y="58"/>
                  </a:lnTo>
                  <a:lnTo>
                    <a:pt x="242" y="70"/>
                  </a:lnTo>
                  <a:lnTo>
                    <a:pt x="234" y="78"/>
                  </a:lnTo>
                  <a:lnTo>
                    <a:pt x="224" y="84"/>
                  </a:lnTo>
                  <a:lnTo>
                    <a:pt x="146" y="118"/>
                  </a:lnTo>
                  <a:lnTo>
                    <a:pt x="146" y="118"/>
                  </a:lnTo>
                  <a:lnTo>
                    <a:pt x="136" y="122"/>
                  </a:lnTo>
                  <a:lnTo>
                    <a:pt x="124" y="122"/>
                  </a:lnTo>
                  <a:lnTo>
                    <a:pt x="124" y="122"/>
                  </a:lnTo>
                  <a:close/>
                  <a:moveTo>
                    <a:pt x="16" y="18"/>
                  </a:moveTo>
                  <a:lnTo>
                    <a:pt x="16" y="48"/>
                  </a:lnTo>
                  <a:lnTo>
                    <a:pt x="16" y="48"/>
                  </a:lnTo>
                  <a:lnTo>
                    <a:pt x="18" y="54"/>
                  </a:lnTo>
                  <a:lnTo>
                    <a:pt x="20" y="60"/>
                  </a:lnTo>
                  <a:lnTo>
                    <a:pt x="24" y="66"/>
                  </a:lnTo>
                  <a:lnTo>
                    <a:pt x="30" y="70"/>
                  </a:lnTo>
                  <a:lnTo>
                    <a:pt x="108" y="104"/>
                  </a:lnTo>
                  <a:lnTo>
                    <a:pt x="108" y="104"/>
                  </a:lnTo>
                  <a:lnTo>
                    <a:pt x="116" y="106"/>
                  </a:lnTo>
                  <a:lnTo>
                    <a:pt x="124" y="106"/>
                  </a:lnTo>
                  <a:lnTo>
                    <a:pt x="124" y="106"/>
                  </a:lnTo>
                  <a:lnTo>
                    <a:pt x="132" y="106"/>
                  </a:lnTo>
                  <a:lnTo>
                    <a:pt x="140" y="104"/>
                  </a:lnTo>
                  <a:lnTo>
                    <a:pt x="218" y="70"/>
                  </a:lnTo>
                  <a:lnTo>
                    <a:pt x="218" y="70"/>
                  </a:lnTo>
                  <a:lnTo>
                    <a:pt x="224" y="66"/>
                  </a:lnTo>
                  <a:lnTo>
                    <a:pt x="228" y="60"/>
                  </a:lnTo>
                  <a:lnTo>
                    <a:pt x="232" y="54"/>
                  </a:lnTo>
                  <a:lnTo>
                    <a:pt x="232" y="48"/>
                  </a:lnTo>
                  <a:lnTo>
                    <a:pt x="232" y="18"/>
                  </a:lnTo>
                  <a:lnTo>
                    <a:pt x="208" y="18"/>
                  </a:lnTo>
                  <a:lnTo>
                    <a:pt x="154" y="40"/>
                  </a:lnTo>
                  <a:lnTo>
                    <a:pt x="154" y="40"/>
                  </a:lnTo>
                  <a:lnTo>
                    <a:pt x="140" y="44"/>
                  </a:lnTo>
                  <a:lnTo>
                    <a:pt x="126" y="46"/>
                  </a:lnTo>
                  <a:lnTo>
                    <a:pt x="126" y="46"/>
                  </a:lnTo>
                  <a:lnTo>
                    <a:pt x="114" y="44"/>
                  </a:lnTo>
                  <a:lnTo>
                    <a:pt x="100" y="42"/>
                  </a:lnTo>
                  <a:lnTo>
                    <a:pt x="38" y="18"/>
                  </a:lnTo>
                  <a:lnTo>
                    <a:pt x="16" y="18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135"/>
            <p:cNvSpPr>
              <a:spLocks noEditPoints="1"/>
            </p:cNvSpPr>
            <p:nvPr/>
          </p:nvSpPr>
          <p:spPr bwMode="auto">
            <a:xfrm>
              <a:off x="3786188" y="1143000"/>
              <a:ext cx="615950" cy="333375"/>
            </a:xfrm>
            <a:custGeom>
              <a:avLst/>
              <a:gdLst/>
              <a:ahLst/>
              <a:cxnLst>
                <a:cxn ang="0">
                  <a:pos x="380" y="210"/>
                </a:cxn>
                <a:cxn ang="0">
                  <a:pos x="348" y="210"/>
                </a:cxn>
                <a:cxn ang="0">
                  <a:pos x="344" y="210"/>
                </a:cxn>
                <a:cxn ang="0">
                  <a:pos x="340" y="206"/>
                </a:cxn>
                <a:cxn ang="0">
                  <a:pos x="340" y="198"/>
                </a:cxn>
                <a:cxn ang="0">
                  <a:pos x="356" y="90"/>
                </a:cxn>
                <a:cxn ang="0">
                  <a:pos x="214" y="150"/>
                </a:cxn>
                <a:cxn ang="0">
                  <a:pos x="190" y="154"/>
                </a:cxn>
                <a:cxn ang="0">
                  <a:pos x="178" y="154"/>
                </a:cxn>
                <a:cxn ang="0">
                  <a:pos x="14" y="92"/>
                </a:cxn>
                <a:cxn ang="0">
                  <a:pos x="6" y="88"/>
                </a:cxn>
                <a:cxn ang="0">
                  <a:pos x="0" y="80"/>
                </a:cxn>
                <a:cxn ang="0">
                  <a:pos x="0" y="76"/>
                </a:cxn>
                <a:cxn ang="0">
                  <a:pos x="2" y="70"/>
                </a:cxn>
                <a:cxn ang="0">
                  <a:pos x="14" y="62"/>
                </a:cxn>
                <a:cxn ang="0">
                  <a:pos x="168" y="4"/>
                </a:cxn>
                <a:cxn ang="0">
                  <a:pos x="192" y="0"/>
                </a:cxn>
                <a:cxn ang="0">
                  <a:pos x="202" y="2"/>
                </a:cxn>
                <a:cxn ang="0">
                  <a:pos x="362" y="56"/>
                </a:cxn>
                <a:cxn ang="0">
                  <a:pos x="368" y="60"/>
                </a:cxn>
                <a:cxn ang="0">
                  <a:pos x="376" y="66"/>
                </a:cxn>
                <a:cxn ang="0">
                  <a:pos x="376" y="70"/>
                </a:cxn>
                <a:cxn ang="0">
                  <a:pos x="372" y="80"/>
                </a:cxn>
                <a:cxn ang="0">
                  <a:pos x="386" y="198"/>
                </a:cxn>
                <a:cxn ang="0">
                  <a:pos x="388" y="202"/>
                </a:cxn>
                <a:cxn ang="0">
                  <a:pos x="388" y="206"/>
                </a:cxn>
                <a:cxn ang="0">
                  <a:pos x="382" y="210"/>
                </a:cxn>
                <a:cxn ang="0">
                  <a:pos x="380" y="210"/>
                </a:cxn>
                <a:cxn ang="0">
                  <a:pos x="366" y="194"/>
                </a:cxn>
                <a:cxn ang="0">
                  <a:pos x="362" y="194"/>
                </a:cxn>
                <a:cxn ang="0">
                  <a:pos x="174" y="136"/>
                </a:cxn>
                <a:cxn ang="0">
                  <a:pos x="180" y="138"/>
                </a:cxn>
                <a:cxn ang="0">
                  <a:pos x="190" y="138"/>
                </a:cxn>
                <a:cxn ang="0">
                  <a:pos x="206" y="136"/>
                </a:cxn>
                <a:cxn ang="0">
                  <a:pos x="208" y="18"/>
                </a:cxn>
                <a:cxn ang="0">
                  <a:pos x="200" y="18"/>
                </a:cxn>
                <a:cxn ang="0">
                  <a:pos x="192" y="16"/>
                </a:cxn>
                <a:cxn ang="0">
                  <a:pos x="174" y="20"/>
                </a:cxn>
              </a:cxnLst>
              <a:rect l="0" t="0" r="r" b="b"/>
              <a:pathLst>
                <a:path w="388" h="210">
                  <a:moveTo>
                    <a:pt x="380" y="210"/>
                  </a:moveTo>
                  <a:lnTo>
                    <a:pt x="380" y="210"/>
                  </a:lnTo>
                  <a:lnTo>
                    <a:pt x="380" y="210"/>
                  </a:lnTo>
                  <a:lnTo>
                    <a:pt x="348" y="210"/>
                  </a:lnTo>
                  <a:lnTo>
                    <a:pt x="348" y="210"/>
                  </a:lnTo>
                  <a:lnTo>
                    <a:pt x="344" y="210"/>
                  </a:lnTo>
                  <a:lnTo>
                    <a:pt x="340" y="206"/>
                  </a:lnTo>
                  <a:lnTo>
                    <a:pt x="340" y="206"/>
                  </a:lnTo>
                  <a:lnTo>
                    <a:pt x="340" y="202"/>
                  </a:lnTo>
                  <a:lnTo>
                    <a:pt x="340" y="198"/>
                  </a:lnTo>
                  <a:lnTo>
                    <a:pt x="356" y="170"/>
                  </a:lnTo>
                  <a:lnTo>
                    <a:pt x="356" y="90"/>
                  </a:lnTo>
                  <a:lnTo>
                    <a:pt x="214" y="150"/>
                  </a:lnTo>
                  <a:lnTo>
                    <a:pt x="214" y="150"/>
                  </a:lnTo>
                  <a:lnTo>
                    <a:pt x="202" y="154"/>
                  </a:lnTo>
                  <a:lnTo>
                    <a:pt x="190" y="154"/>
                  </a:lnTo>
                  <a:lnTo>
                    <a:pt x="190" y="154"/>
                  </a:lnTo>
                  <a:lnTo>
                    <a:pt x="178" y="154"/>
                  </a:lnTo>
                  <a:lnTo>
                    <a:pt x="168" y="152"/>
                  </a:lnTo>
                  <a:lnTo>
                    <a:pt x="14" y="92"/>
                  </a:lnTo>
                  <a:lnTo>
                    <a:pt x="14" y="92"/>
                  </a:lnTo>
                  <a:lnTo>
                    <a:pt x="6" y="88"/>
                  </a:lnTo>
                  <a:lnTo>
                    <a:pt x="2" y="84"/>
                  </a:lnTo>
                  <a:lnTo>
                    <a:pt x="0" y="80"/>
                  </a:lnTo>
                  <a:lnTo>
                    <a:pt x="0" y="76"/>
                  </a:lnTo>
                  <a:lnTo>
                    <a:pt x="0" y="76"/>
                  </a:lnTo>
                  <a:lnTo>
                    <a:pt x="0" y="74"/>
                  </a:lnTo>
                  <a:lnTo>
                    <a:pt x="2" y="70"/>
                  </a:lnTo>
                  <a:lnTo>
                    <a:pt x="6" y="66"/>
                  </a:lnTo>
                  <a:lnTo>
                    <a:pt x="14" y="62"/>
                  </a:lnTo>
                  <a:lnTo>
                    <a:pt x="168" y="4"/>
                  </a:lnTo>
                  <a:lnTo>
                    <a:pt x="168" y="4"/>
                  </a:lnTo>
                  <a:lnTo>
                    <a:pt x="178" y="2"/>
                  </a:lnTo>
                  <a:lnTo>
                    <a:pt x="192" y="0"/>
                  </a:lnTo>
                  <a:lnTo>
                    <a:pt x="192" y="0"/>
                  </a:lnTo>
                  <a:lnTo>
                    <a:pt x="202" y="2"/>
                  </a:lnTo>
                  <a:lnTo>
                    <a:pt x="214" y="4"/>
                  </a:lnTo>
                  <a:lnTo>
                    <a:pt x="362" y="56"/>
                  </a:lnTo>
                  <a:lnTo>
                    <a:pt x="362" y="56"/>
                  </a:lnTo>
                  <a:lnTo>
                    <a:pt x="368" y="60"/>
                  </a:lnTo>
                  <a:lnTo>
                    <a:pt x="372" y="64"/>
                  </a:lnTo>
                  <a:lnTo>
                    <a:pt x="376" y="66"/>
                  </a:lnTo>
                  <a:lnTo>
                    <a:pt x="376" y="70"/>
                  </a:lnTo>
                  <a:lnTo>
                    <a:pt x="376" y="70"/>
                  </a:lnTo>
                  <a:lnTo>
                    <a:pt x="376" y="74"/>
                  </a:lnTo>
                  <a:lnTo>
                    <a:pt x="372" y="80"/>
                  </a:lnTo>
                  <a:lnTo>
                    <a:pt x="372" y="170"/>
                  </a:lnTo>
                  <a:lnTo>
                    <a:pt x="386" y="198"/>
                  </a:lnTo>
                  <a:lnTo>
                    <a:pt x="386" y="198"/>
                  </a:lnTo>
                  <a:lnTo>
                    <a:pt x="388" y="202"/>
                  </a:lnTo>
                  <a:lnTo>
                    <a:pt x="388" y="202"/>
                  </a:lnTo>
                  <a:lnTo>
                    <a:pt x="388" y="206"/>
                  </a:lnTo>
                  <a:lnTo>
                    <a:pt x="386" y="208"/>
                  </a:lnTo>
                  <a:lnTo>
                    <a:pt x="382" y="210"/>
                  </a:lnTo>
                  <a:lnTo>
                    <a:pt x="380" y="210"/>
                  </a:lnTo>
                  <a:lnTo>
                    <a:pt x="380" y="210"/>
                  </a:lnTo>
                  <a:close/>
                  <a:moveTo>
                    <a:pt x="362" y="194"/>
                  </a:moveTo>
                  <a:lnTo>
                    <a:pt x="366" y="194"/>
                  </a:lnTo>
                  <a:lnTo>
                    <a:pt x="364" y="190"/>
                  </a:lnTo>
                  <a:lnTo>
                    <a:pt x="362" y="194"/>
                  </a:lnTo>
                  <a:close/>
                  <a:moveTo>
                    <a:pt x="20" y="76"/>
                  </a:moveTo>
                  <a:lnTo>
                    <a:pt x="174" y="136"/>
                  </a:lnTo>
                  <a:lnTo>
                    <a:pt x="174" y="136"/>
                  </a:lnTo>
                  <a:lnTo>
                    <a:pt x="180" y="138"/>
                  </a:lnTo>
                  <a:lnTo>
                    <a:pt x="190" y="138"/>
                  </a:lnTo>
                  <a:lnTo>
                    <a:pt x="190" y="138"/>
                  </a:lnTo>
                  <a:lnTo>
                    <a:pt x="198" y="138"/>
                  </a:lnTo>
                  <a:lnTo>
                    <a:pt x="206" y="136"/>
                  </a:lnTo>
                  <a:lnTo>
                    <a:pt x="356" y="72"/>
                  </a:lnTo>
                  <a:lnTo>
                    <a:pt x="208" y="18"/>
                  </a:lnTo>
                  <a:lnTo>
                    <a:pt x="208" y="18"/>
                  </a:lnTo>
                  <a:lnTo>
                    <a:pt x="200" y="18"/>
                  </a:lnTo>
                  <a:lnTo>
                    <a:pt x="192" y="16"/>
                  </a:lnTo>
                  <a:lnTo>
                    <a:pt x="192" y="16"/>
                  </a:lnTo>
                  <a:lnTo>
                    <a:pt x="182" y="18"/>
                  </a:lnTo>
                  <a:lnTo>
                    <a:pt x="174" y="20"/>
                  </a:lnTo>
                  <a:lnTo>
                    <a:pt x="20" y="76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cxnSp>
        <p:nvCxnSpPr>
          <p:cNvPr id="23" name="直接连接符 22"/>
          <p:cNvCxnSpPr/>
          <p:nvPr/>
        </p:nvCxnSpPr>
        <p:spPr>
          <a:xfrm>
            <a:off x="2502737" y="3467100"/>
            <a:ext cx="0" cy="3390900"/>
          </a:xfrm>
          <a:prstGeom prst="line">
            <a:avLst/>
          </a:prstGeom>
          <a:ln w="127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5387790" y="858990"/>
            <a:ext cx="33605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E04F5F"/>
                </a:solidFill>
              </a:rPr>
              <a:t>大</a:t>
            </a:r>
            <a:r>
              <a:rPr lang="zh-CN" altLang="en-US" sz="3200" b="1" dirty="0" smtClean="0">
                <a:solidFill>
                  <a:srgbClr val="E04F5F"/>
                </a:solidFill>
              </a:rPr>
              <a:t>一应该做什么</a:t>
            </a:r>
            <a:endParaRPr lang="en-US" altLang="zh-CN" sz="3200" b="1" dirty="0" smtClean="0">
              <a:solidFill>
                <a:srgbClr val="E04F5F"/>
              </a:solidFill>
            </a:endParaRPr>
          </a:p>
        </p:txBody>
      </p:sp>
      <p:grpSp>
        <p:nvGrpSpPr>
          <p:cNvPr id="28" name="组 8"/>
          <p:cNvGrpSpPr/>
          <p:nvPr/>
        </p:nvGrpSpPr>
        <p:grpSpPr>
          <a:xfrm rot="1831777">
            <a:off x="7651149" y="567435"/>
            <a:ext cx="819150" cy="520700"/>
            <a:chOff x="1042988" y="2952750"/>
            <a:chExt cx="819150" cy="520700"/>
          </a:xfrm>
        </p:grpSpPr>
        <p:sp>
          <p:nvSpPr>
            <p:cNvPr id="29" name="Freeform 28"/>
            <p:cNvSpPr>
              <a:spLocks/>
            </p:cNvSpPr>
            <p:nvPr/>
          </p:nvSpPr>
          <p:spPr bwMode="auto">
            <a:xfrm>
              <a:off x="1252538" y="3181350"/>
              <a:ext cx="415925" cy="2190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96"/>
                </a:cxn>
                <a:cxn ang="0">
                  <a:pos x="0" y="96"/>
                </a:cxn>
                <a:cxn ang="0">
                  <a:pos x="2" y="100"/>
                </a:cxn>
                <a:cxn ang="0">
                  <a:pos x="4" y="104"/>
                </a:cxn>
                <a:cxn ang="0">
                  <a:pos x="12" y="112"/>
                </a:cxn>
                <a:cxn ang="0">
                  <a:pos x="24" y="118"/>
                </a:cxn>
                <a:cxn ang="0">
                  <a:pos x="40" y="126"/>
                </a:cxn>
                <a:cxn ang="0">
                  <a:pos x="58" y="130"/>
                </a:cxn>
                <a:cxn ang="0">
                  <a:pos x="80" y="134"/>
                </a:cxn>
                <a:cxn ang="0">
                  <a:pos x="106" y="136"/>
                </a:cxn>
                <a:cxn ang="0">
                  <a:pos x="132" y="138"/>
                </a:cxn>
                <a:cxn ang="0">
                  <a:pos x="132" y="138"/>
                </a:cxn>
                <a:cxn ang="0">
                  <a:pos x="158" y="136"/>
                </a:cxn>
                <a:cxn ang="0">
                  <a:pos x="182" y="134"/>
                </a:cxn>
                <a:cxn ang="0">
                  <a:pos x="206" y="130"/>
                </a:cxn>
                <a:cxn ang="0">
                  <a:pos x="224" y="126"/>
                </a:cxn>
                <a:cxn ang="0">
                  <a:pos x="240" y="118"/>
                </a:cxn>
                <a:cxn ang="0">
                  <a:pos x="252" y="112"/>
                </a:cxn>
                <a:cxn ang="0">
                  <a:pos x="260" y="104"/>
                </a:cxn>
                <a:cxn ang="0">
                  <a:pos x="262" y="100"/>
                </a:cxn>
                <a:cxn ang="0">
                  <a:pos x="262" y="96"/>
                </a:cxn>
                <a:cxn ang="0">
                  <a:pos x="262" y="0"/>
                </a:cxn>
                <a:cxn ang="0">
                  <a:pos x="0" y="0"/>
                </a:cxn>
              </a:cxnLst>
              <a:rect l="0" t="0" r="r" b="b"/>
              <a:pathLst>
                <a:path w="262" h="138">
                  <a:moveTo>
                    <a:pt x="0" y="0"/>
                  </a:moveTo>
                  <a:lnTo>
                    <a:pt x="0" y="96"/>
                  </a:lnTo>
                  <a:lnTo>
                    <a:pt x="0" y="96"/>
                  </a:lnTo>
                  <a:lnTo>
                    <a:pt x="2" y="100"/>
                  </a:lnTo>
                  <a:lnTo>
                    <a:pt x="4" y="104"/>
                  </a:lnTo>
                  <a:lnTo>
                    <a:pt x="12" y="112"/>
                  </a:lnTo>
                  <a:lnTo>
                    <a:pt x="24" y="118"/>
                  </a:lnTo>
                  <a:lnTo>
                    <a:pt x="40" y="126"/>
                  </a:lnTo>
                  <a:lnTo>
                    <a:pt x="58" y="130"/>
                  </a:lnTo>
                  <a:lnTo>
                    <a:pt x="80" y="134"/>
                  </a:lnTo>
                  <a:lnTo>
                    <a:pt x="106" y="136"/>
                  </a:lnTo>
                  <a:lnTo>
                    <a:pt x="132" y="138"/>
                  </a:lnTo>
                  <a:lnTo>
                    <a:pt x="132" y="138"/>
                  </a:lnTo>
                  <a:lnTo>
                    <a:pt x="158" y="136"/>
                  </a:lnTo>
                  <a:lnTo>
                    <a:pt x="182" y="134"/>
                  </a:lnTo>
                  <a:lnTo>
                    <a:pt x="206" y="130"/>
                  </a:lnTo>
                  <a:lnTo>
                    <a:pt x="224" y="126"/>
                  </a:lnTo>
                  <a:lnTo>
                    <a:pt x="240" y="118"/>
                  </a:lnTo>
                  <a:lnTo>
                    <a:pt x="252" y="112"/>
                  </a:lnTo>
                  <a:lnTo>
                    <a:pt x="260" y="104"/>
                  </a:lnTo>
                  <a:lnTo>
                    <a:pt x="262" y="100"/>
                  </a:lnTo>
                  <a:lnTo>
                    <a:pt x="262" y="96"/>
                  </a:lnTo>
                  <a:lnTo>
                    <a:pt x="26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C2A4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29"/>
            <p:cNvSpPr>
              <a:spLocks/>
            </p:cNvSpPr>
            <p:nvPr/>
          </p:nvSpPr>
          <p:spPr bwMode="auto">
            <a:xfrm>
              <a:off x="1252538" y="3168650"/>
              <a:ext cx="307975" cy="142875"/>
            </a:xfrm>
            <a:custGeom>
              <a:avLst/>
              <a:gdLst/>
              <a:ahLst/>
              <a:cxnLst>
                <a:cxn ang="0">
                  <a:pos x="186" y="0"/>
                </a:cxn>
                <a:cxn ang="0">
                  <a:pos x="0" y="0"/>
                </a:cxn>
                <a:cxn ang="0">
                  <a:pos x="0" y="90"/>
                </a:cxn>
                <a:cxn ang="0">
                  <a:pos x="194" y="42"/>
                </a:cxn>
                <a:cxn ang="0">
                  <a:pos x="186" y="0"/>
                </a:cxn>
              </a:cxnLst>
              <a:rect l="0" t="0" r="r" b="b"/>
              <a:pathLst>
                <a:path w="194" h="90">
                  <a:moveTo>
                    <a:pt x="186" y="0"/>
                  </a:moveTo>
                  <a:lnTo>
                    <a:pt x="0" y="0"/>
                  </a:lnTo>
                  <a:lnTo>
                    <a:pt x="0" y="90"/>
                  </a:lnTo>
                  <a:lnTo>
                    <a:pt x="194" y="42"/>
                  </a:lnTo>
                  <a:lnTo>
                    <a:pt x="186" y="0"/>
                  </a:lnTo>
                  <a:close/>
                </a:path>
              </a:pathLst>
            </a:custGeom>
            <a:solidFill>
              <a:srgbClr val="536B7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30"/>
            <p:cNvSpPr>
              <a:spLocks/>
            </p:cNvSpPr>
            <p:nvPr/>
          </p:nvSpPr>
          <p:spPr bwMode="auto">
            <a:xfrm>
              <a:off x="1042988" y="2974975"/>
              <a:ext cx="819150" cy="323850"/>
            </a:xfrm>
            <a:custGeom>
              <a:avLst/>
              <a:gdLst/>
              <a:ahLst/>
              <a:cxnLst>
                <a:cxn ang="0">
                  <a:pos x="482" y="82"/>
                </a:cxn>
                <a:cxn ang="0">
                  <a:pos x="264" y="0"/>
                </a:cxn>
                <a:cxn ang="0">
                  <a:pos x="36" y="78"/>
                </a:cxn>
                <a:cxn ang="0">
                  <a:pos x="0" y="78"/>
                </a:cxn>
                <a:cxn ang="0">
                  <a:pos x="0" y="90"/>
                </a:cxn>
                <a:cxn ang="0">
                  <a:pos x="270" y="204"/>
                </a:cxn>
                <a:cxn ang="0">
                  <a:pos x="516" y="94"/>
                </a:cxn>
                <a:cxn ang="0">
                  <a:pos x="516" y="82"/>
                </a:cxn>
                <a:cxn ang="0">
                  <a:pos x="482" y="82"/>
                </a:cxn>
              </a:cxnLst>
              <a:rect l="0" t="0" r="r" b="b"/>
              <a:pathLst>
                <a:path w="516" h="204">
                  <a:moveTo>
                    <a:pt x="482" y="82"/>
                  </a:moveTo>
                  <a:lnTo>
                    <a:pt x="264" y="0"/>
                  </a:lnTo>
                  <a:lnTo>
                    <a:pt x="36" y="78"/>
                  </a:lnTo>
                  <a:lnTo>
                    <a:pt x="0" y="78"/>
                  </a:lnTo>
                  <a:lnTo>
                    <a:pt x="0" y="90"/>
                  </a:lnTo>
                  <a:lnTo>
                    <a:pt x="270" y="204"/>
                  </a:lnTo>
                  <a:lnTo>
                    <a:pt x="516" y="94"/>
                  </a:lnTo>
                  <a:lnTo>
                    <a:pt x="516" y="82"/>
                  </a:lnTo>
                  <a:lnTo>
                    <a:pt x="482" y="82"/>
                  </a:lnTo>
                  <a:close/>
                </a:path>
              </a:pathLst>
            </a:custGeom>
            <a:solidFill>
              <a:srgbClr val="00012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31"/>
            <p:cNvSpPr>
              <a:spLocks/>
            </p:cNvSpPr>
            <p:nvPr/>
          </p:nvSpPr>
          <p:spPr bwMode="auto">
            <a:xfrm>
              <a:off x="1042988" y="2952750"/>
              <a:ext cx="819150" cy="323850"/>
            </a:xfrm>
            <a:custGeom>
              <a:avLst/>
              <a:gdLst/>
              <a:ahLst/>
              <a:cxnLst>
                <a:cxn ang="0">
                  <a:pos x="0" y="92"/>
                </a:cxn>
                <a:cxn ang="0">
                  <a:pos x="264" y="0"/>
                </a:cxn>
                <a:cxn ang="0">
                  <a:pos x="516" y="96"/>
                </a:cxn>
                <a:cxn ang="0">
                  <a:pos x="270" y="204"/>
                </a:cxn>
                <a:cxn ang="0">
                  <a:pos x="0" y="92"/>
                </a:cxn>
              </a:cxnLst>
              <a:rect l="0" t="0" r="r" b="b"/>
              <a:pathLst>
                <a:path w="516" h="204">
                  <a:moveTo>
                    <a:pt x="0" y="92"/>
                  </a:moveTo>
                  <a:lnTo>
                    <a:pt x="264" y="0"/>
                  </a:lnTo>
                  <a:lnTo>
                    <a:pt x="516" y="96"/>
                  </a:lnTo>
                  <a:lnTo>
                    <a:pt x="270" y="204"/>
                  </a:lnTo>
                  <a:lnTo>
                    <a:pt x="0" y="92"/>
                  </a:lnTo>
                  <a:close/>
                </a:path>
              </a:pathLst>
            </a:custGeom>
            <a:solidFill>
              <a:srgbClr val="26425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32"/>
            <p:cNvSpPr>
              <a:spLocks/>
            </p:cNvSpPr>
            <p:nvPr/>
          </p:nvSpPr>
          <p:spPr bwMode="auto">
            <a:xfrm>
              <a:off x="1408113" y="3000375"/>
              <a:ext cx="454025" cy="276225"/>
            </a:xfrm>
            <a:custGeom>
              <a:avLst/>
              <a:gdLst/>
              <a:ahLst/>
              <a:cxnLst>
                <a:cxn ang="0">
                  <a:pos x="286" y="66"/>
                </a:cxn>
                <a:cxn ang="0">
                  <a:pos x="110" y="0"/>
                </a:cxn>
                <a:cxn ang="0">
                  <a:pos x="0" y="158"/>
                </a:cxn>
                <a:cxn ang="0">
                  <a:pos x="40" y="174"/>
                </a:cxn>
                <a:cxn ang="0">
                  <a:pos x="286" y="66"/>
                </a:cxn>
              </a:cxnLst>
              <a:rect l="0" t="0" r="r" b="b"/>
              <a:pathLst>
                <a:path w="286" h="174">
                  <a:moveTo>
                    <a:pt x="286" y="66"/>
                  </a:moveTo>
                  <a:lnTo>
                    <a:pt x="110" y="0"/>
                  </a:lnTo>
                  <a:lnTo>
                    <a:pt x="0" y="158"/>
                  </a:lnTo>
                  <a:lnTo>
                    <a:pt x="40" y="174"/>
                  </a:lnTo>
                  <a:lnTo>
                    <a:pt x="286" y="66"/>
                  </a:lnTo>
                  <a:close/>
                </a:path>
              </a:pathLst>
            </a:custGeom>
            <a:solidFill>
              <a:srgbClr val="19395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33"/>
            <p:cNvSpPr>
              <a:spLocks/>
            </p:cNvSpPr>
            <p:nvPr/>
          </p:nvSpPr>
          <p:spPr bwMode="auto">
            <a:xfrm>
              <a:off x="1154113" y="3143250"/>
              <a:ext cx="22225" cy="117475"/>
            </a:xfrm>
            <a:custGeom>
              <a:avLst/>
              <a:gdLst/>
              <a:ahLst/>
              <a:cxnLst>
                <a:cxn ang="0">
                  <a:pos x="0" y="74"/>
                </a:cxn>
                <a:cxn ang="0">
                  <a:pos x="14" y="74"/>
                </a:cxn>
                <a:cxn ang="0">
                  <a:pos x="14" y="8"/>
                </a:cxn>
                <a:cxn ang="0">
                  <a:pos x="0" y="0"/>
                </a:cxn>
                <a:cxn ang="0">
                  <a:pos x="0" y="74"/>
                </a:cxn>
              </a:cxnLst>
              <a:rect l="0" t="0" r="r" b="b"/>
              <a:pathLst>
                <a:path w="14" h="74">
                  <a:moveTo>
                    <a:pt x="0" y="74"/>
                  </a:moveTo>
                  <a:lnTo>
                    <a:pt x="14" y="74"/>
                  </a:lnTo>
                  <a:lnTo>
                    <a:pt x="14" y="8"/>
                  </a:lnTo>
                  <a:lnTo>
                    <a:pt x="0" y="0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rgbClr val="54AF9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34"/>
            <p:cNvSpPr>
              <a:spLocks/>
            </p:cNvSpPr>
            <p:nvPr/>
          </p:nvSpPr>
          <p:spPr bwMode="auto">
            <a:xfrm>
              <a:off x="1154113" y="3082925"/>
              <a:ext cx="327025" cy="73025"/>
            </a:xfrm>
            <a:custGeom>
              <a:avLst/>
              <a:gdLst/>
              <a:ahLst/>
              <a:cxnLst>
                <a:cxn ang="0">
                  <a:pos x="204" y="0"/>
                </a:cxn>
                <a:cxn ang="0">
                  <a:pos x="0" y="38"/>
                </a:cxn>
                <a:cxn ang="0">
                  <a:pos x="14" y="46"/>
                </a:cxn>
                <a:cxn ang="0">
                  <a:pos x="14" y="46"/>
                </a:cxn>
                <a:cxn ang="0">
                  <a:pos x="206" y="10"/>
                </a:cxn>
                <a:cxn ang="0">
                  <a:pos x="204" y="0"/>
                </a:cxn>
              </a:cxnLst>
              <a:rect l="0" t="0" r="r" b="b"/>
              <a:pathLst>
                <a:path w="206" h="46">
                  <a:moveTo>
                    <a:pt x="204" y="0"/>
                  </a:moveTo>
                  <a:lnTo>
                    <a:pt x="0" y="38"/>
                  </a:lnTo>
                  <a:lnTo>
                    <a:pt x="14" y="46"/>
                  </a:lnTo>
                  <a:lnTo>
                    <a:pt x="14" y="46"/>
                  </a:lnTo>
                  <a:lnTo>
                    <a:pt x="206" y="10"/>
                  </a:lnTo>
                  <a:lnTo>
                    <a:pt x="204" y="0"/>
                  </a:lnTo>
                  <a:close/>
                </a:path>
              </a:pathLst>
            </a:custGeom>
            <a:solidFill>
              <a:srgbClr val="3F8AA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35"/>
            <p:cNvSpPr>
              <a:spLocks/>
            </p:cNvSpPr>
            <p:nvPr/>
          </p:nvSpPr>
          <p:spPr bwMode="auto">
            <a:xfrm>
              <a:off x="1093788" y="3276600"/>
              <a:ext cx="85725" cy="196850"/>
            </a:xfrm>
            <a:custGeom>
              <a:avLst/>
              <a:gdLst/>
              <a:ahLst/>
              <a:cxnLst>
                <a:cxn ang="0">
                  <a:pos x="46" y="4"/>
                </a:cxn>
                <a:cxn ang="0">
                  <a:pos x="48" y="2"/>
                </a:cxn>
                <a:cxn ang="0">
                  <a:pos x="42" y="0"/>
                </a:cxn>
                <a:cxn ang="0">
                  <a:pos x="42" y="0"/>
                </a:cxn>
                <a:cxn ang="0">
                  <a:pos x="32" y="16"/>
                </a:cxn>
                <a:cxn ang="0">
                  <a:pos x="8" y="48"/>
                </a:cxn>
                <a:cxn ang="0">
                  <a:pos x="8" y="48"/>
                </a:cxn>
                <a:cxn ang="0">
                  <a:pos x="4" y="56"/>
                </a:cxn>
                <a:cxn ang="0">
                  <a:pos x="0" y="68"/>
                </a:cxn>
                <a:cxn ang="0">
                  <a:pos x="0" y="80"/>
                </a:cxn>
                <a:cxn ang="0">
                  <a:pos x="2" y="94"/>
                </a:cxn>
                <a:cxn ang="0">
                  <a:pos x="6" y="114"/>
                </a:cxn>
                <a:cxn ang="0">
                  <a:pos x="8" y="122"/>
                </a:cxn>
                <a:cxn ang="0">
                  <a:pos x="8" y="122"/>
                </a:cxn>
                <a:cxn ang="0">
                  <a:pos x="12" y="124"/>
                </a:cxn>
                <a:cxn ang="0">
                  <a:pos x="22" y="124"/>
                </a:cxn>
                <a:cxn ang="0">
                  <a:pos x="36" y="122"/>
                </a:cxn>
                <a:cxn ang="0">
                  <a:pos x="46" y="118"/>
                </a:cxn>
                <a:cxn ang="0">
                  <a:pos x="54" y="114"/>
                </a:cxn>
                <a:cxn ang="0">
                  <a:pos x="54" y="114"/>
                </a:cxn>
                <a:cxn ang="0">
                  <a:pos x="48" y="98"/>
                </a:cxn>
                <a:cxn ang="0">
                  <a:pos x="38" y="78"/>
                </a:cxn>
                <a:cxn ang="0">
                  <a:pos x="38" y="78"/>
                </a:cxn>
                <a:cxn ang="0">
                  <a:pos x="34" y="62"/>
                </a:cxn>
                <a:cxn ang="0">
                  <a:pos x="32" y="48"/>
                </a:cxn>
                <a:cxn ang="0">
                  <a:pos x="34" y="34"/>
                </a:cxn>
                <a:cxn ang="0">
                  <a:pos x="36" y="24"/>
                </a:cxn>
                <a:cxn ang="0">
                  <a:pos x="42" y="10"/>
                </a:cxn>
                <a:cxn ang="0">
                  <a:pos x="46" y="4"/>
                </a:cxn>
                <a:cxn ang="0">
                  <a:pos x="46" y="4"/>
                </a:cxn>
              </a:cxnLst>
              <a:rect l="0" t="0" r="r" b="b"/>
              <a:pathLst>
                <a:path w="54" h="124">
                  <a:moveTo>
                    <a:pt x="46" y="4"/>
                  </a:moveTo>
                  <a:lnTo>
                    <a:pt x="48" y="2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32" y="16"/>
                  </a:lnTo>
                  <a:lnTo>
                    <a:pt x="8" y="48"/>
                  </a:lnTo>
                  <a:lnTo>
                    <a:pt x="8" y="48"/>
                  </a:lnTo>
                  <a:lnTo>
                    <a:pt x="4" y="56"/>
                  </a:lnTo>
                  <a:lnTo>
                    <a:pt x="0" y="68"/>
                  </a:lnTo>
                  <a:lnTo>
                    <a:pt x="0" y="80"/>
                  </a:lnTo>
                  <a:lnTo>
                    <a:pt x="2" y="94"/>
                  </a:lnTo>
                  <a:lnTo>
                    <a:pt x="6" y="114"/>
                  </a:lnTo>
                  <a:lnTo>
                    <a:pt x="8" y="122"/>
                  </a:lnTo>
                  <a:lnTo>
                    <a:pt x="8" y="122"/>
                  </a:lnTo>
                  <a:lnTo>
                    <a:pt x="12" y="124"/>
                  </a:lnTo>
                  <a:lnTo>
                    <a:pt x="22" y="124"/>
                  </a:lnTo>
                  <a:lnTo>
                    <a:pt x="36" y="122"/>
                  </a:lnTo>
                  <a:lnTo>
                    <a:pt x="46" y="118"/>
                  </a:lnTo>
                  <a:lnTo>
                    <a:pt x="54" y="114"/>
                  </a:lnTo>
                  <a:lnTo>
                    <a:pt x="54" y="114"/>
                  </a:lnTo>
                  <a:lnTo>
                    <a:pt x="48" y="98"/>
                  </a:lnTo>
                  <a:lnTo>
                    <a:pt x="38" y="78"/>
                  </a:lnTo>
                  <a:lnTo>
                    <a:pt x="38" y="78"/>
                  </a:lnTo>
                  <a:lnTo>
                    <a:pt x="34" y="62"/>
                  </a:lnTo>
                  <a:lnTo>
                    <a:pt x="32" y="48"/>
                  </a:lnTo>
                  <a:lnTo>
                    <a:pt x="34" y="34"/>
                  </a:lnTo>
                  <a:lnTo>
                    <a:pt x="36" y="24"/>
                  </a:lnTo>
                  <a:lnTo>
                    <a:pt x="42" y="10"/>
                  </a:lnTo>
                  <a:lnTo>
                    <a:pt x="46" y="4"/>
                  </a:lnTo>
                  <a:lnTo>
                    <a:pt x="46" y="4"/>
                  </a:lnTo>
                  <a:close/>
                </a:path>
              </a:pathLst>
            </a:custGeom>
            <a:solidFill>
              <a:srgbClr val="F33F4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36"/>
            <p:cNvSpPr>
              <a:spLocks/>
            </p:cNvSpPr>
            <p:nvPr/>
          </p:nvSpPr>
          <p:spPr bwMode="auto">
            <a:xfrm>
              <a:off x="1144588" y="3279775"/>
              <a:ext cx="69850" cy="177800"/>
            </a:xfrm>
            <a:custGeom>
              <a:avLst/>
              <a:gdLst/>
              <a:ahLst/>
              <a:cxnLst>
                <a:cxn ang="0">
                  <a:pos x="44" y="94"/>
                </a:cxn>
                <a:cxn ang="0">
                  <a:pos x="44" y="94"/>
                </a:cxn>
                <a:cxn ang="0">
                  <a:pos x="30" y="78"/>
                </a:cxn>
                <a:cxn ang="0">
                  <a:pos x="20" y="64"/>
                </a:cxn>
                <a:cxn ang="0">
                  <a:pos x="12" y="50"/>
                </a:cxn>
                <a:cxn ang="0">
                  <a:pos x="12" y="50"/>
                </a:cxn>
                <a:cxn ang="0">
                  <a:pos x="10" y="44"/>
                </a:cxn>
                <a:cxn ang="0">
                  <a:pos x="10" y="34"/>
                </a:cxn>
                <a:cxn ang="0">
                  <a:pos x="12" y="18"/>
                </a:cxn>
                <a:cxn ang="0">
                  <a:pos x="18" y="0"/>
                </a:cxn>
                <a:cxn ang="0">
                  <a:pos x="16" y="0"/>
                </a:cxn>
                <a:cxn ang="0">
                  <a:pos x="14" y="2"/>
                </a:cxn>
                <a:cxn ang="0">
                  <a:pos x="14" y="2"/>
                </a:cxn>
                <a:cxn ang="0">
                  <a:pos x="10" y="8"/>
                </a:cxn>
                <a:cxn ang="0">
                  <a:pos x="4" y="22"/>
                </a:cxn>
                <a:cxn ang="0">
                  <a:pos x="2" y="32"/>
                </a:cxn>
                <a:cxn ang="0">
                  <a:pos x="0" y="46"/>
                </a:cxn>
                <a:cxn ang="0">
                  <a:pos x="2" y="60"/>
                </a:cxn>
                <a:cxn ang="0">
                  <a:pos x="6" y="76"/>
                </a:cxn>
                <a:cxn ang="0">
                  <a:pos x="6" y="76"/>
                </a:cxn>
                <a:cxn ang="0">
                  <a:pos x="16" y="96"/>
                </a:cxn>
                <a:cxn ang="0">
                  <a:pos x="22" y="112"/>
                </a:cxn>
                <a:cxn ang="0">
                  <a:pos x="22" y="112"/>
                </a:cxn>
                <a:cxn ang="0">
                  <a:pos x="32" y="104"/>
                </a:cxn>
                <a:cxn ang="0">
                  <a:pos x="44" y="94"/>
                </a:cxn>
                <a:cxn ang="0">
                  <a:pos x="44" y="94"/>
                </a:cxn>
              </a:cxnLst>
              <a:rect l="0" t="0" r="r" b="b"/>
              <a:pathLst>
                <a:path w="44" h="112">
                  <a:moveTo>
                    <a:pt x="44" y="94"/>
                  </a:moveTo>
                  <a:lnTo>
                    <a:pt x="44" y="94"/>
                  </a:lnTo>
                  <a:lnTo>
                    <a:pt x="30" y="78"/>
                  </a:lnTo>
                  <a:lnTo>
                    <a:pt x="20" y="64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0" y="44"/>
                  </a:lnTo>
                  <a:lnTo>
                    <a:pt x="10" y="34"/>
                  </a:lnTo>
                  <a:lnTo>
                    <a:pt x="12" y="18"/>
                  </a:lnTo>
                  <a:lnTo>
                    <a:pt x="18" y="0"/>
                  </a:lnTo>
                  <a:lnTo>
                    <a:pt x="16" y="0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10" y="8"/>
                  </a:lnTo>
                  <a:lnTo>
                    <a:pt x="4" y="22"/>
                  </a:lnTo>
                  <a:lnTo>
                    <a:pt x="2" y="32"/>
                  </a:lnTo>
                  <a:lnTo>
                    <a:pt x="0" y="46"/>
                  </a:lnTo>
                  <a:lnTo>
                    <a:pt x="2" y="60"/>
                  </a:lnTo>
                  <a:lnTo>
                    <a:pt x="6" y="76"/>
                  </a:lnTo>
                  <a:lnTo>
                    <a:pt x="6" y="76"/>
                  </a:lnTo>
                  <a:lnTo>
                    <a:pt x="16" y="96"/>
                  </a:lnTo>
                  <a:lnTo>
                    <a:pt x="22" y="112"/>
                  </a:lnTo>
                  <a:lnTo>
                    <a:pt x="22" y="112"/>
                  </a:lnTo>
                  <a:lnTo>
                    <a:pt x="32" y="104"/>
                  </a:lnTo>
                  <a:lnTo>
                    <a:pt x="44" y="94"/>
                  </a:lnTo>
                  <a:lnTo>
                    <a:pt x="44" y="94"/>
                  </a:lnTo>
                  <a:close/>
                </a:path>
              </a:pathLst>
            </a:custGeom>
            <a:solidFill>
              <a:srgbClr val="A7292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37"/>
            <p:cNvSpPr>
              <a:spLocks/>
            </p:cNvSpPr>
            <p:nvPr/>
          </p:nvSpPr>
          <p:spPr bwMode="auto">
            <a:xfrm>
              <a:off x="1166813" y="3241675"/>
              <a:ext cx="19050" cy="47625"/>
            </a:xfrm>
            <a:custGeom>
              <a:avLst/>
              <a:gdLst/>
              <a:ahLst/>
              <a:cxnLst>
                <a:cxn ang="0">
                  <a:pos x="12" y="16"/>
                </a:cxn>
                <a:cxn ang="0">
                  <a:pos x="12" y="16"/>
                </a:cxn>
                <a:cxn ang="0">
                  <a:pos x="10" y="10"/>
                </a:cxn>
                <a:cxn ang="0">
                  <a:pos x="8" y="4"/>
                </a:cxn>
                <a:cxn ang="0">
                  <a:pos x="4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4" y="6"/>
                </a:cxn>
                <a:cxn ang="0">
                  <a:pos x="6" y="16"/>
                </a:cxn>
                <a:cxn ang="0">
                  <a:pos x="6" y="16"/>
                </a:cxn>
                <a:cxn ang="0">
                  <a:pos x="4" y="24"/>
                </a:cxn>
                <a:cxn ang="0">
                  <a:pos x="0" y="30"/>
                </a:cxn>
                <a:cxn ang="0">
                  <a:pos x="0" y="30"/>
                </a:cxn>
                <a:cxn ang="0">
                  <a:pos x="4" y="30"/>
                </a:cxn>
                <a:cxn ang="0">
                  <a:pos x="8" y="26"/>
                </a:cxn>
                <a:cxn ang="0">
                  <a:pos x="10" y="20"/>
                </a:cxn>
                <a:cxn ang="0">
                  <a:pos x="12" y="16"/>
                </a:cxn>
                <a:cxn ang="0">
                  <a:pos x="12" y="16"/>
                </a:cxn>
              </a:cxnLst>
              <a:rect l="0" t="0" r="r" b="b"/>
              <a:pathLst>
                <a:path w="12" h="30">
                  <a:moveTo>
                    <a:pt x="12" y="16"/>
                  </a:moveTo>
                  <a:lnTo>
                    <a:pt x="12" y="16"/>
                  </a:lnTo>
                  <a:lnTo>
                    <a:pt x="10" y="10"/>
                  </a:lnTo>
                  <a:lnTo>
                    <a:pt x="8" y="4"/>
                  </a:lnTo>
                  <a:lnTo>
                    <a:pt x="4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4" y="6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4" y="24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4" y="30"/>
                  </a:lnTo>
                  <a:lnTo>
                    <a:pt x="8" y="26"/>
                  </a:lnTo>
                  <a:lnTo>
                    <a:pt x="10" y="20"/>
                  </a:lnTo>
                  <a:lnTo>
                    <a:pt x="12" y="16"/>
                  </a:lnTo>
                  <a:lnTo>
                    <a:pt x="12" y="16"/>
                  </a:lnTo>
                  <a:close/>
                </a:path>
              </a:pathLst>
            </a:custGeom>
            <a:solidFill>
              <a:srgbClr val="A7292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38"/>
            <p:cNvSpPr>
              <a:spLocks/>
            </p:cNvSpPr>
            <p:nvPr/>
          </p:nvSpPr>
          <p:spPr bwMode="auto">
            <a:xfrm>
              <a:off x="1141413" y="3241675"/>
              <a:ext cx="34925" cy="47625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16" y="0"/>
                </a:cxn>
                <a:cxn ang="0">
                  <a:pos x="14" y="0"/>
                </a:cxn>
                <a:cxn ang="0">
                  <a:pos x="14" y="0"/>
                </a:cxn>
                <a:cxn ang="0">
                  <a:pos x="8" y="0"/>
                </a:cxn>
                <a:cxn ang="0">
                  <a:pos x="4" y="4"/>
                </a:cxn>
                <a:cxn ang="0">
                  <a:pos x="0" y="8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0" y="22"/>
                </a:cxn>
                <a:cxn ang="0">
                  <a:pos x="4" y="26"/>
                </a:cxn>
                <a:cxn ang="0">
                  <a:pos x="8" y="30"/>
                </a:cxn>
                <a:cxn ang="0">
                  <a:pos x="14" y="30"/>
                </a:cxn>
                <a:cxn ang="0">
                  <a:pos x="14" y="30"/>
                </a:cxn>
                <a:cxn ang="0">
                  <a:pos x="16" y="30"/>
                </a:cxn>
                <a:cxn ang="0">
                  <a:pos x="16" y="30"/>
                </a:cxn>
                <a:cxn ang="0">
                  <a:pos x="20" y="24"/>
                </a:cxn>
                <a:cxn ang="0">
                  <a:pos x="22" y="16"/>
                </a:cxn>
                <a:cxn ang="0">
                  <a:pos x="22" y="16"/>
                </a:cxn>
                <a:cxn ang="0">
                  <a:pos x="20" y="6"/>
                </a:cxn>
                <a:cxn ang="0">
                  <a:pos x="16" y="0"/>
                </a:cxn>
                <a:cxn ang="0">
                  <a:pos x="16" y="0"/>
                </a:cxn>
              </a:cxnLst>
              <a:rect l="0" t="0" r="r" b="b"/>
              <a:pathLst>
                <a:path w="22" h="30">
                  <a:moveTo>
                    <a:pt x="16" y="0"/>
                  </a:moveTo>
                  <a:lnTo>
                    <a:pt x="16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8" y="0"/>
                  </a:lnTo>
                  <a:lnTo>
                    <a:pt x="4" y="4"/>
                  </a:lnTo>
                  <a:lnTo>
                    <a:pt x="0" y="8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22"/>
                  </a:lnTo>
                  <a:lnTo>
                    <a:pt x="4" y="26"/>
                  </a:lnTo>
                  <a:lnTo>
                    <a:pt x="8" y="30"/>
                  </a:lnTo>
                  <a:lnTo>
                    <a:pt x="14" y="30"/>
                  </a:lnTo>
                  <a:lnTo>
                    <a:pt x="14" y="30"/>
                  </a:lnTo>
                  <a:lnTo>
                    <a:pt x="16" y="30"/>
                  </a:lnTo>
                  <a:lnTo>
                    <a:pt x="16" y="30"/>
                  </a:lnTo>
                  <a:lnTo>
                    <a:pt x="20" y="24"/>
                  </a:lnTo>
                  <a:lnTo>
                    <a:pt x="22" y="16"/>
                  </a:lnTo>
                  <a:lnTo>
                    <a:pt x="22" y="16"/>
                  </a:lnTo>
                  <a:lnTo>
                    <a:pt x="20" y="6"/>
                  </a:lnTo>
                  <a:lnTo>
                    <a:pt x="16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BA344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39"/>
            <p:cNvSpPr>
              <a:spLocks/>
            </p:cNvSpPr>
            <p:nvPr/>
          </p:nvSpPr>
          <p:spPr bwMode="auto">
            <a:xfrm>
              <a:off x="1427163" y="3070225"/>
              <a:ext cx="88900" cy="44450"/>
            </a:xfrm>
            <a:custGeom>
              <a:avLst/>
              <a:gdLst/>
              <a:ahLst/>
              <a:cxnLst>
                <a:cxn ang="0">
                  <a:pos x="46" y="4"/>
                </a:cxn>
                <a:cxn ang="0">
                  <a:pos x="46" y="4"/>
                </a:cxn>
                <a:cxn ang="0">
                  <a:pos x="38" y="2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18" y="2"/>
                </a:cxn>
                <a:cxn ang="0">
                  <a:pos x="10" y="4"/>
                </a:cxn>
                <a:cxn ang="0">
                  <a:pos x="0" y="4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2" y="20"/>
                </a:cxn>
                <a:cxn ang="0">
                  <a:pos x="8" y="24"/>
                </a:cxn>
                <a:cxn ang="0">
                  <a:pos x="16" y="26"/>
                </a:cxn>
                <a:cxn ang="0">
                  <a:pos x="28" y="28"/>
                </a:cxn>
                <a:cxn ang="0">
                  <a:pos x="28" y="28"/>
                </a:cxn>
                <a:cxn ang="0">
                  <a:pos x="40" y="26"/>
                </a:cxn>
                <a:cxn ang="0">
                  <a:pos x="48" y="24"/>
                </a:cxn>
                <a:cxn ang="0">
                  <a:pos x="54" y="20"/>
                </a:cxn>
                <a:cxn ang="0">
                  <a:pos x="56" y="14"/>
                </a:cxn>
                <a:cxn ang="0">
                  <a:pos x="56" y="4"/>
                </a:cxn>
                <a:cxn ang="0">
                  <a:pos x="46" y="4"/>
                </a:cxn>
              </a:cxnLst>
              <a:rect l="0" t="0" r="r" b="b"/>
              <a:pathLst>
                <a:path w="56" h="28">
                  <a:moveTo>
                    <a:pt x="46" y="4"/>
                  </a:moveTo>
                  <a:lnTo>
                    <a:pt x="46" y="4"/>
                  </a:lnTo>
                  <a:lnTo>
                    <a:pt x="38" y="2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18" y="2"/>
                  </a:lnTo>
                  <a:lnTo>
                    <a:pt x="10" y="4"/>
                  </a:lnTo>
                  <a:lnTo>
                    <a:pt x="0" y="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" y="20"/>
                  </a:lnTo>
                  <a:lnTo>
                    <a:pt x="8" y="24"/>
                  </a:lnTo>
                  <a:lnTo>
                    <a:pt x="16" y="26"/>
                  </a:lnTo>
                  <a:lnTo>
                    <a:pt x="28" y="28"/>
                  </a:lnTo>
                  <a:lnTo>
                    <a:pt x="28" y="28"/>
                  </a:lnTo>
                  <a:lnTo>
                    <a:pt x="40" y="26"/>
                  </a:lnTo>
                  <a:lnTo>
                    <a:pt x="48" y="24"/>
                  </a:lnTo>
                  <a:lnTo>
                    <a:pt x="54" y="20"/>
                  </a:lnTo>
                  <a:lnTo>
                    <a:pt x="56" y="14"/>
                  </a:lnTo>
                  <a:lnTo>
                    <a:pt x="56" y="4"/>
                  </a:lnTo>
                  <a:lnTo>
                    <a:pt x="46" y="4"/>
                  </a:lnTo>
                  <a:close/>
                </a:path>
              </a:pathLst>
            </a:custGeom>
            <a:solidFill>
              <a:srgbClr val="60264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40"/>
            <p:cNvSpPr>
              <a:spLocks/>
            </p:cNvSpPr>
            <p:nvPr/>
          </p:nvSpPr>
          <p:spPr bwMode="auto">
            <a:xfrm>
              <a:off x="1427163" y="3054350"/>
              <a:ext cx="88900" cy="41275"/>
            </a:xfrm>
            <a:custGeom>
              <a:avLst/>
              <a:gdLst/>
              <a:ahLst/>
              <a:cxnLst>
                <a:cxn ang="0">
                  <a:pos x="56" y="14"/>
                </a:cxn>
                <a:cxn ang="0">
                  <a:pos x="56" y="14"/>
                </a:cxn>
                <a:cxn ang="0">
                  <a:pos x="54" y="18"/>
                </a:cxn>
                <a:cxn ang="0">
                  <a:pos x="48" y="22"/>
                </a:cxn>
                <a:cxn ang="0">
                  <a:pos x="40" y="26"/>
                </a:cxn>
                <a:cxn ang="0">
                  <a:pos x="28" y="26"/>
                </a:cxn>
                <a:cxn ang="0">
                  <a:pos x="28" y="26"/>
                </a:cxn>
                <a:cxn ang="0">
                  <a:pos x="16" y="26"/>
                </a:cxn>
                <a:cxn ang="0">
                  <a:pos x="8" y="22"/>
                </a:cxn>
                <a:cxn ang="0">
                  <a:pos x="2" y="18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2" y="8"/>
                </a:cxn>
                <a:cxn ang="0">
                  <a:pos x="8" y="4"/>
                </a:cxn>
                <a:cxn ang="0">
                  <a:pos x="16" y="2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40" y="2"/>
                </a:cxn>
                <a:cxn ang="0">
                  <a:pos x="48" y="4"/>
                </a:cxn>
                <a:cxn ang="0">
                  <a:pos x="54" y="8"/>
                </a:cxn>
                <a:cxn ang="0">
                  <a:pos x="56" y="14"/>
                </a:cxn>
                <a:cxn ang="0">
                  <a:pos x="56" y="14"/>
                </a:cxn>
              </a:cxnLst>
              <a:rect l="0" t="0" r="r" b="b"/>
              <a:pathLst>
                <a:path w="56" h="26">
                  <a:moveTo>
                    <a:pt x="56" y="14"/>
                  </a:moveTo>
                  <a:lnTo>
                    <a:pt x="56" y="14"/>
                  </a:lnTo>
                  <a:lnTo>
                    <a:pt x="54" y="18"/>
                  </a:lnTo>
                  <a:lnTo>
                    <a:pt x="48" y="22"/>
                  </a:lnTo>
                  <a:lnTo>
                    <a:pt x="40" y="26"/>
                  </a:lnTo>
                  <a:lnTo>
                    <a:pt x="28" y="26"/>
                  </a:lnTo>
                  <a:lnTo>
                    <a:pt x="28" y="26"/>
                  </a:lnTo>
                  <a:lnTo>
                    <a:pt x="16" y="26"/>
                  </a:lnTo>
                  <a:lnTo>
                    <a:pt x="8" y="22"/>
                  </a:lnTo>
                  <a:lnTo>
                    <a:pt x="2" y="18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" y="8"/>
                  </a:lnTo>
                  <a:lnTo>
                    <a:pt x="8" y="4"/>
                  </a:lnTo>
                  <a:lnTo>
                    <a:pt x="16" y="2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40" y="2"/>
                  </a:lnTo>
                  <a:lnTo>
                    <a:pt x="48" y="4"/>
                  </a:lnTo>
                  <a:lnTo>
                    <a:pt x="54" y="8"/>
                  </a:lnTo>
                  <a:lnTo>
                    <a:pt x="56" y="14"/>
                  </a:lnTo>
                  <a:lnTo>
                    <a:pt x="56" y="14"/>
                  </a:lnTo>
                  <a:close/>
                </a:path>
              </a:pathLst>
            </a:custGeom>
            <a:solidFill>
              <a:srgbClr val="AA4B7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41"/>
            <p:cNvSpPr>
              <a:spLocks/>
            </p:cNvSpPr>
            <p:nvPr/>
          </p:nvSpPr>
          <p:spPr bwMode="auto">
            <a:xfrm>
              <a:off x="1252538" y="3308350"/>
              <a:ext cx="415925" cy="82550"/>
            </a:xfrm>
            <a:custGeom>
              <a:avLst/>
              <a:gdLst/>
              <a:ahLst/>
              <a:cxnLst>
                <a:cxn ang="0">
                  <a:pos x="132" y="42"/>
                </a:cxn>
                <a:cxn ang="0">
                  <a:pos x="132" y="42"/>
                </a:cxn>
                <a:cxn ang="0">
                  <a:pos x="106" y="42"/>
                </a:cxn>
                <a:cxn ang="0">
                  <a:pos x="80" y="38"/>
                </a:cxn>
                <a:cxn ang="0">
                  <a:pos x="58" y="34"/>
                </a:cxn>
                <a:cxn ang="0">
                  <a:pos x="40" y="30"/>
                </a:cxn>
                <a:cxn ang="0">
                  <a:pos x="24" y="24"/>
                </a:cxn>
                <a:cxn ang="0">
                  <a:pos x="12" y="16"/>
                </a:cxn>
                <a:cxn ang="0">
                  <a:pos x="4" y="8"/>
                </a:cxn>
                <a:cxn ang="0">
                  <a:pos x="2" y="4"/>
                </a:cxn>
                <a:cxn ang="0">
                  <a:pos x="0" y="0"/>
                </a:cxn>
                <a:cxn ang="0">
                  <a:pos x="0" y="10"/>
                </a:cxn>
                <a:cxn ang="0">
                  <a:pos x="0" y="10"/>
                </a:cxn>
                <a:cxn ang="0">
                  <a:pos x="2" y="14"/>
                </a:cxn>
                <a:cxn ang="0">
                  <a:pos x="4" y="18"/>
                </a:cxn>
                <a:cxn ang="0">
                  <a:pos x="12" y="26"/>
                </a:cxn>
                <a:cxn ang="0">
                  <a:pos x="24" y="34"/>
                </a:cxn>
                <a:cxn ang="0">
                  <a:pos x="40" y="40"/>
                </a:cxn>
                <a:cxn ang="0">
                  <a:pos x="58" y="46"/>
                </a:cxn>
                <a:cxn ang="0">
                  <a:pos x="80" y="50"/>
                </a:cxn>
                <a:cxn ang="0">
                  <a:pos x="106" y="52"/>
                </a:cxn>
                <a:cxn ang="0">
                  <a:pos x="132" y="52"/>
                </a:cxn>
                <a:cxn ang="0">
                  <a:pos x="132" y="52"/>
                </a:cxn>
                <a:cxn ang="0">
                  <a:pos x="158" y="52"/>
                </a:cxn>
                <a:cxn ang="0">
                  <a:pos x="182" y="50"/>
                </a:cxn>
                <a:cxn ang="0">
                  <a:pos x="206" y="46"/>
                </a:cxn>
                <a:cxn ang="0">
                  <a:pos x="224" y="40"/>
                </a:cxn>
                <a:cxn ang="0">
                  <a:pos x="240" y="34"/>
                </a:cxn>
                <a:cxn ang="0">
                  <a:pos x="252" y="26"/>
                </a:cxn>
                <a:cxn ang="0">
                  <a:pos x="260" y="18"/>
                </a:cxn>
                <a:cxn ang="0">
                  <a:pos x="262" y="14"/>
                </a:cxn>
                <a:cxn ang="0">
                  <a:pos x="262" y="10"/>
                </a:cxn>
                <a:cxn ang="0">
                  <a:pos x="262" y="0"/>
                </a:cxn>
                <a:cxn ang="0">
                  <a:pos x="262" y="0"/>
                </a:cxn>
                <a:cxn ang="0">
                  <a:pos x="262" y="4"/>
                </a:cxn>
                <a:cxn ang="0">
                  <a:pos x="260" y="8"/>
                </a:cxn>
                <a:cxn ang="0">
                  <a:pos x="252" y="16"/>
                </a:cxn>
                <a:cxn ang="0">
                  <a:pos x="240" y="24"/>
                </a:cxn>
                <a:cxn ang="0">
                  <a:pos x="224" y="30"/>
                </a:cxn>
                <a:cxn ang="0">
                  <a:pos x="206" y="34"/>
                </a:cxn>
                <a:cxn ang="0">
                  <a:pos x="182" y="38"/>
                </a:cxn>
                <a:cxn ang="0">
                  <a:pos x="158" y="42"/>
                </a:cxn>
                <a:cxn ang="0">
                  <a:pos x="132" y="42"/>
                </a:cxn>
                <a:cxn ang="0">
                  <a:pos x="132" y="42"/>
                </a:cxn>
              </a:cxnLst>
              <a:rect l="0" t="0" r="r" b="b"/>
              <a:pathLst>
                <a:path w="262" h="52">
                  <a:moveTo>
                    <a:pt x="132" y="42"/>
                  </a:moveTo>
                  <a:lnTo>
                    <a:pt x="132" y="42"/>
                  </a:lnTo>
                  <a:lnTo>
                    <a:pt x="106" y="42"/>
                  </a:lnTo>
                  <a:lnTo>
                    <a:pt x="80" y="38"/>
                  </a:lnTo>
                  <a:lnTo>
                    <a:pt x="58" y="34"/>
                  </a:lnTo>
                  <a:lnTo>
                    <a:pt x="40" y="30"/>
                  </a:lnTo>
                  <a:lnTo>
                    <a:pt x="24" y="24"/>
                  </a:lnTo>
                  <a:lnTo>
                    <a:pt x="12" y="16"/>
                  </a:lnTo>
                  <a:lnTo>
                    <a:pt x="4" y="8"/>
                  </a:lnTo>
                  <a:lnTo>
                    <a:pt x="2" y="4"/>
                  </a:lnTo>
                  <a:lnTo>
                    <a:pt x="0" y="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2" y="14"/>
                  </a:lnTo>
                  <a:lnTo>
                    <a:pt x="4" y="18"/>
                  </a:lnTo>
                  <a:lnTo>
                    <a:pt x="12" y="26"/>
                  </a:lnTo>
                  <a:lnTo>
                    <a:pt x="24" y="34"/>
                  </a:lnTo>
                  <a:lnTo>
                    <a:pt x="40" y="40"/>
                  </a:lnTo>
                  <a:lnTo>
                    <a:pt x="58" y="46"/>
                  </a:lnTo>
                  <a:lnTo>
                    <a:pt x="80" y="50"/>
                  </a:lnTo>
                  <a:lnTo>
                    <a:pt x="106" y="52"/>
                  </a:lnTo>
                  <a:lnTo>
                    <a:pt x="132" y="52"/>
                  </a:lnTo>
                  <a:lnTo>
                    <a:pt x="132" y="52"/>
                  </a:lnTo>
                  <a:lnTo>
                    <a:pt x="158" y="52"/>
                  </a:lnTo>
                  <a:lnTo>
                    <a:pt x="182" y="50"/>
                  </a:lnTo>
                  <a:lnTo>
                    <a:pt x="206" y="46"/>
                  </a:lnTo>
                  <a:lnTo>
                    <a:pt x="224" y="40"/>
                  </a:lnTo>
                  <a:lnTo>
                    <a:pt x="240" y="34"/>
                  </a:lnTo>
                  <a:lnTo>
                    <a:pt x="252" y="26"/>
                  </a:lnTo>
                  <a:lnTo>
                    <a:pt x="260" y="18"/>
                  </a:lnTo>
                  <a:lnTo>
                    <a:pt x="262" y="14"/>
                  </a:lnTo>
                  <a:lnTo>
                    <a:pt x="262" y="10"/>
                  </a:lnTo>
                  <a:lnTo>
                    <a:pt x="262" y="0"/>
                  </a:lnTo>
                  <a:lnTo>
                    <a:pt x="262" y="0"/>
                  </a:lnTo>
                  <a:lnTo>
                    <a:pt x="262" y="4"/>
                  </a:lnTo>
                  <a:lnTo>
                    <a:pt x="260" y="8"/>
                  </a:lnTo>
                  <a:lnTo>
                    <a:pt x="252" y="16"/>
                  </a:lnTo>
                  <a:lnTo>
                    <a:pt x="240" y="24"/>
                  </a:lnTo>
                  <a:lnTo>
                    <a:pt x="224" y="30"/>
                  </a:lnTo>
                  <a:lnTo>
                    <a:pt x="206" y="34"/>
                  </a:lnTo>
                  <a:lnTo>
                    <a:pt x="182" y="38"/>
                  </a:lnTo>
                  <a:lnTo>
                    <a:pt x="158" y="42"/>
                  </a:lnTo>
                  <a:lnTo>
                    <a:pt x="132" y="42"/>
                  </a:lnTo>
                  <a:lnTo>
                    <a:pt x="132" y="42"/>
                  </a:lnTo>
                  <a:close/>
                </a:path>
              </a:pathLst>
            </a:custGeom>
            <a:solidFill>
              <a:srgbClr val="9E467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43" name="矩形 42"/>
          <p:cNvSpPr/>
          <p:nvPr/>
        </p:nvSpPr>
        <p:spPr>
          <a:xfrm>
            <a:off x="6352023" y="2733558"/>
            <a:ext cx="464875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chemeClr val="bg1"/>
                </a:solidFill>
                <a:latin typeface="+mj-ea"/>
                <a:ea typeface="+mj-ea"/>
              </a:rPr>
              <a:t>绩点</a:t>
            </a:r>
            <a:endParaRPr lang="en-US" altLang="zh-CN" sz="2000" b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6352022" y="3270673"/>
            <a:ext cx="464875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b="1" dirty="0" smtClean="0">
                <a:solidFill>
                  <a:schemeClr val="bg1"/>
                </a:solidFill>
                <a:latin typeface="+mj-ea"/>
                <a:ea typeface="+mj-ea"/>
              </a:rPr>
              <a:t>社团</a:t>
            </a:r>
            <a:endParaRPr lang="en-US" altLang="zh-CN" sz="2000" b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6352021" y="3807788"/>
            <a:ext cx="464875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chemeClr val="bg1"/>
                </a:solidFill>
                <a:latin typeface="+mj-ea"/>
                <a:ea typeface="+mj-ea"/>
              </a:rPr>
              <a:t>试</a:t>
            </a:r>
            <a:r>
              <a:rPr lang="zh-CN" altLang="en-US" sz="2000" b="1" dirty="0" smtClean="0">
                <a:solidFill>
                  <a:schemeClr val="bg1"/>
                </a:solidFill>
                <a:latin typeface="+mj-ea"/>
                <a:ea typeface="+mj-ea"/>
              </a:rPr>
              <a:t>错</a:t>
            </a:r>
            <a:r>
              <a:rPr lang="en-US" altLang="zh-CN" sz="2000" b="1" dirty="0" smtClean="0">
                <a:solidFill>
                  <a:schemeClr val="bg1"/>
                </a:solidFill>
                <a:latin typeface="+mj-ea"/>
                <a:ea typeface="+mj-ea"/>
              </a:rPr>
              <a:t>-SRTP</a:t>
            </a:r>
            <a:r>
              <a:rPr lang="zh-CN" altLang="en-US" sz="2000" b="1" dirty="0" smtClean="0">
                <a:solidFill>
                  <a:schemeClr val="bg1"/>
                </a:solidFill>
                <a:latin typeface="+mj-ea"/>
                <a:ea typeface="+mj-ea"/>
              </a:rPr>
              <a:t>项目</a:t>
            </a:r>
            <a:endParaRPr lang="en-US" altLang="zh-CN" sz="2000" b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82623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10732020" y="-304800"/>
            <a:ext cx="0" cy="2049674"/>
          </a:xfrm>
          <a:prstGeom prst="line">
            <a:avLst/>
          </a:prstGeom>
          <a:ln w="127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弧形 5"/>
          <p:cNvSpPr/>
          <p:nvPr/>
        </p:nvSpPr>
        <p:spPr>
          <a:xfrm rot="5400000">
            <a:off x="9765666" y="1302396"/>
            <a:ext cx="1047750" cy="884957"/>
          </a:xfrm>
          <a:prstGeom prst="arc">
            <a:avLst/>
          </a:prstGeom>
          <a:ln w="127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>
            <a:off x="9368852" y="2268750"/>
            <a:ext cx="949463" cy="0"/>
          </a:xfrm>
          <a:prstGeom prst="line">
            <a:avLst/>
          </a:prstGeom>
          <a:ln w="127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/>
          <p:cNvSpPr/>
          <p:nvPr/>
        </p:nvSpPr>
        <p:spPr>
          <a:xfrm>
            <a:off x="8545771" y="1859374"/>
            <a:ext cx="818751" cy="818751"/>
          </a:xfrm>
          <a:prstGeom prst="ellipse">
            <a:avLst/>
          </a:prstGeom>
          <a:noFill/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8676402" y="1807084"/>
            <a:ext cx="5575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>
                <a:solidFill>
                  <a:srgbClr val="E04F5F"/>
                </a:solidFill>
              </a:rPr>
              <a:t>2</a:t>
            </a:r>
            <a:endParaRPr lang="zh-CN" altLang="en-US" sz="5400" b="1" dirty="0">
              <a:solidFill>
                <a:srgbClr val="E04F5F"/>
              </a:solidFill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5562600" y="2268750"/>
            <a:ext cx="2983171" cy="0"/>
          </a:xfrm>
          <a:prstGeom prst="line">
            <a:avLst/>
          </a:prstGeom>
          <a:ln w="127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组 20"/>
          <p:cNvGrpSpPr/>
          <p:nvPr/>
        </p:nvGrpSpPr>
        <p:grpSpPr>
          <a:xfrm>
            <a:off x="1747928" y="1518073"/>
            <a:ext cx="4215408" cy="2781300"/>
            <a:chOff x="3786188" y="1143000"/>
            <a:chExt cx="615950" cy="406400"/>
          </a:xfrm>
          <a:solidFill>
            <a:schemeClr val="bg1"/>
          </a:solidFill>
        </p:grpSpPr>
        <p:sp>
          <p:nvSpPr>
            <p:cNvPr id="20" name="Freeform 134"/>
            <p:cNvSpPr>
              <a:spLocks noEditPoints="1"/>
            </p:cNvSpPr>
            <p:nvPr/>
          </p:nvSpPr>
          <p:spPr bwMode="auto">
            <a:xfrm>
              <a:off x="3887788" y="1355725"/>
              <a:ext cx="396875" cy="193675"/>
            </a:xfrm>
            <a:custGeom>
              <a:avLst/>
              <a:gdLst/>
              <a:ahLst/>
              <a:cxnLst>
                <a:cxn ang="0">
                  <a:pos x="124" y="122"/>
                </a:cxn>
                <a:cxn ang="0">
                  <a:pos x="102" y="118"/>
                </a:cxn>
                <a:cxn ang="0">
                  <a:pos x="24" y="84"/>
                </a:cxn>
                <a:cxn ang="0">
                  <a:pos x="6" y="70"/>
                </a:cxn>
                <a:cxn ang="0">
                  <a:pos x="0" y="48"/>
                </a:cxn>
                <a:cxn ang="0">
                  <a:pos x="0" y="10"/>
                </a:cxn>
                <a:cxn ang="0">
                  <a:pos x="2" y="4"/>
                </a:cxn>
                <a:cxn ang="0">
                  <a:pos x="8" y="0"/>
                </a:cxn>
                <a:cxn ang="0">
                  <a:pos x="38" y="0"/>
                </a:cxn>
                <a:cxn ang="0">
                  <a:pos x="106" y="26"/>
                </a:cxn>
                <a:cxn ang="0">
                  <a:pos x="116" y="28"/>
                </a:cxn>
                <a:cxn ang="0">
                  <a:pos x="126" y="30"/>
                </a:cxn>
                <a:cxn ang="0">
                  <a:pos x="146" y="26"/>
                </a:cxn>
                <a:cxn ang="0">
                  <a:pos x="204" y="2"/>
                </a:cxn>
                <a:cxn ang="0">
                  <a:pos x="240" y="0"/>
                </a:cxn>
                <a:cxn ang="0">
                  <a:pos x="244" y="2"/>
                </a:cxn>
                <a:cxn ang="0">
                  <a:pos x="248" y="6"/>
                </a:cxn>
                <a:cxn ang="0">
                  <a:pos x="250" y="48"/>
                </a:cxn>
                <a:cxn ang="0">
                  <a:pos x="248" y="58"/>
                </a:cxn>
                <a:cxn ang="0">
                  <a:pos x="234" y="78"/>
                </a:cxn>
                <a:cxn ang="0">
                  <a:pos x="146" y="118"/>
                </a:cxn>
                <a:cxn ang="0">
                  <a:pos x="136" y="122"/>
                </a:cxn>
                <a:cxn ang="0">
                  <a:pos x="124" y="122"/>
                </a:cxn>
                <a:cxn ang="0">
                  <a:pos x="16" y="48"/>
                </a:cxn>
                <a:cxn ang="0">
                  <a:pos x="18" y="54"/>
                </a:cxn>
                <a:cxn ang="0">
                  <a:pos x="24" y="66"/>
                </a:cxn>
                <a:cxn ang="0">
                  <a:pos x="108" y="104"/>
                </a:cxn>
                <a:cxn ang="0">
                  <a:pos x="116" y="106"/>
                </a:cxn>
                <a:cxn ang="0">
                  <a:pos x="124" y="106"/>
                </a:cxn>
                <a:cxn ang="0">
                  <a:pos x="140" y="104"/>
                </a:cxn>
                <a:cxn ang="0">
                  <a:pos x="218" y="70"/>
                </a:cxn>
                <a:cxn ang="0">
                  <a:pos x="228" y="60"/>
                </a:cxn>
                <a:cxn ang="0">
                  <a:pos x="232" y="48"/>
                </a:cxn>
                <a:cxn ang="0">
                  <a:pos x="208" y="18"/>
                </a:cxn>
                <a:cxn ang="0">
                  <a:pos x="154" y="40"/>
                </a:cxn>
                <a:cxn ang="0">
                  <a:pos x="126" y="46"/>
                </a:cxn>
                <a:cxn ang="0">
                  <a:pos x="114" y="44"/>
                </a:cxn>
                <a:cxn ang="0">
                  <a:pos x="38" y="18"/>
                </a:cxn>
              </a:cxnLst>
              <a:rect l="0" t="0" r="r" b="b"/>
              <a:pathLst>
                <a:path w="250" h="122">
                  <a:moveTo>
                    <a:pt x="124" y="122"/>
                  </a:moveTo>
                  <a:lnTo>
                    <a:pt x="124" y="122"/>
                  </a:lnTo>
                  <a:lnTo>
                    <a:pt x="112" y="122"/>
                  </a:lnTo>
                  <a:lnTo>
                    <a:pt x="102" y="118"/>
                  </a:lnTo>
                  <a:lnTo>
                    <a:pt x="24" y="84"/>
                  </a:lnTo>
                  <a:lnTo>
                    <a:pt x="24" y="84"/>
                  </a:lnTo>
                  <a:lnTo>
                    <a:pt x="14" y="78"/>
                  </a:lnTo>
                  <a:lnTo>
                    <a:pt x="6" y="70"/>
                  </a:lnTo>
                  <a:lnTo>
                    <a:pt x="2" y="58"/>
                  </a:lnTo>
                  <a:lnTo>
                    <a:pt x="0" y="48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6"/>
                  </a:lnTo>
                  <a:lnTo>
                    <a:pt x="2" y="4"/>
                  </a:lnTo>
                  <a:lnTo>
                    <a:pt x="4" y="2"/>
                  </a:lnTo>
                  <a:lnTo>
                    <a:pt x="8" y="0"/>
                  </a:lnTo>
                  <a:lnTo>
                    <a:pt x="38" y="0"/>
                  </a:lnTo>
                  <a:lnTo>
                    <a:pt x="38" y="0"/>
                  </a:lnTo>
                  <a:lnTo>
                    <a:pt x="42" y="2"/>
                  </a:lnTo>
                  <a:lnTo>
                    <a:pt x="106" y="26"/>
                  </a:lnTo>
                  <a:lnTo>
                    <a:pt x="106" y="26"/>
                  </a:lnTo>
                  <a:lnTo>
                    <a:pt x="116" y="28"/>
                  </a:lnTo>
                  <a:lnTo>
                    <a:pt x="126" y="30"/>
                  </a:lnTo>
                  <a:lnTo>
                    <a:pt x="126" y="30"/>
                  </a:lnTo>
                  <a:lnTo>
                    <a:pt x="136" y="28"/>
                  </a:lnTo>
                  <a:lnTo>
                    <a:pt x="146" y="26"/>
                  </a:lnTo>
                  <a:lnTo>
                    <a:pt x="204" y="2"/>
                  </a:lnTo>
                  <a:lnTo>
                    <a:pt x="204" y="2"/>
                  </a:lnTo>
                  <a:lnTo>
                    <a:pt x="206" y="0"/>
                  </a:lnTo>
                  <a:lnTo>
                    <a:pt x="240" y="0"/>
                  </a:lnTo>
                  <a:lnTo>
                    <a:pt x="240" y="0"/>
                  </a:lnTo>
                  <a:lnTo>
                    <a:pt x="244" y="2"/>
                  </a:lnTo>
                  <a:lnTo>
                    <a:pt x="246" y="4"/>
                  </a:lnTo>
                  <a:lnTo>
                    <a:pt x="248" y="6"/>
                  </a:lnTo>
                  <a:lnTo>
                    <a:pt x="250" y="10"/>
                  </a:lnTo>
                  <a:lnTo>
                    <a:pt x="250" y="48"/>
                  </a:lnTo>
                  <a:lnTo>
                    <a:pt x="250" y="48"/>
                  </a:lnTo>
                  <a:lnTo>
                    <a:pt x="248" y="58"/>
                  </a:lnTo>
                  <a:lnTo>
                    <a:pt x="242" y="70"/>
                  </a:lnTo>
                  <a:lnTo>
                    <a:pt x="234" y="78"/>
                  </a:lnTo>
                  <a:lnTo>
                    <a:pt x="224" y="84"/>
                  </a:lnTo>
                  <a:lnTo>
                    <a:pt x="146" y="118"/>
                  </a:lnTo>
                  <a:lnTo>
                    <a:pt x="146" y="118"/>
                  </a:lnTo>
                  <a:lnTo>
                    <a:pt x="136" y="122"/>
                  </a:lnTo>
                  <a:lnTo>
                    <a:pt x="124" y="122"/>
                  </a:lnTo>
                  <a:lnTo>
                    <a:pt x="124" y="122"/>
                  </a:lnTo>
                  <a:close/>
                  <a:moveTo>
                    <a:pt x="16" y="18"/>
                  </a:moveTo>
                  <a:lnTo>
                    <a:pt x="16" y="48"/>
                  </a:lnTo>
                  <a:lnTo>
                    <a:pt x="16" y="48"/>
                  </a:lnTo>
                  <a:lnTo>
                    <a:pt x="18" y="54"/>
                  </a:lnTo>
                  <a:lnTo>
                    <a:pt x="20" y="60"/>
                  </a:lnTo>
                  <a:lnTo>
                    <a:pt x="24" y="66"/>
                  </a:lnTo>
                  <a:lnTo>
                    <a:pt x="30" y="70"/>
                  </a:lnTo>
                  <a:lnTo>
                    <a:pt x="108" y="104"/>
                  </a:lnTo>
                  <a:lnTo>
                    <a:pt x="108" y="104"/>
                  </a:lnTo>
                  <a:lnTo>
                    <a:pt x="116" y="106"/>
                  </a:lnTo>
                  <a:lnTo>
                    <a:pt x="124" y="106"/>
                  </a:lnTo>
                  <a:lnTo>
                    <a:pt x="124" y="106"/>
                  </a:lnTo>
                  <a:lnTo>
                    <a:pt x="132" y="106"/>
                  </a:lnTo>
                  <a:lnTo>
                    <a:pt x="140" y="104"/>
                  </a:lnTo>
                  <a:lnTo>
                    <a:pt x="218" y="70"/>
                  </a:lnTo>
                  <a:lnTo>
                    <a:pt x="218" y="70"/>
                  </a:lnTo>
                  <a:lnTo>
                    <a:pt x="224" y="66"/>
                  </a:lnTo>
                  <a:lnTo>
                    <a:pt x="228" y="60"/>
                  </a:lnTo>
                  <a:lnTo>
                    <a:pt x="232" y="54"/>
                  </a:lnTo>
                  <a:lnTo>
                    <a:pt x="232" y="48"/>
                  </a:lnTo>
                  <a:lnTo>
                    <a:pt x="232" y="18"/>
                  </a:lnTo>
                  <a:lnTo>
                    <a:pt x="208" y="18"/>
                  </a:lnTo>
                  <a:lnTo>
                    <a:pt x="154" y="40"/>
                  </a:lnTo>
                  <a:lnTo>
                    <a:pt x="154" y="40"/>
                  </a:lnTo>
                  <a:lnTo>
                    <a:pt x="140" y="44"/>
                  </a:lnTo>
                  <a:lnTo>
                    <a:pt x="126" y="46"/>
                  </a:lnTo>
                  <a:lnTo>
                    <a:pt x="126" y="46"/>
                  </a:lnTo>
                  <a:lnTo>
                    <a:pt x="114" y="44"/>
                  </a:lnTo>
                  <a:lnTo>
                    <a:pt x="100" y="42"/>
                  </a:lnTo>
                  <a:lnTo>
                    <a:pt x="38" y="18"/>
                  </a:lnTo>
                  <a:lnTo>
                    <a:pt x="16" y="18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135"/>
            <p:cNvSpPr>
              <a:spLocks noEditPoints="1"/>
            </p:cNvSpPr>
            <p:nvPr/>
          </p:nvSpPr>
          <p:spPr bwMode="auto">
            <a:xfrm>
              <a:off x="3786188" y="1143000"/>
              <a:ext cx="615950" cy="333375"/>
            </a:xfrm>
            <a:custGeom>
              <a:avLst/>
              <a:gdLst/>
              <a:ahLst/>
              <a:cxnLst>
                <a:cxn ang="0">
                  <a:pos x="380" y="210"/>
                </a:cxn>
                <a:cxn ang="0">
                  <a:pos x="348" y="210"/>
                </a:cxn>
                <a:cxn ang="0">
                  <a:pos x="344" y="210"/>
                </a:cxn>
                <a:cxn ang="0">
                  <a:pos x="340" y="206"/>
                </a:cxn>
                <a:cxn ang="0">
                  <a:pos x="340" y="198"/>
                </a:cxn>
                <a:cxn ang="0">
                  <a:pos x="356" y="90"/>
                </a:cxn>
                <a:cxn ang="0">
                  <a:pos x="214" y="150"/>
                </a:cxn>
                <a:cxn ang="0">
                  <a:pos x="190" y="154"/>
                </a:cxn>
                <a:cxn ang="0">
                  <a:pos x="178" y="154"/>
                </a:cxn>
                <a:cxn ang="0">
                  <a:pos x="14" y="92"/>
                </a:cxn>
                <a:cxn ang="0">
                  <a:pos x="6" y="88"/>
                </a:cxn>
                <a:cxn ang="0">
                  <a:pos x="0" y="80"/>
                </a:cxn>
                <a:cxn ang="0">
                  <a:pos x="0" y="76"/>
                </a:cxn>
                <a:cxn ang="0">
                  <a:pos x="2" y="70"/>
                </a:cxn>
                <a:cxn ang="0">
                  <a:pos x="14" y="62"/>
                </a:cxn>
                <a:cxn ang="0">
                  <a:pos x="168" y="4"/>
                </a:cxn>
                <a:cxn ang="0">
                  <a:pos x="192" y="0"/>
                </a:cxn>
                <a:cxn ang="0">
                  <a:pos x="202" y="2"/>
                </a:cxn>
                <a:cxn ang="0">
                  <a:pos x="362" y="56"/>
                </a:cxn>
                <a:cxn ang="0">
                  <a:pos x="368" y="60"/>
                </a:cxn>
                <a:cxn ang="0">
                  <a:pos x="376" y="66"/>
                </a:cxn>
                <a:cxn ang="0">
                  <a:pos x="376" y="70"/>
                </a:cxn>
                <a:cxn ang="0">
                  <a:pos x="372" y="80"/>
                </a:cxn>
                <a:cxn ang="0">
                  <a:pos x="386" y="198"/>
                </a:cxn>
                <a:cxn ang="0">
                  <a:pos x="388" y="202"/>
                </a:cxn>
                <a:cxn ang="0">
                  <a:pos x="388" y="206"/>
                </a:cxn>
                <a:cxn ang="0">
                  <a:pos x="382" y="210"/>
                </a:cxn>
                <a:cxn ang="0">
                  <a:pos x="380" y="210"/>
                </a:cxn>
                <a:cxn ang="0">
                  <a:pos x="366" y="194"/>
                </a:cxn>
                <a:cxn ang="0">
                  <a:pos x="362" y="194"/>
                </a:cxn>
                <a:cxn ang="0">
                  <a:pos x="174" y="136"/>
                </a:cxn>
                <a:cxn ang="0">
                  <a:pos x="180" y="138"/>
                </a:cxn>
                <a:cxn ang="0">
                  <a:pos x="190" y="138"/>
                </a:cxn>
                <a:cxn ang="0">
                  <a:pos x="206" y="136"/>
                </a:cxn>
                <a:cxn ang="0">
                  <a:pos x="208" y="18"/>
                </a:cxn>
                <a:cxn ang="0">
                  <a:pos x="200" y="18"/>
                </a:cxn>
                <a:cxn ang="0">
                  <a:pos x="192" y="16"/>
                </a:cxn>
                <a:cxn ang="0">
                  <a:pos x="174" y="20"/>
                </a:cxn>
              </a:cxnLst>
              <a:rect l="0" t="0" r="r" b="b"/>
              <a:pathLst>
                <a:path w="388" h="210">
                  <a:moveTo>
                    <a:pt x="380" y="210"/>
                  </a:moveTo>
                  <a:lnTo>
                    <a:pt x="380" y="210"/>
                  </a:lnTo>
                  <a:lnTo>
                    <a:pt x="380" y="210"/>
                  </a:lnTo>
                  <a:lnTo>
                    <a:pt x="348" y="210"/>
                  </a:lnTo>
                  <a:lnTo>
                    <a:pt x="348" y="210"/>
                  </a:lnTo>
                  <a:lnTo>
                    <a:pt x="344" y="210"/>
                  </a:lnTo>
                  <a:lnTo>
                    <a:pt x="340" y="206"/>
                  </a:lnTo>
                  <a:lnTo>
                    <a:pt x="340" y="206"/>
                  </a:lnTo>
                  <a:lnTo>
                    <a:pt x="340" y="202"/>
                  </a:lnTo>
                  <a:lnTo>
                    <a:pt x="340" y="198"/>
                  </a:lnTo>
                  <a:lnTo>
                    <a:pt x="356" y="170"/>
                  </a:lnTo>
                  <a:lnTo>
                    <a:pt x="356" y="90"/>
                  </a:lnTo>
                  <a:lnTo>
                    <a:pt x="214" y="150"/>
                  </a:lnTo>
                  <a:lnTo>
                    <a:pt x="214" y="150"/>
                  </a:lnTo>
                  <a:lnTo>
                    <a:pt x="202" y="154"/>
                  </a:lnTo>
                  <a:lnTo>
                    <a:pt x="190" y="154"/>
                  </a:lnTo>
                  <a:lnTo>
                    <a:pt x="190" y="154"/>
                  </a:lnTo>
                  <a:lnTo>
                    <a:pt x="178" y="154"/>
                  </a:lnTo>
                  <a:lnTo>
                    <a:pt x="168" y="152"/>
                  </a:lnTo>
                  <a:lnTo>
                    <a:pt x="14" y="92"/>
                  </a:lnTo>
                  <a:lnTo>
                    <a:pt x="14" y="92"/>
                  </a:lnTo>
                  <a:lnTo>
                    <a:pt x="6" y="88"/>
                  </a:lnTo>
                  <a:lnTo>
                    <a:pt x="2" y="84"/>
                  </a:lnTo>
                  <a:lnTo>
                    <a:pt x="0" y="80"/>
                  </a:lnTo>
                  <a:lnTo>
                    <a:pt x="0" y="76"/>
                  </a:lnTo>
                  <a:lnTo>
                    <a:pt x="0" y="76"/>
                  </a:lnTo>
                  <a:lnTo>
                    <a:pt x="0" y="74"/>
                  </a:lnTo>
                  <a:lnTo>
                    <a:pt x="2" y="70"/>
                  </a:lnTo>
                  <a:lnTo>
                    <a:pt x="6" y="66"/>
                  </a:lnTo>
                  <a:lnTo>
                    <a:pt x="14" y="62"/>
                  </a:lnTo>
                  <a:lnTo>
                    <a:pt x="168" y="4"/>
                  </a:lnTo>
                  <a:lnTo>
                    <a:pt x="168" y="4"/>
                  </a:lnTo>
                  <a:lnTo>
                    <a:pt x="178" y="2"/>
                  </a:lnTo>
                  <a:lnTo>
                    <a:pt x="192" y="0"/>
                  </a:lnTo>
                  <a:lnTo>
                    <a:pt x="192" y="0"/>
                  </a:lnTo>
                  <a:lnTo>
                    <a:pt x="202" y="2"/>
                  </a:lnTo>
                  <a:lnTo>
                    <a:pt x="214" y="4"/>
                  </a:lnTo>
                  <a:lnTo>
                    <a:pt x="362" y="56"/>
                  </a:lnTo>
                  <a:lnTo>
                    <a:pt x="362" y="56"/>
                  </a:lnTo>
                  <a:lnTo>
                    <a:pt x="368" y="60"/>
                  </a:lnTo>
                  <a:lnTo>
                    <a:pt x="372" y="64"/>
                  </a:lnTo>
                  <a:lnTo>
                    <a:pt x="376" y="66"/>
                  </a:lnTo>
                  <a:lnTo>
                    <a:pt x="376" y="70"/>
                  </a:lnTo>
                  <a:lnTo>
                    <a:pt x="376" y="70"/>
                  </a:lnTo>
                  <a:lnTo>
                    <a:pt x="376" y="74"/>
                  </a:lnTo>
                  <a:lnTo>
                    <a:pt x="372" y="80"/>
                  </a:lnTo>
                  <a:lnTo>
                    <a:pt x="372" y="170"/>
                  </a:lnTo>
                  <a:lnTo>
                    <a:pt x="386" y="198"/>
                  </a:lnTo>
                  <a:lnTo>
                    <a:pt x="386" y="198"/>
                  </a:lnTo>
                  <a:lnTo>
                    <a:pt x="388" y="202"/>
                  </a:lnTo>
                  <a:lnTo>
                    <a:pt x="388" y="202"/>
                  </a:lnTo>
                  <a:lnTo>
                    <a:pt x="388" y="206"/>
                  </a:lnTo>
                  <a:lnTo>
                    <a:pt x="386" y="208"/>
                  </a:lnTo>
                  <a:lnTo>
                    <a:pt x="382" y="210"/>
                  </a:lnTo>
                  <a:lnTo>
                    <a:pt x="380" y="210"/>
                  </a:lnTo>
                  <a:lnTo>
                    <a:pt x="380" y="210"/>
                  </a:lnTo>
                  <a:close/>
                  <a:moveTo>
                    <a:pt x="362" y="194"/>
                  </a:moveTo>
                  <a:lnTo>
                    <a:pt x="366" y="194"/>
                  </a:lnTo>
                  <a:lnTo>
                    <a:pt x="364" y="190"/>
                  </a:lnTo>
                  <a:lnTo>
                    <a:pt x="362" y="194"/>
                  </a:lnTo>
                  <a:close/>
                  <a:moveTo>
                    <a:pt x="20" y="76"/>
                  </a:moveTo>
                  <a:lnTo>
                    <a:pt x="174" y="136"/>
                  </a:lnTo>
                  <a:lnTo>
                    <a:pt x="174" y="136"/>
                  </a:lnTo>
                  <a:lnTo>
                    <a:pt x="180" y="138"/>
                  </a:lnTo>
                  <a:lnTo>
                    <a:pt x="190" y="138"/>
                  </a:lnTo>
                  <a:lnTo>
                    <a:pt x="190" y="138"/>
                  </a:lnTo>
                  <a:lnTo>
                    <a:pt x="198" y="138"/>
                  </a:lnTo>
                  <a:lnTo>
                    <a:pt x="206" y="136"/>
                  </a:lnTo>
                  <a:lnTo>
                    <a:pt x="356" y="72"/>
                  </a:lnTo>
                  <a:lnTo>
                    <a:pt x="208" y="18"/>
                  </a:lnTo>
                  <a:lnTo>
                    <a:pt x="208" y="18"/>
                  </a:lnTo>
                  <a:lnTo>
                    <a:pt x="200" y="18"/>
                  </a:lnTo>
                  <a:lnTo>
                    <a:pt x="192" y="16"/>
                  </a:lnTo>
                  <a:lnTo>
                    <a:pt x="192" y="16"/>
                  </a:lnTo>
                  <a:lnTo>
                    <a:pt x="182" y="18"/>
                  </a:lnTo>
                  <a:lnTo>
                    <a:pt x="174" y="20"/>
                  </a:lnTo>
                  <a:lnTo>
                    <a:pt x="20" y="76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cxnSp>
        <p:nvCxnSpPr>
          <p:cNvPr id="23" name="直接连接符 22"/>
          <p:cNvCxnSpPr/>
          <p:nvPr/>
        </p:nvCxnSpPr>
        <p:spPr>
          <a:xfrm>
            <a:off x="2502737" y="3467100"/>
            <a:ext cx="0" cy="3390900"/>
          </a:xfrm>
          <a:prstGeom prst="line">
            <a:avLst/>
          </a:prstGeom>
          <a:ln w="127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5387790" y="858990"/>
            <a:ext cx="33605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E04F5F"/>
                </a:solidFill>
              </a:rPr>
              <a:t>大</a:t>
            </a:r>
            <a:r>
              <a:rPr lang="zh-CN" altLang="en-US" sz="3200" b="1" dirty="0" smtClean="0">
                <a:solidFill>
                  <a:srgbClr val="E04F5F"/>
                </a:solidFill>
              </a:rPr>
              <a:t>一应该做什么</a:t>
            </a:r>
            <a:endParaRPr lang="en-US" altLang="zh-CN" sz="3200" b="1" dirty="0" smtClean="0">
              <a:solidFill>
                <a:srgbClr val="E04F5F"/>
              </a:solidFill>
            </a:endParaRPr>
          </a:p>
        </p:txBody>
      </p:sp>
      <p:grpSp>
        <p:nvGrpSpPr>
          <p:cNvPr id="28" name="组 8"/>
          <p:cNvGrpSpPr/>
          <p:nvPr/>
        </p:nvGrpSpPr>
        <p:grpSpPr>
          <a:xfrm rot="1831777">
            <a:off x="7651149" y="567435"/>
            <a:ext cx="819150" cy="520700"/>
            <a:chOff x="1042988" y="2952750"/>
            <a:chExt cx="819150" cy="520700"/>
          </a:xfrm>
        </p:grpSpPr>
        <p:sp>
          <p:nvSpPr>
            <p:cNvPr id="29" name="Freeform 28"/>
            <p:cNvSpPr>
              <a:spLocks/>
            </p:cNvSpPr>
            <p:nvPr/>
          </p:nvSpPr>
          <p:spPr bwMode="auto">
            <a:xfrm>
              <a:off x="1252538" y="3181350"/>
              <a:ext cx="415925" cy="2190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96"/>
                </a:cxn>
                <a:cxn ang="0">
                  <a:pos x="0" y="96"/>
                </a:cxn>
                <a:cxn ang="0">
                  <a:pos x="2" y="100"/>
                </a:cxn>
                <a:cxn ang="0">
                  <a:pos x="4" y="104"/>
                </a:cxn>
                <a:cxn ang="0">
                  <a:pos x="12" y="112"/>
                </a:cxn>
                <a:cxn ang="0">
                  <a:pos x="24" y="118"/>
                </a:cxn>
                <a:cxn ang="0">
                  <a:pos x="40" y="126"/>
                </a:cxn>
                <a:cxn ang="0">
                  <a:pos x="58" y="130"/>
                </a:cxn>
                <a:cxn ang="0">
                  <a:pos x="80" y="134"/>
                </a:cxn>
                <a:cxn ang="0">
                  <a:pos x="106" y="136"/>
                </a:cxn>
                <a:cxn ang="0">
                  <a:pos x="132" y="138"/>
                </a:cxn>
                <a:cxn ang="0">
                  <a:pos x="132" y="138"/>
                </a:cxn>
                <a:cxn ang="0">
                  <a:pos x="158" y="136"/>
                </a:cxn>
                <a:cxn ang="0">
                  <a:pos x="182" y="134"/>
                </a:cxn>
                <a:cxn ang="0">
                  <a:pos x="206" y="130"/>
                </a:cxn>
                <a:cxn ang="0">
                  <a:pos x="224" y="126"/>
                </a:cxn>
                <a:cxn ang="0">
                  <a:pos x="240" y="118"/>
                </a:cxn>
                <a:cxn ang="0">
                  <a:pos x="252" y="112"/>
                </a:cxn>
                <a:cxn ang="0">
                  <a:pos x="260" y="104"/>
                </a:cxn>
                <a:cxn ang="0">
                  <a:pos x="262" y="100"/>
                </a:cxn>
                <a:cxn ang="0">
                  <a:pos x="262" y="96"/>
                </a:cxn>
                <a:cxn ang="0">
                  <a:pos x="262" y="0"/>
                </a:cxn>
                <a:cxn ang="0">
                  <a:pos x="0" y="0"/>
                </a:cxn>
              </a:cxnLst>
              <a:rect l="0" t="0" r="r" b="b"/>
              <a:pathLst>
                <a:path w="262" h="138">
                  <a:moveTo>
                    <a:pt x="0" y="0"/>
                  </a:moveTo>
                  <a:lnTo>
                    <a:pt x="0" y="96"/>
                  </a:lnTo>
                  <a:lnTo>
                    <a:pt x="0" y="96"/>
                  </a:lnTo>
                  <a:lnTo>
                    <a:pt x="2" y="100"/>
                  </a:lnTo>
                  <a:lnTo>
                    <a:pt x="4" y="104"/>
                  </a:lnTo>
                  <a:lnTo>
                    <a:pt x="12" y="112"/>
                  </a:lnTo>
                  <a:lnTo>
                    <a:pt x="24" y="118"/>
                  </a:lnTo>
                  <a:lnTo>
                    <a:pt x="40" y="126"/>
                  </a:lnTo>
                  <a:lnTo>
                    <a:pt x="58" y="130"/>
                  </a:lnTo>
                  <a:lnTo>
                    <a:pt x="80" y="134"/>
                  </a:lnTo>
                  <a:lnTo>
                    <a:pt x="106" y="136"/>
                  </a:lnTo>
                  <a:lnTo>
                    <a:pt x="132" y="138"/>
                  </a:lnTo>
                  <a:lnTo>
                    <a:pt x="132" y="138"/>
                  </a:lnTo>
                  <a:lnTo>
                    <a:pt x="158" y="136"/>
                  </a:lnTo>
                  <a:lnTo>
                    <a:pt x="182" y="134"/>
                  </a:lnTo>
                  <a:lnTo>
                    <a:pt x="206" y="130"/>
                  </a:lnTo>
                  <a:lnTo>
                    <a:pt x="224" y="126"/>
                  </a:lnTo>
                  <a:lnTo>
                    <a:pt x="240" y="118"/>
                  </a:lnTo>
                  <a:lnTo>
                    <a:pt x="252" y="112"/>
                  </a:lnTo>
                  <a:lnTo>
                    <a:pt x="260" y="104"/>
                  </a:lnTo>
                  <a:lnTo>
                    <a:pt x="262" y="100"/>
                  </a:lnTo>
                  <a:lnTo>
                    <a:pt x="262" y="96"/>
                  </a:lnTo>
                  <a:lnTo>
                    <a:pt x="26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C2A4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29"/>
            <p:cNvSpPr>
              <a:spLocks/>
            </p:cNvSpPr>
            <p:nvPr/>
          </p:nvSpPr>
          <p:spPr bwMode="auto">
            <a:xfrm>
              <a:off x="1252538" y="3168650"/>
              <a:ext cx="307975" cy="142875"/>
            </a:xfrm>
            <a:custGeom>
              <a:avLst/>
              <a:gdLst/>
              <a:ahLst/>
              <a:cxnLst>
                <a:cxn ang="0">
                  <a:pos x="186" y="0"/>
                </a:cxn>
                <a:cxn ang="0">
                  <a:pos x="0" y="0"/>
                </a:cxn>
                <a:cxn ang="0">
                  <a:pos x="0" y="90"/>
                </a:cxn>
                <a:cxn ang="0">
                  <a:pos x="194" y="42"/>
                </a:cxn>
                <a:cxn ang="0">
                  <a:pos x="186" y="0"/>
                </a:cxn>
              </a:cxnLst>
              <a:rect l="0" t="0" r="r" b="b"/>
              <a:pathLst>
                <a:path w="194" h="90">
                  <a:moveTo>
                    <a:pt x="186" y="0"/>
                  </a:moveTo>
                  <a:lnTo>
                    <a:pt x="0" y="0"/>
                  </a:lnTo>
                  <a:lnTo>
                    <a:pt x="0" y="90"/>
                  </a:lnTo>
                  <a:lnTo>
                    <a:pt x="194" y="42"/>
                  </a:lnTo>
                  <a:lnTo>
                    <a:pt x="186" y="0"/>
                  </a:lnTo>
                  <a:close/>
                </a:path>
              </a:pathLst>
            </a:custGeom>
            <a:solidFill>
              <a:srgbClr val="536B7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30"/>
            <p:cNvSpPr>
              <a:spLocks/>
            </p:cNvSpPr>
            <p:nvPr/>
          </p:nvSpPr>
          <p:spPr bwMode="auto">
            <a:xfrm>
              <a:off x="1042988" y="2974975"/>
              <a:ext cx="819150" cy="323850"/>
            </a:xfrm>
            <a:custGeom>
              <a:avLst/>
              <a:gdLst/>
              <a:ahLst/>
              <a:cxnLst>
                <a:cxn ang="0">
                  <a:pos x="482" y="82"/>
                </a:cxn>
                <a:cxn ang="0">
                  <a:pos x="264" y="0"/>
                </a:cxn>
                <a:cxn ang="0">
                  <a:pos x="36" y="78"/>
                </a:cxn>
                <a:cxn ang="0">
                  <a:pos x="0" y="78"/>
                </a:cxn>
                <a:cxn ang="0">
                  <a:pos x="0" y="90"/>
                </a:cxn>
                <a:cxn ang="0">
                  <a:pos x="270" y="204"/>
                </a:cxn>
                <a:cxn ang="0">
                  <a:pos x="516" y="94"/>
                </a:cxn>
                <a:cxn ang="0">
                  <a:pos x="516" y="82"/>
                </a:cxn>
                <a:cxn ang="0">
                  <a:pos x="482" y="82"/>
                </a:cxn>
              </a:cxnLst>
              <a:rect l="0" t="0" r="r" b="b"/>
              <a:pathLst>
                <a:path w="516" h="204">
                  <a:moveTo>
                    <a:pt x="482" y="82"/>
                  </a:moveTo>
                  <a:lnTo>
                    <a:pt x="264" y="0"/>
                  </a:lnTo>
                  <a:lnTo>
                    <a:pt x="36" y="78"/>
                  </a:lnTo>
                  <a:lnTo>
                    <a:pt x="0" y="78"/>
                  </a:lnTo>
                  <a:lnTo>
                    <a:pt x="0" y="90"/>
                  </a:lnTo>
                  <a:lnTo>
                    <a:pt x="270" y="204"/>
                  </a:lnTo>
                  <a:lnTo>
                    <a:pt x="516" y="94"/>
                  </a:lnTo>
                  <a:lnTo>
                    <a:pt x="516" y="82"/>
                  </a:lnTo>
                  <a:lnTo>
                    <a:pt x="482" y="82"/>
                  </a:lnTo>
                  <a:close/>
                </a:path>
              </a:pathLst>
            </a:custGeom>
            <a:solidFill>
              <a:srgbClr val="00012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31"/>
            <p:cNvSpPr>
              <a:spLocks/>
            </p:cNvSpPr>
            <p:nvPr/>
          </p:nvSpPr>
          <p:spPr bwMode="auto">
            <a:xfrm>
              <a:off x="1042988" y="2952750"/>
              <a:ext cx="819150" cy="323850"/>
            </a:xfrm>
            <a:custGeom>
              <a:avLst/>
              <a:gdLst/>
              <a:ahLst/>
              <a:cxnLst>
                <a:cxn ang="0">
                  <a:pos x="0" y="92"/>
                </a:cxn>
                <a:cxn ang="0">
                  <a:pos x="264" y="0"/>
                </a:cxn>
                <a:cxn ang="0">
                  <a:pos x="516" y="96"/>
                </a:cxn>
                <a:cxn ang="0">
                  <a:pos x="270" y="204"/>
                </a:cxn>
                <a:cxn ang="0">
                  <a:pos x="0" y="92"/>
                </a:cxn>
              </a:cxnLst>
              <a:rect l="0" t="0" r="r" b="b"/>
              <a:pathLst>
                <a:path w="516" h="204">
                  <a:moveTo>
                    <a:pt x="0" y="92"/>
                  </a:moveTo>
                  <a:lnTo>
                    <a:pt x="264" y="0"/>
                  </a:lnTo>
                  <a:lnTo>
                    <a:pt x="516" y="96"/>
                  </a:lnTo>
                  <a:lnTo>
                    <a:pt x="270" y="204"/>
                  </a:lnTo>
                  <a:lnTo>
                    <a:pt x="0" y="92"/>
                  </a:lnTo>
                  <a:close/>
                </a:path>
              </a:pathLst>
            </a:custGeom>
            <a:solidFill>
              <a:srgbClr val="26425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32"/>
            <p:cNvSpPr>
              <a:spLocks/>
            </p:cNvSpPr>
            <p:nvPr/>
          </p:nvSpPr>
          <p:spPr bwMode="auto">
            <a:xfrm>
              <a:off x="1408113" y="3000375"/>
              <a:ext cx="454025" cy="276225"/>
            </a:xfrm>
            <a:custGeom>
              <a:avLst/>
              <a:gdLst/>
              <a:ahLst/>
              <a:cxnLst>
                <a:cxn ang="0">
                  <a:pos x="286" y="66"/>
                </a:cxn>
                <a:cxn ang="0">
                  <a:pos x="110" y="0"/>
                </a:cxn>
                <a:cxn ang="0">
                  <a:pos x="0" y="158"/>
                </a:cxn>
                <a:cxn ang="0">
                  <a:pos x="40" y="174"/>
                </a:cxn>
                <a:cxn ang="0">
                  <a:pos x="286" y="66"/>
                </a:cxn>
              </a:cxnLst>
              <a:rect l="0" t="0" r="r" b="b"/>
              <a:pathLst>
                <a:path w="286" h="174">
                  <a:moveTo>
                    <a:pt x="286" y="66"/>
                  </a:moveTo>
                  <a:lnTo>
                    <a:pt x="110" y="0"/>
                  </a:lnTo>
                  <a:lnTo>
                    <a:pt x="0" y="158"/>
                  </a:lnTo>
                  <a:lnTo>
                    <a:pt x="40" y="174"/>
                  </a:lnTo>
                  <a:lnTo>
                    <a:pt x="286" y="66"/>
                  </a:lnTo>
                  <a:close/>
                </a:path>
              </a:pathLst>
            </a:custGeom>
            <a:solidFill>
              <a:srgbClr val="19395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33"/>
            <p:cNvSpPr>
              <a:spLocks/>
            </p:cNvSpPr>
            <p:nvPr/>
          </p:nvSpPr>
          <p:spPr bwMode="auto">
            <a:xfrm>
              <a:off x="1154113" y="3143250"/>
              <a:ext cx="22225" cy="117475"/>
            </a:xfrm>
            <a:custGeom>
              <a:avLst/>
              <a:gdLst/>
              <a:ahLst/>
              <a:cxnLst>
                <a:cxn ang="0">
                  <a:pos x="0" y="74"/>
                </a:cxn>
                <a:cxn ang="0">
                  <a:pos x="14" y="74"/>
                </a:cxn>
                <a:cxn ang="0">
                  <a:pos x="14" y="8"/>
                </a:cxn>
                <a:cxn ang="0">
                  <a:pos x="0" y="0"/>
                </a:cxn>
                <a:cxn ang="0">
                  <a:pos x="0" y="74"/>
                </a:cxn>
              </a:cxnLst>
              <a:rect l="0" t="0" r="r" b="b"/>
              <a:pathLst>
                <a:path w="14" h="74">
                  <a:moveTo>
                    <a:pt x="0" y="74"/>
                  </a:moveTo>
                  <a:lnTo>
                    <a:pt x="14" y="74"/>
                  </a:lnTo>
                  <a:lnTo>
                    <a:pt x="14" y="8"/>
                  </a:lnTo>
                  <a:lnTo>
                    <a:pt x="0" y="0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rgbClr val="54AF9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34"/>
            <p:cNvSpPr>
              <a:spLocks/>
            </p:cNvSpPr>
            <p:nvPr/>
          </p:nvSpPr>
          <p:spPr bwMode="auto">
            <a:xfrm>
              <a:off x="1154113" y="3082925"/>
              <a:ext cx="327025" cy="73025"/>
            </a:xfrm>
            <a:custGeom>
              <a:avLst/>
              <a:gdLst/>
              <a:ahLst/>
              <a:cxnLst>
                <a:cxn ang="0">
                  <a:pos x="204" y="0"/>
                </a:cxn>
                <a:cxn ang="0">
                  <a:pos x="0" y="38"/>
                </a:cxn>
                <a:cxn ang="0">
                  <a:pos x="14" y="46"/>
                </a:cxn>
                <a:cxn ang="0">
                  <a:pos x="14" y="46"/>
                </a:cxn>
                <a:cxn ang="0">
                  <a:pos x="206" y="10"/>
                </a:cxn>
                <a:cxn ang="0">
                  <a:pos x="204" y="0"/>
                </a:cxn>
              </a:cxnLst>
              <a:rect l="0" t="0" r="r" b="b"/>
              <a:pathLst>
                <a:path w="206" h="46">
                  <a:moveTo>
                    <a:pt x="204" y="0"/>
                  </a:moveTo>
                  <a:lnTo>
                    <a:pt x="0" y="38"/>
                  </a:lnTo>
                  <a:lnTo>
                    <a:pt x="14" y="46"/>
                  </a:lnTo>
                  <a:lnTo>
                    <a:pt x="14" y="46"/>
                  </a:lnTo>
                  <a:lnTo>
                    <a:pt x="206" y="10"/>
                  </a:lnTo>
                  <a:lnTo>
                    <a:pt x="204" y="0"/>
                  </a:lnTo>
                  <a:close/>
                </a:path>
              </a:pathLst>
            </a:custGeom>
            <a:solidFill>
              <a:srgbClr val="3F8AA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35"/>
            <p:cNvSpPr>
              <a:spLocks/>
            </p:cNvSpPr>
            <p:nvPr/>
          </p:nvSpPr>
          <p:spPr bwMode="auto">
            <a:xfrm>
              <a:off x="1093788" y="3276600"/>
              <a:ext cx="85725" cy="196850"/>
            </a:xfrm>
            <a:custGeom>
              <a:avLst/>
              <a:gdLst/>
              <a:ahLst/>
              <a:cxnLst>
                <a:cxn ang="0">
                  <a:pos x="46" y="4"/>
                </a:cxn>
                <a:cxn ang="0">
                  <a:pos x="48" y="2"/>
                </a:cxn>
                <a:cxn ang="0">
                  <a:pos x="42" y="0"/>
                </a:cxn>
                <a:cxn ang="0">
                  <a:pos x="42" y="0"/>
                </a:cxn>
                <a:cxn ang="0">
                  <a:pos x="32" y="16"/>
                </a:cxn>
                <a:cxn ang="0">
                  <a:pos x="8" y="48"/>
                </a:cxn>
                <a:cxn ang="0">
                  <a:pos x="8" y="48"/>
                </a:cxn>
                <a:cxn ang="0">
                  <a:pos x="4" y="56"/>
                </a:cxn>
                <a:cxn ang="0">
                  <a:pos x="0" y="68"/>
                </a:cxn>
                <a:cxn ang="0">
                  <a:pos x="0" y="80"/>
                </a:cxn>
                <a:cxn ang="0">
                  <a:pos x="2" y="94"/>
                </a:cxn>
                <a:cxn ang="0">
                  <a:pos x="6" y="114"/>
                </a:cxn>
                <a:cxn ang="0">
                  <a:pos x="8" y="122"/>
                </a:cxn>
                <a:cxn ang="0">
                  <a:pos x="8" y="122"/>
                </a:cxn>
                <a:cxn ang="0">
                  <a:pos x="12" y="124"/>
                </a:cxn>
                <a:cxn ang="0">
                  <a:pos x="22" y="124"/>
                </a:cxn>
                <a:cxn ang="0">
                  <a:pos x="36" y="122"/>
                </a:cxn>
                <a:cxn ang="0">
                  <a:pos x="46" y="118"/>
                </a:cxn>
                <a:cxn ang="0">
                  <a:pos x="54" y="114"/>
                </a:cxn>
                <a:cxn ang="0">
                  <a:pos x="54" y="114"/>
                </a:cxn>
                <a:cxn ang="0">
                  <a:pos x="48" y="98"/>
                </a:cxn>
                <a:cxn ang="0">
                  <a:pos x="38" y="78"/>
                </a:cxn>
                <a:cxn ang="0">
                  <a:pos x="38" y="78"/>
                </a:cxn>
                <a:cxn ang="0">
                  <a:pos x="34" y="62"/>
                </a:cxn>
                <a:cxn ang="0">
                  <a:pos x="32" y="48"/>
                </a:cxn>
                <a:cxn ang="0">
                  <a:pos x="34" y="34"/>
                </a:cxn>
                <a:cxn ang="0">
                  <a:pos x="36" y="24"/>
                </a:cxn>
                <a:cxn ang="0">
                  <a:pos x="42" y="10"/>
                </a:cxn>
                <a:cxn ang="0">
                  <a:pos x="46" y="4"/>
                </a:cxn>
                <a:cxn ang="0">
                  <a:pos x="46" y="4"/>
                </a:cxn>
              </a:cxnLst>
              <a:rect l="0" t="0" r="r" b="b"/>
              <a:pathLst>
                <a:path w="54" h="124">
                  <a:moveTo>
                    <a:pt x="46" y="4"/>
                  </a:moveTo>
                  <a:lnTo>
                    <a:pt x="48" y="2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32" y="16"/>
                  </a:lnTo>
                  <a:lnTo>
                    <a:pt x="8" y="48"/>
                  </a:lnTo>
                  <a:lnTo>
                    <a:pt x="8" y="48"/>
                  </a:lnTo>
                  <a:lnTo>
                    <a:pt x="4" y="56"/>
                  </a:lnTo>
                  <a:lnTo>
                    <a:pt x="0" y="68"/>
                  </a:lnTo>
                  <a:lnTo>
                    <a:pt x="0" y="80"/>
                  </a:lnTo>
                  <a:lnTo>
                    <a:pt x="2" y="94"/>
                  </a:lnTo>
                  <a:lnTo>
                    <a:pt x="6" y="114"/>
                  </a:lnTo>
                  <a:lnTo>
                    <a:pt x="8" y="122"/>
                  </a:lnTo>
                  <a:lnTo>
                    <a:pt x="8" y="122"/>
                  </a:lnTo>
                  <a:lnTo>
                    <a:pt x="12" y="124"/>
                  </a:lnTo>
                  <a:lnTo>
                    <a:pt x="22" y="124"/>
                  </a:lnTo>
                  <a:lnTo>
                    <a:pt x="36" y="122"/>
                  </a:lnTo>
                  <a:lnTo>
                    <a:pt x="46" y="118"/>
                  </a:lnTo>
                  <a:lnTo>
                    <a:pt x="54" y="114"/>
                  </a:lnTo>
                  <a:lnTo>
                    <a:pt x="54" y="114"/>
                  </a:lnTo>
                  <a:lnTo>
                    <a:pt x="48" y="98"/>
                  </a:lnTo>
                  <a:lnTo>
                    <a:pt x="38" y="78"/>
                  </a:lnTo>
                  <a:lnTo>
                    <a:pt x="38" y="78"/>
                  </a:lnTo>
                  <a:lnTo>
                    <a:pt x="34" y="62"/>
                  </a:lnTo>
                  <a:lnTo>
                    <a:pt x="32" y="48"/>
                  </a:lnTo>
                  <a:lnTo>
                    <a:pt x="34" y="34"/>
                  </a:lnTo>
                  <a:lnTo>
                    <a:pt x="36" y="24"/>
                  </a:lnTo>
                  <a:lnTo>
                    <a:pt x="42" y="10"/>
                  </a:lnTo>
                  <a:lnTo>
                    <a:pt x="46" y="4"/>
                  </a:lnTo>
                  <a:lnTo>
                    <a:pt x="46" y="4"/>
                  </a:lnTo>
                  <a:close/>
                </a:path>
              </a:pathLst>
            </a:custGeom>
            <a:solidFill>
              <a:srgbClr val="F33F4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36"/>
            <p:cNvSpPr>
              <a:spLocks/>
            </p:cNvSpPr>
            <p:nvPr/>
          </p:nvSpPr>
          <p:spPr bwMode="auto">
            <a:xfrm>
              <a:off x="1144588" y="3279775"/>
              <a:ext cx="69850" cy="177800"/>
            </a:xfrm>
            <a:custGeom>
              <a:avLst/>
              <a:gdLst/>
              <a:ahLst/>
              <a:cxnLst>
                <a:cxn ang="0">
                  <a:pos x="44" y="94"/>
                </a:cxn>
                <a:cxn ang="0">
                  <a:pos x="44" y="94"/>
                </a:cxn>
                <a:cxn ang="0">
                  <a:pos x="30" y="78"/>
                </a:cxn>
                <a:cxn ang="0">
                  <a:pos x="20" y="64"/>
                </a:cxn>
                <a:cxn ang="0">
                  <a:pos x="12" y="50"/>
                </a:cxn>
                <a:cxn ang="0">
                  <a:pos x="12" y="50"/>
                </a:cxn>
                <a:cxn ang="0">
                  <a:pos x="10" y="44"/>
                </a:cxn>
                <a:cxn ang="0">
                  <a:pos x="10" y="34"/>
                </a:cxn>
                <a:cxn ang="0">
                  <a:pos x="12" y="18"/>
                </a:cxn>
                <a:cxn ang="0">
                  <a:pos x="18" y="0"/>
                </a:cxn>
                <a:cxn ang="0">
                  <a:pos x="16" y="0"/>
                </a:cxn>
                <a:cxn ang="0">
                  <a:pos x="14" y="2"/>
                </a:cxn>
                <a:cxn ang="0">
                  <a:pos x="14" y="2"/>
                </a:cxn>
                <a:cxn ang="0">
                  <a:pos x="10" y="8"/>
                </a:cxn>
                <a:cxn ang="0">
                  <a:pos x="4" y="22"/>
                </a:cxn>
                <a:cxn ang="0">
                  <a:pos x="2" y="32"/>
                </a:cxn>
                <a:cxn ang="0">
                  <a:pos x="0" y="46"/>
                </a:cxn>
                <a:cxn ang="0">
                  <a:pos x="2" y="60"/>
                </a:cxn>
                <a:cxn ang="0">
                  <a:pos x="6" y="76"/>
                </a:cxn>
                <a:cxn ang="0">
                  <a:pos x="6" y="76"/>
                </a:cxn>
                <a:cxn ang="0">
                  <a:pos x="16" y="96"/>
                </a:cxn>
                <a:cxn ang="0">
                  <a:pos x="22" y="112"/>
                </a:cxn>
                <a:cxn ang="0">
                  <a:pos x="22" y="112"/>
                </a:cxn>
                <a:cxn ang="0">
                  <a:pos x="32" y="104"/>
                </a:cxn>
                <a:cxn ang="0">
                  <a:pos x="44" y="94"/>
                </a:cxn>
                <a:cxn ang="0">
                  <a:pos x="44" y="94"/>
                </a:cxn>
              </a:cxnLst>
              <a:rect l="0" t="0" r="r" b="b"/>
              <a:pathLst>
                <a:path w="44" h="112">
                  <a:moveTo>
                    <a:pt x="44" y="94"/>
                  </a:moveTo>
                  <a:lnTo>
                    <a:pt x="44" y="94"/>
                  </a:lnTo>
                  <a:lnTo>
                    <a:pt x="30" y="78"/>
                  </a:lnTo>
                  <a:lnTo>
                    <a:pt x="20" y="64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0" y="44"/>
                  </a:lnTo>
                  <a:lnTo>
                    <a:pt x="10" y="34"/>
                  </a:lnTo>
                  <a:lnTo>
                    <a:pt x="12" y="18"/>
                  </a:lnTo>
                  <a:lnTo>
                    <a:pt x="18" y="0"/>
                  </a:lnTo>
                  <a:lnTo>
                    <a:pt x="16" y="0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10" y="8"/>
                  </a:lnTo>
                  <a:lnTo>
                    <a:pt x="4" y="22"/>
                  </a:lnTo>
                  <a:lnTo>
                    <a:pt x="2" y="32"/>
                  </a:lnTo>
                  <a:lnTo>
                    <a:pt x="0" y="46"/>
                  </a:lnTo>
                  <a:lnTo>
                    <a:pt x="2" y="60"/>
                  </a:lnTo>
                  <a:lnTo>
                    <a:pt x="6" y="76"/>
                  </a:lnTo>
                  <a:lnTo>
                    <a:pt x="6" y="76"/>
                  </a:lnTo>
                  <a:lnTo>
                    <a:pt x="16" y="96"/>
                  </a:lnTo>
                  <a:lnTo>
                    <a:pt x="22" y="112"/>
                  </a:lnTo>
                  <a:lnTo>
                    <a:pt x="22" y="112"/>
                  </a:lnTo>
                  <a:lnTo>
                    <a:pt x="32" y="104"/>
                  </a:lnTo>
                  <a:lnTo>
                    <a:pt x="44" y="94"/>
                  </a:lnTo>
                  <a:lnTo>
                    <a:pt x="44" y="94"/>
                  </a:lnTo>
                  <a:close/>
                </a:path>
              </a:pathLst>
            </a:custGeom>
            <a:solidFill>
              <a:srgbClr val="A7292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37"/>
            <p:cNvSpPr>
              <a:spLocks/>
            </p:cNvSpPr>
            <p:nvPr/>
          </p:nvSpPr>
          <p:spPr bwMode="auto">
            <a:xfrm>
              <a:off x="1166813" y="3241675"/>
              <a:ext cx="19050" cy="47625"/>
            </a:xfrm>
            <a:custGeom>
              <a:avLst/>
              <a:gdLst/>
              <a:ahLst/>
              <a:cxnLst>
                <a:cxn ang="0">
                  <a:pos x="12" y="16"/>
                </a:cxn>
                <a:cxn ang="0">
                  <a:pos x="12" y="16"/>
                </a:cxn>
                <a:cxn ang="0">
                  <a:pos x="10" y="10"/>
                </a:cxn>
                <a:cxn ang="0">
                  <a:pos x="8" y="4"/>
                </a:cxn>
                <a:cxn ang="0">
                  <a:pos x="4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4" y="6"/>
                </a:cxn>
                <a:cxn ang="0">
                  <a:pos x="6" y="16"/>
                </a:cxn>
                <a:cxn ang="0">
                  <a:pos x="6" y="16"/>
                </a:cxn>
                <a:cxn ang="0">
                  <a:pos x="4" y="24"/>
                </a:cxn>
                <a:cxn ang="0">
                  <a:pos x="0" y="30"/>
                </a:cxn>
                <a:cxn ang="0">
                  <a:pos x="0" y="30"/>
                </a:cxn>
                <a:cxn ang="0">
                  <a:pos x="4" y="30"/>
                </a:cxn>
                <a:cxn ang="0">
                  <a:pos x="8" y="26"/>
                </a:cxn>
                <a:cxn ang="0">
                  <a:pos x="10" y="20"/>
                </a:cxn>
                <a:cxn ang="0">
                  <a:pos x="12" y="16"/>
                </a:cxn>
                <a:cxn ang="0">
                  <a:pos x="12" y="16"/>
                </a:cxn>
              </a:cxnLst>
              <a:rect l="0" t="0" r="r" b="b"/>
              <a:pathLst>
                <a:path w="12" h="30">
                  <a:moveTo>
                    <a:pt x="12" y="16"/>
                  </a:moveTo>
                  <a:lnTo>
                    <a:pt x="12" y="16"/>
                  </a:lnTo>
                  <a:lnTo>
                    <a:pt x="10" y="10"/>
                  </a:lnTo>
                  <a:lnTo>
                    <a:pt x="8" y="4"/>
                  </a:lnTo>
                  <a:lnTo>
                    <a:pt x="4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4" y="6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4" y="24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4" y="30"/>
                  </a:lnTo>
                  <a:lnTo>
                    <a:pt x="8" y="26"/>
                  </a:lnTo>
                  <a:lnTo>
                    <a:pt x="10" y="20"/>
                  </a:lnTo>
                  <a:lnTo>
                    <a:pt x="12" y="16"/>
                  </a:lnTo>
                  <a:lnTo>
                    <a:pt x="12" y="16"/>
                  </a:lnTo>
                  <a:close/>
                </a:path>
              </a:pathLst>
            </a:custGeom>
            <a:solidFill>
              <a:srgbClr val="A7292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38"/>
            <p:cNvSpPr>
              <a:spLocks/>
            </p:cNvSpPr>
            <p:nvPr/>
          </p:nvSpPr>
          <p:spPr bwMode="auto">
            <a:xfrm>
              <a:off x="1141413" y="3241675"/>
              <a:ext cx="34925" cy="47625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16" y="0"/>
                </a:cxn>
                <a:cxn ang="0">
                  <a:pos x="14" y="0"/>
                </a:cxn>
                <a:cxn ang="0">
                  <a:pos x="14" y="0"/>
                </a:cxn>
                <a:cxn ang="0">
                  <a:pos x="8" y="0"/>
                </a:cxn>
                <a:cxn ang="0">
                  <a:pos x="4" y="4"/>
                </a:cxn>
                <a:cxn ang="0">
                  <a:pos x="0" y="8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0" y="22"/>
                </a:cxn>
                <a:cxn ang="0">
                  <a:pos x="4" y="26"/>
                </a:cxn>
                <a:cxn ang="0">
                  <a:pos x="8" y="30"/>
                </a:cxn>
                <a:cxn ang="0">
                  <a:pos x="14" y="30"/>
                </a:cxn>
                <a:cxn ang="0">
                  <a:pos x="14" y="30"/>
                </a:cxn>
                <a:cxn ang="0">
                  <a:pos x="16" y="30"/>
                </a:cxn>
                <a:cxn ang="0">
                  <a:pos x="16" y="30"/>
                </a:cxn>
                <a:cxn ang="0">
                  <a:pos x="20" y="24"/>
                </a:cxn>
                <a:cxn ang="0">
                  <a:pos x="22" y="16"/>
                </a:cxn>
                <a:cxn ang="0">
                  <a:pos x="22" y="16"/>
                </a:cxn>
                <a:cxn ang="0">
                  <a:pos x="20" y="6"/>
                </a:cxn>
                <a:cxn ang="0">
                  <a:pos x="16" y="0"/>
                </a:cxn>
                <a:cxn ang="0">
                  <a:pos x="16" y="0"/>
                </a:cxn>
              </a:cxnLst>
              <a:rect l="0" t="0" r="r" b="b"/>
              <a:pathLst>
                <a:path w="22" h="30">
                  <a:moveTo>
                    <a:pt x="16" y="0"/>
                  </a:moveTo>
                  <a:lnTo>
                    <a:pt x="16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8" y="0"/>
                  </a:lnTo>
                  <a:lnTo>
                    <a:pt x="4" y="4"/>
                  </a:lnTo>
                  <a:lnTo>
                    <a:pt x="0" y="8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22"/>
                  </a:lnTo>
                  <a:lnTo>
                    <a:pt x="4" y="26"/>
                  </a:lnTo>
                  <a:lnTo>
                    <a:pt x="8" y="30"/>
                  </a:lnTo>
                  <a:lnTo>
                    <a:pt x="14" y="30"/>
                  </a:lnTo>
                  <a:lnTo>
                    <a:pt x="14" y="30"/>
                  </a:lnTo>
                  <a:lnTo>
                    <a:pt x="16" y="30"/>
                  </a:lnTo>
                  <a:lnTo>
                    <a:pt x="16" y="30"/>
                  </a:lnTo>
                  <a:lnTo>
                    <a:pt x="20" y="24"/>
                  </a:lnTo>
                  <a:lnTo>
                    <a:pt x="22" y="16"/>
                  </a:lnTo>
                  <a:lnTo>
                    <a:pt x="22" y="16"/>
                  </a:lnTo>
                  <a:lnTo>
                    <a:pt x="20" y="6"/>
                  </a:lnTo>
                  <a:lnTo>
                    <a:pt x="16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BA344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39"/>
            <p:cNvSpPr>
              <a:spLocks/>
            </p:cNvSpPr>
            <p:nvPr/>
          </p:nvSpPr>
          <p:spPr bwMode="auto">
            <a:xfrm>
              <a:off x="1427163" y="3070225"/>
              <a:ext cx="88900" cy="44450"/>
            </a:xfrm>
            <a:custGeom>
              <a:avLst/>
              <a:gdLst/>
              <a:ahLst/>
              <a:cxnLst>
                <a:cxn ang="0">
                  <a:pos x="46" y="4"/>
                </a:cxn>
                <a:cxn ang="0">
                  <a:pos x="46" y="4"/>
                </a:cxn>
                <a:cxn ang="0">
                  <a:pos x="38" y="2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18" y="2"/>
                </a:cxn>
                <a:cxn ang="0">
                  <a:pos x="10" y="4"/>
                </a:cxn>
                <a:cxn ang="0">
                  <a:pos x="0" y="4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2" y="20"/>
                </a:cxn>
                <a:cxn ang="0">
                  <a:pos x="8" y="24"/>
                </a:cxn>
                <a:cxn ang="0">
                  <a:pos x="16" y="26"/>
                </a:cxn>
                <a:cxn ang="0">
                  <a:pos x="28" y="28"/>
                </a:cxn>
                <a:cxn ang="0">
                  <a:pos x="28" y="28"/>
                </a:cxn>
                <a:cxn ang="0">
                  <a:pos x="40" y="26"/>
                </a:cxn>
                <a:cxn ang="0">
                  <a:pos x="48" y="24"/>
                </a:cxn>
                <a:cxn ang="0">
                  <a:pos x="54" y="20"/>
                </a:cxn>
                <a:cxn ang="0">
                  <a:pos x="56" y="14"/>
                </a:cxn>
                <a:cxn ang="0">
                  <a:pos x="56" y="4"/>
                </a:cxn>
                <a:cxn ang="0">
                  <a:pos x="46" y="4"/>
                </a:cxn>
              </a:cxnLst>
              <a:rect l="0" t="0" r="r" b="b"/>
              <a:pathLst>
                <a:path w="56" h="28">
                  <a:moveTo>
                    <a:pt x="46" y="4"/>
                  </a:moveTo>
                  <a:lnTo>
                    <a:pt x="46" y="4"/>
                  </a:lnTo>
                  <a:lnTo>
                    <a:pt x="38" y="2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18" y="2"/>
                  </a:lnTo>
                  <a:lnTo>
                    <a:pt x="10" y="4"/>
                  </a:lnTo>
                  <a:lnTo>
                    <a:pt x="0" y="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" y="20"/>
                  </a:lnTo>
                  <a:lnTo>
                    <a:pt x="8" y="24"/>
                  </a:lnTo>
                  <a:lnTo>
                    <a:pt x="16" y="26"/>
                  </a:lnTo>
                  <a:lnTo>
                    <a:pt x="28" y="28"/>
                  </a:lnTo>
                  <a:lnTo>
                    <a:pt x="28" y="28"/>
                  </a:lnTo>
                  <a:lnTo>
                    <a:pt x="40" y="26"/>
                  </a:lnTo>
                  <a:lnTo>
                    <a:pt x="48" y="24"/>
                  </a:lnTo>
                  <a:lnTo>
                    <a:pt x="54" y="20"/>
                  </a:lnTo>
                  <a:lnTo>
                    <a:pt x="56" y="14"/>
                  </a:lnTo>
                  <a:lnTo>
                    <a:pt x="56" y="4"/>
                  </a:lnTo>
                  <a:lnTo>
                    <a:pt x="46" y="4"/>
                  </a:lnTo>
                  <a:close/>
                </a:path>
              </a:pathLst>
            </a:custGeom>
            <a:solidFill>
              <a:srgbClr val="60264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40"/>
            <p:cNvSpPr>
              <a:spLocks/>
            </p:cNvSpPr>
            <p:nvPr/>
          </p:nvSpPr>
          <p:spPr bwMode="auto">
            <a:xfrm>
              <a:off x="1427163" y="3054350"/>
              <a:ext cx="88900" cy="41275"/>
            </a:xfrm>
            <a:custGeom>
              <a:avLst/>
              <a:gdLst/>
              <a:ahLst/>
              <a:cxnLst>
                <a:cxn ang="0">
                  <a:pos x="56" y="14"/>
                </a:cxn>
                <a:cxn ang="0">
                  <a:pos x="56" y="14"/>
                </a:cxn>
                <a:cxn ang="0">
                  <a:pos x="54" y="18"/>
                </a:cxn>
                <a:cxn ang="0">
                  <a:pos x="48" y="22"/>
                </a:cxn>
                <a:cxn ang="0">
                  <a:pos x="40" y="26"/>
                </a:cxn>
                <a:cxn ang="0">
                  <a:pos x="28" y="26"/>
                </a:cxn>
                <a:cxn ang="0">
                  <a:pos x="28" y="26"/>
                </a:cxn>
                <a:cxn ang="0">
                  <a:pos x="16" y="26"/>
                </a:cxn>
                <a:cxn ang="0">
                  <a:pos x="8" y="22"/>
                </a:cxn>
                <a:cxn ang="0">
                  <a:pos x="2" y="18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2" y="8"/>
                </a:cxn>
                <a:cxn ang="0">
                  <a:pos x="8" y="4"/>
                </a:cxn>
                <a:cxn ang="0">
                  <a:pos x="16" y="2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40" y="2"/>
                </a:cxn>
                <a:cxn ang="0">
                  <a:pos x="48" y="4"/>
                </a:cxn>
                <a:cxn ang="0">
                  <a:pos x="54" y="8"/>
                </a:cxn>
                <a:cxn ang="0">
                  <a:pos x="56" y="14"/>
                </a:cxn>
                <a:cxn ang="0">
                  <a:pos x="56" y="14"/>
                </a:cxn>
              </a:cxnLst>
              <a:rect l="0" t="0" r="r" b="b"/>
              <a:pathLst>
                <a:path w="56" h="26">
                  <a:moveTo>
                    <a:pt x="56" y="14"/>
                  </a:moveTo>
                  <a:lnTo>
                    <a:pt x="56" y="14"/>
                  </a:lnTo>
                  <a:lnTo>
                    <a:pt x="54" y="18"/>
                  </a:lnTo>
                  <a:lnTo>
                    <a:pt x="48" y="22"/>
                  </a:lnTo>
                  <a:lnTo>
                    <a:pt x="40" y="26"/>
                  </a:lnTo>
                  <a:lnTo>
                    <a:pt x="28" y="26"/>
                  </a:lnTo>
                  <a:lnTo>
                    <a:pt x="28" y="26"/>
                  </a:lnTo>
                  <a:lnTo>
                    <a:pt x="16" y="26"/>
                  </a:lnTo>
                  <a:lnTo>
                    <a:pt x="8" y="22"/>
                  </a:lnTo>
                  <a:lnTo>
                    <a:pt x="2" y="18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" y="8"/>
                  </a:lnTo>
                  <a:lnTo>
                    <a:pt x="8" y="4"/>
                  </a:lnTo>
                  <a:lnTo>
                    <a:pt x="16" y="2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40" y="2"/>
                  </a:lnTo>
                  <a:lnTo>
                    <a:pt x="48" y="4"/>
                  </a:lnTo>
                  <a:lnTo>
                    <a:pt x="54" y="8"/>
                  </a:lnTo>
                  <a:lnTo>
                    <a:pt x="56" y="14"/>
                  </a:lnTo>
                  <a:lnTo>
                    <a:pt x="56" y="14"/>
                  </a:lnTo>
                  <a:close/>
                </a:path>
              </a:pathLst>
            </a:custGeom>
            <a:solidFill>
              <a:srgbClr val="AA4B7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41"/>
            <p:cNvSpPr>
              <a:spLocks/>
            </p:cNvSpPr>
            <p:nvPr/>
          </p:nvSpPr>
          <p:spPr bwMode="auto">
            <a:xfrm>
              <a:off x="1252538" y="3308350"/>
              <a:ext cx="415925" cy="82550"/>
            </a:xfrm>
            <a:custGeom>
              <a:avLst/>
              <a:gdLst/>
              <a:ahLst/>
              <a:cxnLst>
                <a:cxn ang="0">
                  <a:pos x="132" y="42"/>
                </a:cxn>
                <a:cxn ang="0">
                  <a:pos x="132" y="42"/>
                </a:cxn>
                <a:cxn ang="0">
                  <a:pos x="106" y="42"/>
                </a:cxn>
                <a:cxn ang="0">
                  <a:pos x="80" y="38"/>
                </a:cxn>
                <a:cxn ang="0">
                  <a:pos x="58" y="34"/>
                </a:cxn>
                <a:cxn ang="0">
                  <a:pos x="40" y="30"/>
                </a:cxn>
                <a:cxn ang="0">
                  <a:pos x="24" y="24"/>
                </a:cxn>
                <a:cxn ang="0">
                  <a:pos x="12" y="16"/>
                </a:cxn>
                <a:cxn ang="0">
                  <a:pos x="4" y="8"/>
                </a:cxn>
                <a:cxn ang="0">
                  <a:pos x="2" y="4"/>
                </a:cxn>
                <a:cxn ang="0">
                  <a:pos x="0" y="0"/>
                </a:cxn>
                <a:cxn ang="0">
                  <a:pos x="0" y="10"/>
                </a:cxn>
                <a:cxn ang="0">
                  <a:pos x="0" y="10"/>
                </a:cxn>
                <a:cxn ang="0">
                  <a:pos x="2" y="14"/>
                </a:cxn>
                <a:cxn ang="0">
                  <a:pos x="4" y="18"/>
                </a:cxn>
                <a:cxn ang="0">
                  <a:pos x="12" y="26"/>
                </a:cxn>
                <a:cxn ang="0">
                  <a:pos x="24" y="34"/>
                </a:cxn>
                <a:cxn ang="0">
                  <a:pos x="40" y="40"/>
                </a:cxn>
                <a:cxn ang="0">
                  <a:pos x="58" y="46"/>
                </a:cxn>
                <a:cxn ang="0">
                  <a:pos x="80" y="50"/>
                </a:cxn>
                <a:cxn ang="0">
                  <a:pos x="106" y="52"/>
                </a:cxn>
                <a:cxn ang="0">
                  <a:pos x="132" y="52"/>
                </a:cxn>
                <a:cxn ang="0">
                  <a:pos x="132" y="52"/>
                </a:cxn>
                <a:cxn ang="0">
                  <a:pos x="158" y="52"/>
                </a:cxn>
                <a:cxn ang="0">
                  <a:pos x="182" y="50"/>
                </a:cxn>
                <a:cxn ang="0">
                  <a:pos x="206" y="46"/>
                </a:cxn>
                <a:cxn ang="0">
                  <a:pos x="224" y="40"/>
                </a:cxn>
                <a:cxn ang="0">
                  <a:pos x="240" y="34"/>
                </a:cxn>
                <a:cxn ang="0">
                  <a:pos x="252" y="26"/>
                </a:cxn>
                <a:cxn ang="0">
                  <a:pos x="260" y="18"/>
                </a:cxn>
                <a:cxn ang="0">
                  <a:pos x="262" y="14"/>
                </a:cxn>
                <a:cxn ang="0">
                  <a:pos x="262" y="10"/>
                </a:cxn>
                <a:cxn ang="0">
                  <a:pos x="262" y="0"/>
                </a:cxn>
                <a:cxn ang="0">
                  <a:pos x="262" y="0"/>
                </a:cxn>
                <a:cxn ang="0">
                  <a:pos x="262" y="4"/>
                </a:cxn>
                <a:cxn ang="0">
                  <a:pos x="260" y="8"/>
                </a:cxn>
                <a:cxn ang="0">
                  <a:pos x="252" y="16"/>
                </a:cxn>
                <a:cxn ang="0">
                  <a:pos x="240" y="24"/>
                </a:cxn>
                <a:cxn ang="0">
                  <a:pos x="224" y="30"/>
                </a:cxn>
                <a:cxn ang="0">
                  <a:pos x="206" y="34"/>
                </a:cxn>
                <a:cxn ang="0">
                  <a:pos x="182" y="38"/>
                </a:cxn>
                <a:cxn ang="0">
                  <a:pos x="158" y="42"/>
                </a:cxn>
                <a:cxn ang="0">
                  <a:pos x="132" y="42"/>
                </a:cxn>
                <a:cxn ang="0">
                  <a:pos x="132" y="42"/>
                </a:cxn>
              </a:cxnLst>
              <a:rect l="0" t="0" r="r" b="b"/>
              <a:pathLst>
                <a:path w="262" h="52">
                  <a:moveTo>
                    <a:pt x="132" y="42"/>
                  </a:moveTo>
                  <a:lnTo>
                    <a:pt x="132" y="42"/>
                  </a:lnTo>
                  <a:lnTo>
                    <a:pt x="106" y="42"/>
                  </a:lnTo>
                  <a:lnTo>
                    <a:pt x="80" y="38"/>
                  </a:lnTo>
                  <a:lnTo>
                    <a:pt x="58" y="34"/>
                  </a:lnTo>
                  <a:lnTo>
                    <a:pt x="40" y="30"/>
                  </a:lnTo>
                  <a:lnTo>
                    <a:pt x="24" y="24"/>
                  </a:lnTo>
                  <a:lnTo>
                    <a:pt x="12" y="16"/>
                  </a:lnTo>
                  <a:lnTo>
                    <a:pt x="4" y="8"/>
                  </a:lnTo>
                  <a:lnTo>
                    <a:pt x="2" y="4"/>
                  </a:lnTo>
                  <a:lnTo>
                    <a:pt x="0" y="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2" y="14"/>
                  </a:lnTo>
                  <a:lnTo>
                    <a:pt x="4" y="18"/>
                  </a:lnTo>
                  <a:lnTo>
                    <a:pt x="12" y="26"/>
                  </a:lnTo>
                  <a:lnTo>
                    <a:pt x="24" y="34"/>
                  </a:lnTo>
                  <a:lnTo>
                    <a:pt x="40" y="40"/>
                  </a:lnTo>
                  <a:lnTo>
                    <a:pt x="58" y="46"/>
                  </a:lnTo>
                  <a:lnTo>
                    <a:pt x="80" y="50"/>
                  </a:lnTo>
                  <a:lnTo>
                    <a:pt x="106" y="52"/>
                  </a:lnTo>
                  <a:lnTo>
                    <a:pt x="132" y="52"/>
                  </a:lnTo>
                  <a:lnTo>
                    <a:pt x="132" y="52"/>
                  </a:lnTo>
                  <a:lnTo>
                    <a:pt x="158" y="52"/>
                  </a:lnTo>
                  <a:lnTo>
                    <a:pt x="182" y="50"/>
                  </a:lnTo>
                  <a:lnTo>
                    <a:pt x="206" y="46"/>
                  </a:lnTo>
                  <a:lnTo>
                    <a:pt x="224" y="40"/>
                  </a:lnTo>
                  <a:lnTo>
                    <a:pt x="240" y="34"/>
                  </a:lnTo>
                  <a:lnTo>
                    <a:pt x="252" y="26"/>
                  </a:lnTo>
                  <a:lnTo>
                    <a:pt x="260" y="18"/>
                  </a:lnTo>
                  <a:lnTo>
                    <a:pt x="262" y="14"/>
                  </a:lnTo>
                  <a:lnTo>
                    <a:pt x="262" y="10"/>
                  </a:lnTo>
                  <a:lnTo>
                    <a:pt x="262" y="0"/>
                  </a:lnTo>
                  <a:lnTo>
                    <a:pt x="262" y="0"/>
                  </a:lnTo>
                  <a:lnTo>
                    <a:pt x="262" y="4"/>
                  </a:lnTo>
                  <a:lnTo>
                    <a:pt x="260" y="8"/>
                  </a:lnTo>
                  <a:lnTo>
                    <a:pt x="252" y="16"/>
                  </a:lnTo>
                  <a:lnTo>
                    <a:pt x="240" y="24"/>
                  </a:lnTo>
                  <a:lnTo>
                    <a:pt x="224" y="30"/>
                  </a:lnTo>
                  <a:lnTo>
                    <a:pt x="206" y="34"/>
                  </a:lnTo>
                  <a:lnTo>
                    <a:pt x="182" y="38"/>
                  </a:lnTo>
                  <a:lnTo>
                    <a:pt x="158" y="42"/>
                  </a:lnTo>
                  <a:lnTo>
                    <a:pt x="132" y="42"/>
                  </a:lnTo>
                  <a:lnTo>
                    <a:pt x="132" y="42"/>
                  </a:lnTo>
                  <a:close/>
                </a:path>
              </a:pathLst>
            </a:custGeom>
            <a:solidFill>
              <a:srgbClr val="9E467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43" name="矩形 42"/>
          <p:cNvSpPr/>
          <p:nvPr/>
        </p:nvSpPr>
        <p:spPr>
          <a:xfrm>
            <a:off x="6352023" y="2733558"/>
            <a:ext cx="464875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chemeClr val="bg1"/>
                </a:solidFill>
                <a:latin typeface="+mj-ea"/>
                <a:ea typeface="+mj-ea"/>
              </a:rPr>
              <a:t>绩点</a:t>
            </a:r>
            <a:endParaRPr lang="en-US" altLang="zh-CN" sz="2000" b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6352022" y="3270673"/>
            <a:ext cx="464875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b="1" dirty="0" smtClean="0">
                <a:solidFill>
                  <a:schemeClr val="bg1"/>
                </a:solidFill>
                <a:latin typeface="+mj-ea"/>
                <a:ea typeface="+mj-ea"/>
              </a:rPr>
              <a:t>社团</a:t>
            </a:r>
            <a:endParaRPr lang="en-US" altLang="zh-CN" sz="2000" b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6352021" y="3807788"/>
            <a:ext cx="464875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chemeClr val="bg1"/>
                </a:solidFill>
                <a:latin typeface="+mj-ea"/>
                <a:ea typeface="+mj-ea"/>
              </a:rPr>
              <a:t>试</a:t>
            </a:r>
            <a:r>
              <a:rPr lang="zh-CN" altLang="en-US" sz="2000" b="1" dirty="0" smtClean="0">
                <a:solidFill>
                  <a:schemeClr val="bg1"/>
                </a:solidFill>
                <a:latin typeface="+mj-ea"/>
                <a:ea typeface="+mj-ea"/>
              </a:rPr>
              <a:t>错</a:t>
            </a:r>
            <a:r>
              <a:rPr lang="en-US" altLang="zh-CN" sz="2000" b="1" dirty="0" smtClean="0">
                <a:solidFill>
                  <a:schemeClr val="bg1"/>
                </a:solidFill>
                <a:latin typeface="+mj-ea"/>
                <a:ea typeface="+mj-ea"/>
              </a:rPr>
              <a:t>-SRTP</a:t>
            </a:r>
            <a:r>
              <a:rPr lang="zh-CN" altLang="en-US" sz="2000" b="1" dirty="0" smtClean="0">
                <a:solidFill>
                  <a:schemeClr val="bg1"/>
                </a:solidFill>
                <a:latin typeface="+mj-ea"/>
                <a:ea typeface="+mj-ea"/>
              </a:rPr>
              <a:t>项目</a:t>
            </a:r>
            <a:endParaRPr lang="en-US" altLang="zh-CN" sz="2000" b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6352020" y="4299373"/>
            <a:ext cx="464875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chemeClr val="bg1"/>
                </a:solidFill>
                <a:latin typeface="+mj-ea"/>
                <a:ea typeface="+mj-ea"/>
              </a:rPr>
              <a:t>试</a:t>
            </a:r>
            <a:r>
              <a:rPr lang="zh-CN" altLang="en-US" sz="2000" b="1" dirty="0" smtClean="0">
                <a:solidFill>
                  <a:schemeClr val="bg1"/>
                </a:solidFill>
                <a:latin typeface="+mj-ea"/>
                <a:ea typeface="+mj-ea"/>
              </a:rPr>
              <a:t>错</a:t>
            </a:r>
            <a:r>
              <a:rPr lang="en-US" altLang="zh-CN" sz="2000" b="1" dirty="0" smtClean="0">
                <a:solidFill>
                  <a:schemeClr val="bg1"/>
                </a:solidFill>
                <a:latin typeface="+mj-ea"/>
                <a:ea typeface="+mj-ea"/>
              </a:rPr>
              <a:t>-</a:t>
            </a:r>
            <a:r>
              <a:rPr lang="zh-CN" altLang="en-US" sz="2000" b="1" dirty="0" smtClean="0">
                <a:solidFill>
                  <a:schemeClr val="bg1"/>
                </a:solidFill>
                <a:latin typeface="+mj-ea"/>
                <a:ea typeface="+mj-ea"/>
              </a:rPr>
              <a:t>竞赛</a:t>
            </a:r>
            <a:endParaRPr lang="en-US" altLang="zh-CN" sz="2000" b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904713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10732020" y="-304800"/>
            <a:ext cx="0" cy="2049674"/>
          </a:xfrm>
          <a:prstGeom prst="line">
            <a:avLst/>
          </a:prstGeom>
          <a:ln w="127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弧形 5"/>
          <p:cNvSpPr/>
          <p:nvPr/>
        </p:nvSpPr>
        <p:spPr>
          <a:xfrm rot="5400000">
            <a:off x="9765666" y="1302396"/>
            <a:ext cx="1047750" cy="884957"/>
          </a:xfrm>
          <a:prstGeom prst="arc">
            <a:avLst/>
          </a:prstGeom>
          <a:ln w="127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>
            <a:off x="9368852" y="2268750"/>
            <a:ext cx="949463" cy="0"/>
          </a:xfrm>
          <a:prstGeom prst="line">
            <a:avLst/>
          </a:prstGeom>
          <a:ln w="127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/>
          <p:cNvSpPr/>
          <p:nvPr/>
        </p:nvSpPr>
        <p:spPr>
          <a:xfrm>
            <a:off x="8545771" y="1859374"/>
            <a:ext cx="818751" cy="818751"/>
          </a:xfrm>
          <a:prstGeom prst="ellipse">
            <a:avLst/>
          </a:prstGeom>
          <a:noFill/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8676402" y="1807084"/>
            <a:ext cx="5575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>
                <a:solidFill>
                  <a:srgbClr val="E04F5F"/>
                </a:solidFill>
              </a:rPr>
              <a:t>2</a:t>
            </a:r>
            <a:endParaRPr lang="zh-CN" altLang="en-US" sz="5400" b="1" dirty="0">
              <a:solidFill>
                <a:srgbClr val="E04F5F"/>
              </a:solidFill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5562600" y="2268750"/>
            <a:ext cx="2983171" cy="0"/>
          </a:xfrm>
          <a:prstGeom prst="line">
            <a:avLst/>
          </a:prstGeom>
          <a:ln w="127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组 20"/>
          <p:cNvGrpSpPr/>
          <p:nvPr/>
        </p:nvGrpSpPr>
        <p:grpSpPr>
          <a:xfrm>
            <a:off x="1747928" y="1518073"/>
            <a:ext cx="4215408" cy="2781300"/>
            <a:chOff x="3786188" y="1143000"/>
            <a:chExt cx="615950" cy="406400"/>
          </a:xfrm>
          <a:solidFill>
            <a:schemeClr val="bg1"/>
          </a:solidFill>
        </p:grpSpPr>
        <p:sp>
          <p:nvSpPr>
            <p:cNvPr id="20" name="Freeform 134"/>
            <p:cNvSpPr>
              <a:spLocks noEditPoints="1"/>
            </p:cNvSpPr>
            <p:nvPr/>
          </p:nvSpPr>
          <p:spPr bwMode="auto">
            <a:xfrm>
              <a:off x="3887788" y="1355725"/>
              <a:ext cx="396875" cy="193675"/>
            </a:xfrm>
            <a:custGeom>
              <a:avLst/>
              <a:gdLst/>
              <a:ahLst/>
              <a:cxnLst>
                <a:cxn ang="0">
                  <a:pos x="124" y="122"/>
                </a:cxn>
                <a:cxn ang="0">
                  <a:pos x="102" y="118"/>
                </a:cxn>
                <a:cxn ang="0">
                  <a:pos x="24" y="84"/>
                </a:cxn>
                <a:cxn ang="0">
                  <a:pos x="6" y="70"/>
                </a:cxn>
                <a:cxn ang="0">
                  <a:pos x="0" y="48"/>
                </a:cxn>
                <a:cxn ang="0">
                  <a:pos x="0" y="10"/>
                </a:cxn>
                <a:cxn ang="0">
                  <a:pos x="2" y="4"/>
                </a:cxn>
                <a:cxn ang="0">
                  <a:pos x="8" y="0"/>
                </a:cxn>
                <a:cxn ang="0">
                  <a:pos x="38" y="0"/>
                </a:cxn>
                <a:cxn ang="0">
                  <a:pos x="106" y="26"/>
                </a:cxn>
                <a:cxn ang="0">
                  <a:pos x="116" y="28"/>
                </a:cxn>
                <a:cxn ang="0">
                  <a:pos x="126" y="30"/>
                </a:cxn>
                <a:cxn ang="0">
                  <a:pos x="146" y="26"/>
                </a:cxn>
                <a:cxn ang="0">
                  <a:pos x="204" y="2"/>
                </a:cxn>
                <a:cxn ang="0">
                  <a:pos x="240" y="0"/>
                </a:cxn>
                <a:cxn ang="0">
                  <a:pos x="244" y="2"/>
                </a:cxn>
                <a:cxn ang="0">
                  <a:pos x="248" y="6"/>
                </a:cxn>
                <a:cxn ang="0">
                  <a:pos x="250" y="48"/>
                </a:cxn>
                <a:cxn ang="0">
                  <a:pos x="248" y="58"/>
                </a:cxn>
                <a:cxn ang="0">
                  <a:pos x="234" y="78"/>
                </a:cxn>
                <a:cxn ang="0">
                  <a:pos x="146" y="118"/>
                </a:cxn>
                <a:cxn ang="0">
                  <a:pos x="136" y="122"/>
                </a:cxn>
                <a:cxn ang="0">
                  <a:pos x="124" y="122"/>
                </a:cxn>
                <a:cxn ang="0">
                  <a:pos x="16" y="48"/>
                </a:cxn>
                <a:cxn ang="0">
                  <a:pos x="18" y="54"/>
                </a:cxn>
                <a:cxn ang="0">
                  <a:pos x="24" y="66"/>
                </a:cxn>
                <a:cxn ang="0">
                  <a:pos x="108" y="104"/>
                </a:cxn>
                <a:cxn ang="0">
                  <a:pos x="116" y="106"/>
                </a:cxn>
                <a:cxn ang="0">
                  <a:pos x="124" y="106"/>
                </a:cxn>
                <a:cxn ang="0">
                  <a:pos x="140" y="104"/>
                </a:cxn>
                <a:cxn ang="0">
                  <a:pos x="218" y="70"/>
                </a:cxn>
                <a:cxn ang="0">
                  <a:pos x="228" y="60"/>
                </a:cxn>
                <a:cxn ang="0">
                  <a:pos x="232" y="48"/>
                </a:cxn>
                <a:cxn ang="0">
                  <a:pos x="208" y="18"/>
                </a:cxn>
                <a:cxn ang="0">
                  <a:pos x="154" y="40"/>
                </a:cxn>
                <a:cxn ang="0">
                  <a:pos x="126" y="46"/>
                </a:cxn>
                <a:cxn ang="0">
                  <a:pos x="114" y="44"/>
                </a:cxn>
                <a:cxn ang="0">
                  <a:pos x="38" y="18"/>
                </a:cxn>
              </a:cxnLst>
              <a:rect l="0" t="0" r="r" b="b"/>
              <a:pathLst>
                <a:path w="250" h="122">
                  <a:moveTo>
                    <a:pt x="124" y="122"/>
                  </a:moveTo>
                  <a:lnTo>
                    <a:pt x="124" y="122"/>
                  </a:lnTo>
                  <a:lnTo>
                    <a:pt x="112" y="122"/>
                  </a:lnTo>
                  <a:lnTo>
                    <a:pt x="102" y="118"/>
                  </a:lnTo>
                  <a:lnTo>
                    <a:pt x="24" y="84"/>
                  </a:lnTo>
                  <a:lnTo>
                    <a:pt x="24" y="84"/>
                  </a:lnTo>
                  <a:lnTo>
                    <a:pt x="14" y="78"/>
                  </a:lnTo>
                  <a:lnTo>
                    <a:pt x="6" y="70"/>
                  </a:lnTo>
                  <a:lnTo>
                    <a:pt x="2" y="58"/>
                  </a:lnTo>
                  <a:lnTo>
                    <a:pt x="0" y="48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6"/>
                  </a:lnTo>
                  <a:lnTo>
                    <a:pt x="2" y="4"/>
                  </a:lnTo>
                  <a:lnTo>
                    <a:pt x="4" y="2"/>
                  </a:lnTo>
                  <a:lnTo>
                    <a:pt x="8" y="0"/>
                  </a:lnTo>
                  <a:lnTo>
                    <a:pt x="38" y="0"/>
                  </a:lnTo>
                  <a:lnTo>
                    <a:pt x="38" y="0"/>
                  </a:lnTo>
                  <a:lnTo>
                    <a:pt x="42" y="2"/>
                  </a:lnTo>
                  <a:lnTo>
                    <a:pt x="106" y="26"/>
                  </a:lnTo>
                  <a:lnTo>
                    <a:pt x="106" y="26"/>
                  </a:lnTo>
                  <a:lnTo>
                    <a:pt x="116" y="28"/>
                  </a:lnTo>
                  <a:lnTo>
                    <a:pt x="126" y="30"/>
                  </a:lnTo>
                  <a:lnTo>
                    <a:pt x="126" y="30"/>
                  </a:lnTo>
                  <a:lnTo>
                    <a:pt x="136" y="28"/>
                  </a:lnTo>
                  <a:lnTo>
                    <a:pt x="146" y="26"/>
                  </a:lnTo>
                  <a:lnTo>
                    <a:pt x="204" y="2"/>
                  </a:lnTo>
                  <a:lnTo>
                    <a:pt x="204" y="2"/>
                  </a:lnTo>
                  <a:lnTo>
                    <a:pt x="206" y="0"/>
                  </a:lnTo>
                  <a:lnTo>
                    <a:pt x="240" y="0"/>
                  </a:lnTo>
                  <a:lnTo>
                    <a:pt x="240" y="0"/>
                  </a:lnTo>
                  <a:lnTo>
                    <a:pt x="244" y="2"/>
                  </a:lnTo>
                  <a:lnTo>
                    <a:pt x="246" y="4"/>
                  </a:lnTo>
                  <a:lnTo>
                    <a:pt x="248" y="6"/>
                  </a:lnTo>
                  <a:lnTo>
                    <a:pt x="250" y="10"/>
                  </a:lnTo>
                  <a:lnTo>
                    <a:pt x="250" y="48"/>
                  </a:lnTo>
                  <a:lnTo>
                    <a:pt x="250" y="48"/>
                  </a:lnTo>
                  <a:lnTo>
                    <a:pt x="248" y="58"/>
                  </a:lnTo>
                  <a:lnTo>
                    <a:pt x="242" y="70"/>
                  </a:lnTo>
                  <a:lnTo>
                    <a:pt x="234" y="78"/>
                  </a:lnTo>
                  <a:lnTo>
                    <a:pt x="224" y="84"/>
                  </a:lnTo>
                  <a:lnTo>
                    <a:pt x="146" y="118"/>
                  </a:lnTo>
                  <a:lnTo>
                    <a:pt x="146" y="118"/>
                  </a:lnTo>
                  <a:lnTo>
                    <a:pt x="136" y="122"/>
                  </a:lnTo>
                  <a:lnTo>
                    <a:pt x="124" y="122"/>
                  </a:lnTo>
                  <a:lnTo>
                    <a:pt x="124" y="122"/>
                  </a:lnTo>
                  <a:close/>
                  <a:moveTo>
                    <a:pt x="16" y="18"/>
                  </a:moveTo>
                  <a:lnTo>
                    <a:pt x="16" y="48"/>
                  </a:lnTo>
                  <a:lnTo>
                    <a:pt x="16" y="48"/>
                  </a:lnTo>
                  <a:lnTo>
                    <a:pt x="18" y="54"/>
                  </a:lnTo>
                  <a:lnTo>
                    <a:pt x="20" y="60"/>
                  </a:lnTo>
                  <a:lnTo>
                    <a:pt x="24" y="66"/>
                  </a:lnTo>
                  <a:lnTo>
                    <a:pt x="30" y="70"/>
                  </a:lnTo>
                  <a:lnTo>
                    <a:pt x="108" y="104"/>
                  </a:lnTo>
                  <a:lnTo>
                    <a:pt x="108" y="104"/>
                  </a:lnTo>
                  <a:lnTo>
                    <a:pt x="116" y="106"/>
                  </a:lnTo>
                  <a:lnTo>
                    <a:pt x="124" y="106"/>
                  </a:lnTo>
                  <a:lnTo>
                    <a:pt x="124" y="106"/>
                  </a:lnTo>
                  <a:lnTo>
                    <a:pt x="132" y="106"/>
                  </a:lnTo>
                  <a:lnTo>
                    <a:pt x="140" y="104"/>
                  </a:lnTo>
                  <a:lnTo>
                    <a:pt x="218" y="70"/>
                  </a:lnTo>
                  <a:lnTo>
                    <a:pt x="218" y="70"/>
                  </a:lnTo>
                  <a:lnTo>
                    <a:pt x="224" y="66"/>
                  </a:lnTo>
                  <a:lnTo>
                    <a:pt x="228" y="60"/>
                  </a:lnTo>
                  <a:lnTo>
                    <a:pt x="232" y="54"/>
                  </a:lnTo>
                  <a:lnTo>
                    <a:pt x="232" y="48"/>
                  </a:lnTo>
                  <a:lnTo>
                    <a:pt x="232" y="18"/>
                  </a:lnTo>
                  <a:lnTo>
                    <a:pt x="208" y="18"/>
                  </a:lnTo>
                  <a:lnTo>
                    <a:pt x="154" y="40"/>
                  </a:lnTo>
                  <a:lnTo>
                    <a:pt x="154" y="40"/>
                  </a:lnTo>
                  <a:lnTo>
                    <a:pt x="140" y="44"/>
                  </a:lnTo>
                  <a:lnTo>
                    <a:pt x="126" y="46"/>
                  </a:lnTo>
                  <a:lnTo>
                    <a:pt x="126" y="46"/>
                  </a:lnTo>
                  <a:lnTo>
                    <a:pt x="114" y="44"/>
                  </a:lnTo>
                  <a:lnTo>
                    <a:pt x="100" y="42"/>
                  </a:lnTo>
                  <a:lnTo>
                    <a:pt x="38" y="18"/>
                  </a:lnTo>
                  <a:lnTo>
                    <a:pt x="16" y="18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135"/>
            <p:cNvSpPr>
              <a:spLocks noEditPoints="1"/>
            </p:cNvSpPr>
            <p:nvPr/>
          </p:nvSpPr>
          <p:spPr bwMode="auto">
            <a:xfrm>
              <a:off x="3786188" y="1143000"/>
              <a:ext cx="615950" cy="333375"/>
            </a:xfrm>
            <a:custGeom>
              <a:avLst/>
              <a:gdLst/>
              <a:ahLst/>
              <a:cxnLst>
                <a:cxn ang="0">
                  <a:pos x="380" y="210"/>
                </a:cxn>
                <a:cxn ang="0">
                  <a:pos x="348" y="210"/>
                </a:cxn>
                <a:cxn ang="0">
                  <a:pos x="344" y="210"/>
                </a:cxn>
                <a:cxn ang="0">
                  <a:pos x="340" y="206"/>
                </a:cxn>
                <a:cxn ang="0">
                  <a:pos x="340" y="198"/>
                </a:cxn>
                <a:cxn ang="0">
                  <a:pos x="356" y="90"/>
                </a:cxn>
                <a:cxn ang="0">
                  <a:pos x="214" y="150"/>
                </a:cxn>
                <a:cxn ang="0">
                  <a:pos x="190" y="154"/>
                </a:cxn>
                <a:cxn ang="0">
                  <a:pos x="178" y="154"/>
                </a:cxn>
                <a:cxn ang="0">
                  <a:pos x="14" y="92"/>
                </a:cxn>
                <a:cxn ang="0">
                  <a:pos x="6" y="88"/>
                </a:cxn>
                <a:cxn ang="0">
                  <a:pos x="0" y="80"/>
                </a:cxn>
                <a:cxn ang="0">
                  <a:pos x="0" y="76"/>
                </a:cxn>
                <a:cxn ang="0">
                  <a:pos x="2" y="70"/>
                </a:cxn>
                <a:cxn ang="0">
                  <a:pos x="14" y="62"/>
                </a:cxn>
                <a:cxn ang="0">
                  <a:pos x="168" y="4"/>
                </a:cxn>
                <a:cxn ang="0">
                  <a:pos x="192" y="0"/>
                </a:cxn>
                <a:cxn ang="0">
                  <a:pos x="202" y="2"/>
                </a:cxn>
                <a:cxn ang="0">
                  <a:pos x="362" y="56"/>
                </a:cxn>
                <a:cxn ang="0">
                  <a:pos x="368" y="60"/>
                </a:cxn>
                <a:cxn ang="0">
                  <a:pos x="376" y="66"/>
                </a:cxn>
                <a:cxn ang="0">
                  <a:pos x="376" y="70"/>
                </a:cxn>
                <a:cxn ang="0">
                  <a:pos x="372" y="80"/>
                </a:cxn>
                <a:cxn ang="0">
                  <a:pos x="386" y="198"/>
                </a:cxn>
                <a:cxn ang="0">
                  <a:pos x="388" y="202"/>
                </a:cxn>
                <a:cxn ang="0">
                  <a:pos x="388" y="206"/>
                </a:cxn>
                <a:cxn ang="0">
                  <a:pos x="382" y="210"/>
                </a:cxn>
                <a:cxn ang="0">
                  <a:pos x="380" y="210"/>
                </a:cxn>
                <a:cxn ang="0">
                  <a:pos x="366" y="194"/>
                </a:cxn>
                <a:cxn ang="0">
                  <a:pos x="362" y="194"/>
                </a:cxn>
                <a:cxn ang="0">
                  <a:pos x="174" y="136"/>
                </a:cxn>
                <a:cxn ang="0">
                  <a:pos x="180" y="138"/>
                </a:cxn>
                <a:cxn ang="0">
                  <a:pos x="190" y="138"/>
                </a:cxn>
                <a:cxn ang="0">
                  <a:pos x="206" y="136"/>
                </a:cxn>
                <a:cxn ang="0">
                  <a:pos x="208" y="18"/>
                </a:cxn>
                <a:cxn ang="0">
                  <a:pos x="200" y="18"/>
                </a:cxn>
                <a:cxn ang="0">
                  <a:pos x="192" y="16"/>
                </a:cxn>
                <a:cxn ang="0">
                  <a:pos x="174" y="20"/>
                </a:cxn>
              </a:cxnLst>
              <a:rect l="0" t="0" r="r" b="b"/>
              <a:pathLst>
                <a:path w="388" h="210">
                  <a:moveTo>
                    <a:pt x="380" y="210"/>
                  </a:moveTo>
                  <a:lnTo>
                    <a:pt x="380" y="210"/>
                  </a:lnTo>
                  <a:lnTo>
                    <a:pt x="380" y="210"/>
                  </a:lnTo>
                  <a:lnTo>
                    <a:pt x="348" y="210"/>
                  </a:lnTo>
                  <a:lnTo>
                    <a:pt x="348" y="210"/>
                  </a:lnTo>
                  <a:lnTo>
                    <a:pt x="344" y="210"/>
                  </a:lnTo>
                  <a:lnTo>
                    <a:pt x="340" y="206"/>
                  </a:lnTo>
                  <a:lnTo>
                    <a:pt x="340" y="206"/>
                  </a:lnTo>
                  <a:lnTo>
                    <a:pt x="340" y="202"/>
                  </a:lnTo>
                  <a:lnTo>
                    <a:pt x="340" y="198"/>
                  </a:lnTo>
                  <a:lnTo>
                    <a:pt x="356" y="170"/>
                  </a:lnTo>
                  <a:lnTo>
                    <a:pt x="356" y="90"/>
                  </a:lnTo>
                  <a:lnTo>
                    <a:pt x="214" y="150"/>
                  </a:lnTo>
                  <a:lnTo>
                    <a:pt x="214" y="150"/>
                  </a:lnTo>
                  <a:lnTo>
                    <a:pt x="202" y="154"/>
                  </a:lnTo>
                  <a:lnTo>
                    <a:pt x="190" y="154"/>
                  </a:lnTo>
                  <a:lnTo>
                    <a:pt x="190" y="154"/>
                  </a:lnTo>
                  <a:lnTo>
                    <a:pt x="178" y="154"/>
                  </a:lnTo>
                  <a:lnTo>
                    <a:pt x="168" y="152"/>
                  </a:lnTo>
                  <a:lnTo>
                    <a:pt x="14" y="92"/>
                  </a:lnTo>
                  <a:lnTo>
                    <a:pt x="14" y="92"/>
                  </a:lnTo>
                  <a:lnTo>
                    <a:pt x="6" y="88"/>
                  </a:lnTo>
                  <a:lnTo>
                    <a:pt x="2" y="84"/>
                  </a:lnTo>
                  <a:lnTo>
                    <a:pt x="0" y="80"/>
                  </a:lnTo>
                  <a:lnTo>
                    <a:pt x="0" y="76"/>
                  </a:lnTo>
                  <a:lnTo>
                    <a:pt x="0" y="76"/>
                  </a:lnTo>
                  <a:lnTo>
                    <a:pt x="0" y="74"/>
                  </a:lnTo>
                  <a:lnTo>
                    <a:pt x="2" y="70"/>
                  </a:lnTo>
                  <a:lnTo>
                    <a:pt x="6" y="66"/>
                  </a:lnTo>
                  <a:lnTo>
                    <a:pt x="14" y="62"/>
                  </a:lnTo>
                  <a:lnTo>
                    <a:pt x="168" y="4"/>
                  </a:lnTo>
                  <a:lnTo>
                    <a:pt x="168" y="4"/>
                  </a:lnTo>
                  <a:lnTo>
                    <a:pt x="178" y="2"/>
                  </a:lnTo>
                  <a:lnTo>
                    <a:pt x="192" y="0"/>
                  </a:lnTo>
                  <a:lnTo>
                    <a:pt x="192" y="0"/>
                  </a:lnTo>
                  <a:lnTo>
                    <a:pt x="202" y="2"/>
                  </a:lnTo>
                  <a:lnTo>
                    <a:pt x="214" y="4"/>
                  </a:lnTo>
                  <a:lnTo>
                    <a:pt x="362" y="56"/>
                  </a:lnTo>
                  <a:lnTo>
                    <a:pt x="362" y="56"/>
                  </a:lnTo>
                  <a:lnTo>
                    <a:pt x="368" y="60"/>
                  </a:lnTo>
                  <a:lnTo>
                    <a:pt x="372" y="64"/>
                  </a:lnTo>
                  <a:lnTo>
                    <a:pt x="376" y="66"/>
                  </a:lnTo>
                  <a:lnTo>
                    <a:pt x="376" y="70"/>
                  </a:lnTo>
                  <a:lnTo>
                    <a:pt x="376" y="70"/>
                  </a:lnTo>
                  <a:lnTo>
                    <a:pt x="376" y="74"/>
                  </a:lnTo>
                  <a:lnTo>
                    <a:pt x="372" y="80"/>
                  </a:lnTo>
                  <a:lnTo>
                    <a:pt x="372" y="170"/>
                  </a:lnTo>
                  <a:lnTo>
                    <a:pt x="386" y="198"/>
                  </a:lnTo>
                  <a:lnTo>
                    <a:pt x="386" y="198"/>
                  </a:lnTo>
                  <a:lnTo>
                    <a:pt x="388" y="202"/>
                  </a:lnTo>
                  <a:lnTo>
                    <a:pt x="388" y="202"/>
                  </a:lnTo>
                  <a:lnTo>
                    <a:pt x="388" y="206"/>
                  </a:lnTo>
                  <a:lnTo>
                    <a:pt x="386" y="208"/>
                  </a:lnTo>
                  <a:lnTo>
                    <a:pt x="382" y="210"/>
                  </a:lnTo>
                  <a:lnTo>
                    <a:pt x="380" y="210"/>
                  </a:lnTo>
                  <a:lnTo>
                    <a:pt x="380" y="210"/>
                  </a:lnTo>
                  <a:close/>
                  <a:moveTo>
                    <a:pt x="362" y="194"/>
                  </a:moveTo>
                  <a:lnTo>
                    <a:pt x="366" y="194"/>
                  </a:lnTo>
                  <a:lnTo>
                    <a:pt x="364" y="190"/>
                  </a:lnTo>
                  <a:lnTo>
                    <a:pt x="362" y="194"/>
                  </a:lnTo>
                  <a:close/>
                  <a:moveTo>
                    <a:pt x="20" y="76"/>
                  </a:moveTo>
                  <a:lnTo>
                    <a:pt x="174" y="136"/>
                  </a:lnTo>
                  <a:lnTo>
                    <a:pt x="174" y="136"/>
                  </a:lnTo>
                  <a:lnTo>
                    <a:pt x="180" y="138"/>
                  </a:lnTo>
                  <a:lnTo>
                    <a:pt x="190" y="138"/>
                  </a:lnTo>
                  <a:lnTo>
                    <a:pt x="190" y="138"/>
                  </a:lnTo>
                  <a:lnTo>
                    <a:pt x="198" y="138"/>
                  </a:lnTo>
                  <a:lnTo>
                    <a:pt x="206" y="136"/>
                  </a:lnTo>
                  <a:lnTo>
                    <a:pt x="356" y="72"/>
                  </a:lnTo>
                  <a:lnTo>
                    <a:pt x="208" y="18"/>
                  </a:lnTo>
                  <a:lnTo>
                    <a:pt x="208" y="18"/>
                  </a:lnTo>
                  <a:lnTo>
                    <a:pt x="200" y="18"/>
                  </a:lnTo>
                  <a:lnTo>
                    <a:pt x="192" y="16"/>
                  </a:lnTo>
                  <a:lnTo>
                    <a:pt x="192" y="16"/>
                  </a:lnTo>
                  <a:lnTo>
                    <a:pt x="182" y="18"/>
                  </a:lnTo>
                  <a:lnTo>
                    <a:pt x="174" y="20"/>
                  </a:lnTo>
                  <a:lnTo>
                    <a:pt x="20" y="76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cxnSp>
        <p:nvCxnSpPr>
          <p:cNvPr id="23" name="直接连接符 22"/>
          <p:cNvCxnSpPr/>
          <p:nvPr/>
        </p:nvCxnSpPr>
        <p:spPr>
          <a:xfrm>
            <a:off x="2502737" y="3467100"/>
            <a:ext cx="0" cy="3390900"/>
          </a:xfrm>
          <a:prstGeom prst="line">
            <a:avLst/>
          </a:prstGeom>
          <a:ln w="127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5387790" y="858990"/>
            <a:ext cx="33605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E04F5F"/>
                </a:solidFill>
              </a:rPr>
              <a:t>大</a:t>
            </a:r>
            <a:r>
              <a:rPr lang="zh-CN" altLang="en-US" sz="3200" b="1" dirty="0" smtClean="0">
                <a:solidFill>
                  <a:srgbClr val="E04F5F"/>
                </a:solidFill>
              </a:rPr>
              <a:t>一应该做什么</a:t>
            </a:r>
            <a:endParaRPr lang="en-US" altLang="zh-CN" sz="3200" b="1" dirty="0" smtClean="0">
              <a:solidFill>
                <a:srgbClr val="E04F5F"/>
              </a:solidFill>
            </a:endParaRPr>
          </a:p>
        </p:txBody>
      </p:sp>
      <p:grpSp>
        <p:nvGrpSpPr>
          <p:cNvPr id="28" name="组 8"/>
          <p:cNvGrpSpPr/>
          <p:nvPr/>
        </p:nvGrpSpPr>
        <p:grpSpPr>
          <a:xfrm rot="1831777">
            <a:off x="7651149" y="567435"/>
            <a:ext cx="819150" cy="520700"/>
            <a:chOff x="1042988" y="2952750"/>
            <a:chExt cx="819150" cy="520700"/>
          </a:xfrm>
        </p:grpSpPr>
        <p:sp>
          <p:nvSpPr>
            <p:cNvPr id="29" name="Freeform 28"/>
            <p:cNvSpPr>
              <a:spLocks/>
            </p:cNvSpPr>
            <p:nvPr/>
          </p:nvSpPr>
          <p:spPr bwMode="auto">
            <a:xfrm>
              <a:off x="1252538" y="3181350"/>
              <a:ext cx="415925" cy="2190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96"/>
                </a:cxn>
                <a:cxn ang="0">
                  <a:pos x="0" y="96"/>
                </a:cxn>
                <a:cxn ang="0">
                  <a:pos x="2" y="100"/>
                </a:cxn>
                <a:cxn ang="0">
                  <a:pos x="4" y="104"/>
                </a:cxn>
                <a:cxn ang="0">
                  <a:pos x="12" y="112"/>
                </a:cxn>
                <a:cxn ang="0">
                  <a:pos x="24" y="118"/>
                </a:cxn>
                <a:cxn ang="0">
                  <a:pos x="40" y="126"/>
                </a:cxn>
                <a:cxn ang="0">
                  <a:pos x="58" y="130"/>
                </a:cxn>
                <a:cxn ang="0">
                  <a:pos x="80" y="134"/>
                </a:cxn>
                <a:cxn ang="0">
                  <a:pos x="106" y="136"/>
                </a:cxn>
                <a:cxn ang="0">
                  <a:pos x="132" y="138"/>
                </a:cxn>
                <a:cxn ang="0">
                  <a:pos x="132" y="138"/>
                </a:cxn>
                <a:cxn ang="0">
                  <a:pos x="158" y="136"/>
                </a:cxn>
                <a:cxn ang="0">
                  <a:pos x="182" y="134"/>
                </a:cxn>
                <a:cxn ang="0">
                  <a:pos x="206" y="130"/>
                </a:cxn>
                <a:cxn ang="0">
                  <a:pos x="224" y="126"/>
                </a:cxn>
                <a:cxn ang="0">
                  <a:pos x="240" y="118"/>
                </a:cxn>
                <a:cxn ang="0">
                  <a:pos x="252" y="112"/>
                </a:cxn>
                <a:cxn ang="0">
                  <a:pos x="260" y="104"/>
                </a:cxn>
                <a:cxn ang="0">
                  <a:pos x="262" y="100"/>
                </a:cxn>
                <a:cxn ang="0">
                  <a:pos x="262" y="96"/>
                </a:cxn>
                <a:cxn ang="0">
                  <a:pos x="262" y="0"/>
                </a:cxn>
                <a:cxn ang="0">
                  <a:pos x="0" y="0"/>
                </a:cxn>
              </a:cxnLst>
              <a:rect l="0" t="0" r="r" b="b"/>
              <a:pathLst>
                <a:path w="262" h="138">
                  <a:moveTo>
                    <a:pt x="0" y="0"/>
                  </a:moveTo>
                  <a:lnTo>
                    <a:pt x="0" y="96"/>
                  </a:lnTo>
                  <a:lnTo>
                    <a:pt x="0" y="96"/>
                  </a:lnTo>
                  <a:lnTo>
                    <a:pt x="2" y="100"/>
                  </a:lnTo>
                  <a:lnTo>
                    <a:pt x="4" y="104"/>
                  </a:lnTo>
                  <a:lnTo>
                    <a:pt x="12" y="112"/>
                  </a:lnTo>
                  <a:lnTo>
                    <a:pt x="24" y="118"/>
                  </a:lnTo>
                  <a:lnTo>
                    <a:pt x="40" y="126"/>
                  </a:lnTo>
                  <a:lnTo>
                    <a:pt x="58" y="130"/>
                  </a:lnTo>
                  <a:lnTo>
                    <a:pt x="80" y="134"/>
                  </a:lnTo>
                  <a:lnTo>
                    <a:pt x="106" y="136"/>
                  </a:lnTo>
                  <a:lnTo>
                    <a:pt x="132" y="138"/>
                  </a:lnTo>
                  <a:lnTo>
                    <a:pt x="132" y="138"/>
                  </a:lnTo>
                  <a:lnTo>
                    <a:pt x="158" y="136"/>
                  </a:lnTo>
                  <a:lnTo>
                    <a:pt x="182" y="134"/>
                  </a:lnTo>
                  <a:lnTo>
                    <a:pt x="206" y="130"/>
                  </a:lnTo>
                  <a:lnTo>
                    <a:pt x="224" y="126"/>
                  </a:lnTo>
                  <a:lnTo>
                    <a:pt x="240" y="118"/>
                  </a:lnTo>
                  <a:lnTo>
                    <a:pt x="252" y="112"/>
                  </a:lnTo>
                  <a:lnTo>
                    <a:pt x="260" y="104"/>
                  </a:lnTo>
                  <a:lnTo>
                    <a:pt x="262" y="100"/>
                  </a:lnTo>
                  <a:lnTo>
                    <a:pt x="262" y="96"/>
                  </a:lnTo>
                  <a:lnTo>
                    <a:pt x="26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C2A4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29"/>
            <p:cNvSpPr>
              <a:spLocks/>
            </p:cNvSpPr>
            <p:nvPr/>
          </p:nvSpPr>
          <p:spPr bwMode="auto">
            <a:xfrm>
              <a:off x="1252538" y="3168650"/>
              <a:ext cx="307975" cy="142875"/>
            </a:xfrm>
            <a:custGeom>
              <a:avLst/>
              <a:gdLst/>
              <a:ahLst/>
              <a:cxnLst>
                <a:cxn ang="0">
                  <a:pos x="186" y="0"/>
                </a:cxn>
                <a:cxn ang="0">
                  <a:pos x="0" y="0"/>
                </a:cxn>
                <a:cxn ang="0">
                  <a:pos x="0" y="90"/>
                </a:cxn>
                <a:cxn ang="0">
                  <a:pos x="194" y="42"/>
                </a:cxn>
                <a:cxn ang="0">
                  <a:pos x="186" y="0"/>
                </a:cxn>
              </a:cxnLst>
              <a:rect l="0" t="0" r="r" b="b"/>
              <a:pathLst>
                <a:path w="194" h="90">
                  <a:moveTo>
                    <a:pt x="186" y="0"/>
                  </a:moveTo>
                  <a:lnTo>
                    <a:pt x="0" y="0"/>
                  </a:lnTo>
                  <a:lnTo>
                    <a:pt x="0" y="90"/>
                  </a:lnTo>
                  <a:lnTo>
                    <a:pt x="194" y="42"/>
                  </a:lnTo>
                  <a:lnTo>
                    <a:pt x="186" y="0"/>
                  </a:lnTo>
                  <a:close/>
                </a:path>
              </a:pathLst>
            </a:custGeom>
            <a:solidFill>
              <a:srgbClr val="536B7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30"/>
            <p:cNvSpPr>
              <a:spLocks/>
            </p:cNvSpPr>
            <p:nvPr/>
          </p:nvSpPr>
          <p:spPr bwMode="auto">
            <a:xfrm>
              <a:off x="1042988" y="2974975"/>
              <a:ext cx="819150" cy="323850"/>
            </a:xfrm>
            <a:custGeom>
              <a:avLst/>
              <a:gdLst/>
              <a:ahLst/>
              <a:cxnLst>
                <a:cxn ang="0">
                  <a:pos x="482" y="82"/>
                </a:cxn>
                <a:cxn ang="0">
                  <a:pos x="264" y="0"/>
                </a:cxn>
                <a:cxn ang="0">
                  <a:pos x="36" y="78"/>
                </a:cxn>
                <a:cxn ang="0">
                  <a:pos x="0" y="78"/>
                </a:cxn>
                <a:cxn ang="0">
                  <a:pos x="0" y="90"/>
                </a:cxn>
                <a:cxn ang="0">
                  <a:pos x="270" y="204"/>
                </a:cxn>
                <a:cxn ang="0">
                  <a:pos x="516" y="94"/>
                </a:cxn>
                <a:cxn ang="0">
                  <a:pos x="516" y="82"/>
                </a:cxn>
                <a:cxn ang="0">
                  <a:pos x="482" y="82"/>
                </a:cxn>
              </a:cxnLst>
              <a:rect l="0" t="0" r="r" b="b"/>
              <a:pathLst>
                <a:path w="516" h="204">
                  <a:moveTo>
                    <a:pt x="482" y="82"/>
                  </a:moveTo>
                  <a:lnTo>
                    <a:pt x="264" y="0"/>
                  </a:lnTo>
                  <a:lnTo>
                    <a:pt x="36" y="78"/>
                  </a:lnTo>
                  <a:lnTo>
                    <a:pt x="0" y="78"/>
                  </a:lnTo>
                  <a:lnTo>
                    <a:pt x="0" y="90"/>
                  </a:lnTo>
                  <a:lnTo>
                    <a:pt x="270" y="204"/>
                  </a:lnTo>
                  <a:lnTo>
                    <a:pt x="516" y="94"/>
                  </a:lnTo>
                  <a:lnTo>
                    <a:pt x="516" y="82"/>
                  </a:lnTo>
                  <a:lnTo>
                    <a:pt x="482" y="82"/>
                  </a:lnTo>
                  <a:close/>
                </a:path>
              </a:pathLst>
            </a:custGeom>
            <a:solidFill>
              <a:srgbClr val="00012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31"/>
            <p:cNvSpPr>
              <a:spLocks/>
            </p:cNvSpPr>
            <p:nvPr/>
          </p:nvSpPr>
          <p:spPr bwMode="auto">
            <a:xfrm>
              <a:off x="1042988" y="2952750"/>
              <a:ext cx="819150" cy="323850"/>
            </a:xfrm>
            <a:custGeom>
              <a:avLst/>
              <a:gdLst/>
              <a:ahLst/>
              <a:cxnLst>
                <a:cxn ang="0">
                  <a:pos x="0" y="92"/>
                </a:cxn>
                <a:cxn ang="0">
                  <a:pos x="264" y="0"/>
                </a:cxn>
                <a:cxn ang="0">
                  <a:pos x="516" y="96"/>
                </a:cxn>
                <a:cxn ang="0">
                  <a:pos x="270" y="204"/>
                </a:cxn>
                <a:cxn ang="0">
                  <a:pos x="0" y="92"/>
                </a:cxn>
              </a:cxnLst>
              <a:rect l="0" t="0" r="r" b="b"/>
              <a:pathLst>
                <a:path w="516" h="204">
                  <a:moveTo>
                    <a:pt x="0" y="92"/>
                  </a:moveTo>
                  <a:lnTo>
                    <a:pt x="264" y="0"/>
                  </a:lnTo>
                  <a:lnTo>
                    <a:pt x="516" y="96"/>
                  </a:lnTo>
                  <a:lnTo>
                    <a:pt x="270" y="204"/>
                  </a:lnTo>
                  <a:lnTo>
                    <a:pt x="0" y="92"/>
                  </a:lnTo>
                  <a:close/>
                </a:path>
              </a:pathLst>
            </a:custGeom>
            <a:solidFill>
              <a:srgbClr val="26425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32"/>
            <p:cNvSpPr>
              <a:spLocks/>
            </p:cNvSpPr>
            <p:nvPr/>
          </p:nvSpPr>
          <p:spPr bwMode="auto">
            <a:xfrm>
              <a:off x="1408113" y="3000375"/>
              <a:ext cx="454025" cy="276225"/>
            </a:xfrm>
            <a:custGeom>
              <a:avLst/>
              <a:gdLst/>
              <a:ahLst/>
              <a:cxnLst>
                <a:cxn ang="0">
                  <a:pos x="286" y="66"/>
                </a:cxn>
                <a:cxn ang="0">
                  <a:pos x="110" y="0"/>
                </a:cxn>
                <a:cxn ang="0">
                  <a:pos x="0" y="158"/>
                </a:cxn>
                <a:cxn ang="0">
                  <a:pos x="40" y="174"/>
                </a:cxn>
                <a:cxn ang="0">
                  <a:pos x="286" y="66"/>
                </a:cxn>
              </a:cxnLst>
              <a:rect l="0" t="0" r="r" b="b"/>
              <a:pathLst>
                <a:path w="286" h="174">
                  <a:moveTo>
                    <a:pt x="286" y="66"/>
                  </a:moveTo>
                  <a:lnTo>
                    <a:pt x="110" y="0"/>
                  </a:lnTo>
                  <a:lnTo>
                    <a:pt x="0" y="158"/>
                  </a:lnTo>
                  <a:lnTo>
                    <a:pt x="40" y="174"/>
                  </a:lnTo>
                  <a:lnTo>
                    <a:pt x="286" y="66"/>
                  </a:lnTo>
                  <a:close/>
                </a:path>
              </a:pathLst>
            </a:custGeom>
            <a:solidFill>
              <a:srgbClr val="19395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33"/>
            <p:cNvSpPr>
              <a:spLocks/>
            </p:cNvSpPr>
            <p:nvPr/>
          </p:nvSpPr>
          <p:spPr bwMode="auto">
            <a:xfrm>
              <a:off x="1154113" y="3143250"/>
              <a:ext cx="22225" cy="117475"/>
            </a:xfrm>
            <a:custGeom>
              <a:avLst/>
              <a:gdLst/>
              <a:ahLst/>
              <a:cxnLst>
                <a:cxn ang="0">
                  <a:pos x="0" y="74"/>
                </a:cxn>
                <a:cxn ang="0">
                  <a:pos x="14" y="74"/>
                </a:cxn>
                <a:cxn ang="0">
                  <a:pos x="14" y="8"/>
                </a:cxn>
                <a:cxn ang="0">
                  <a:pos x="0" y="0"/>
                </a:cxn>
                <a:cxn ang="0">
                  <a:pos x="0" y="74"/>
                </a:cxn>
              </a:cxnLst>
              <a:rect l="0" t="0" r="r" b="b"/>
              <a:pathLst>
                <a:path w="14" h="74">
                  <a:moveTo>
                    <a:pt x="0" y="74"/>
                  </a:moveTo>
                  <a:lnTo>
                    <a:pt x="14" y="74"/>
                  </a:lnTo>
                  <a:lnTo>
                    <a:pt x="14" y="8"/>
                  </a:lnTo>
                  <a:lnTo>
                    <a:pt x="0" y="0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rgbClr val="54AF9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34"/>
            <p:cNvSpPr>
              <a:spLocks/>
            </p:cNvSpPr>
            <p:nvPr/>
          </p:nvSpPr>
          <p:spPr bwMode="auto">
            <a:xfrm>
              <a:off x="1154113" y="3082925"/>
              <a:ext cx="327025" cy="73025"/>
            </a:xfrm>
            <a:custGeom>
              <a:avLst/>
              <a:gdLst/>
              <a:ahLst/>
              <a:cxnLst>
                <a:cxn ang="0">
                  <a:pos x="204" y="0"/>
                </a:cxn>
                <a:cxn ang="0">
                  <a:pos x="0" y="38"/>
                </a:cxn>
                <a:cxn ang="0">
                  <a:pos x="14" y="46"/>
                </a:cxn>
                <a:cxn ang="0">
                  <a:pos x="14" y="46"/>
                </a:cxn>
                <a:cxn ang="0">
                  <a:pos x="206" y="10"/>
                </a:cxn>
                <a:cxn ang="0">
                  <a:pos x="204" y="0"/>
                </a:cxn>
              </a:cxnLst>
              <a:rect l="0" t="0" r="r" b="b"/>
              <a:pathLst>
                <a:path w="206" h="46">
                  <a:moveTo>
                    <a:pt x="204" y="0"/>
                  </a:moveTo>
                  <a:lnTo>
                    <a:pt x="0" y="38"/>
                  </a:lnTo>
                  <a:lnTo>
                    <a:pt x="14" y="46"/>
                  </a:lnTo>
                  <a:lnTo>
                    <a:pt x="14" y="46"/>
                  </a:lnTo>
                  <a:lnTo>
                    <a:pt x="206" y="10"/>
                  </a:lnTo>
                  <a:lnTo>
                    <a:pt x="204" y="0"/>
                  </a:lnTo>
                  <a:close/>
                </a:path>
              </a:pathLst>
            </a:custGeom>
            <a:solidFill>
              <a:srgbClr val="3F8AA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35"/>
            <p:cNvSpPr>
              <a:spLocks/>
            </p:cNvSpPr>
            <p:nvPr/>
          </p:nvSpPr>
          <p:spPr bwMode="auto">
            <a:xfrm>
              <a:off x="1093788" y="3276600"/>
              <a:ext cx="85725" cy="196850"/>
            </a:xfrm>
            <a:custGeom>
              <a:avLst/>
              <a:gdLst/>
              <a:ahLst/>
              <a:cxnLst>
                <a:cxn ang="0">
                  <a:pos x="46" y="4"/>
                </a:cxn>
                <a:cxn ang="0">
                  <a:pos x="48" y="2"/>
                </a:cxn>
                <a:cxn ang="0">
                  <a:pos x="42" y="0"/>
                </a:cxn>
                <a:cxn ang="0">
                  <a:pos x="42" y="0"/>
                </a:cxn>
                <a:cxn ang="0">
                  <a:pos x="32" y="16"/>
                </a:cxn>
                <a:cxn ang="0">
                  <a:pos x="8" y="48"/>
                </a:cxn>
                <a:cxn ang="0">
                  <a:pos x="8" y="48"/>
                </a:cxn>
                <a:cxn ang="0">
                  <a:pos x="4" y="56"/>
                </a:cxn>
                <a:cxn ang="0">
                  <a:pos x="0" y="68"/>
                </a:cxn>
                <a:cxn ang="0">
                  <a:pos x="0" y="80"/>
                </a:cxn>
                <a:cxn ang="0">
                  <a:pos x="2" y="94"/>
                </a:cxn>
                <a:cxn ang="0">
                  <a:pos x="6" y="114"/>
                </a:cxn>
                <a:cxn ang="0">
                  <a:pos x="8" y="122"/>
                </a:cxn>
                <a:cxn ang="0">
                  <a:pos x="8" y="122"/>
                </a:cxn>
                <a:cxn ang="0">
                  <a:pos x="12" y="124"/>
                </a:cxn>
                <a:cxn ang="0">
                  <a:pos x="22" y="124"/>
                </a:cxn>
                <a:cxn ang="0">
                  <a:pos x="36" y="122"/>
                </a:cxn>
                <a:cxn ang="0">
                  <a:pos x="46" y="118"/>
                </a:cxn>
                <a:cxn ang="0">
                  <a:pos x="54" y="114"/>
                </a:cxn>
                <a:cxn ang="0">
                  <a:pos x="54" y="114"/>
                </a:cxn>
                <a:cxn ang="0">
                  <a:pos x="48" y="98"/>
                </a:cxn>
                <a:cxn ang="0">
                  <a:pos x="38" y="78"/>
                </a:cxn>
                <a:cxn ang="0">
                  <a:pos x="38" y="78"/>
                </a:cxn>
                <a:cxn ang="0">
                  <a:pos x="34" y="62"/>
                </a:cxn>
                <a:cxn ang="0">
                  <a:pos x="32" y="48"/>
                </a:cxn>
                <a:cxn ang="0">
                  <a:pos x="34" y="34"/>
                </a:cxn>
                <a:cxn ang="0">
                  <a:pos x="36" y="24"/>
                </a:cxn>
                <a:cxn ang="0">
                  <a:pos x="42" y="10"/>
                </a:cxn>
                <a:cxn ang="0">
                  <a:pos x="46" y="4"/>
                </a:cxn>
                <a:cxn ang="0">
                  <a:pos x="46" y="4"/>
                </a:cxn>
              </a:cxnLst>
              <a:rect l="0" t="0" r="r" b="b"/>
              <a:pathLst>
                <a:path w="54" h="124">
                  <a:moveTo>
                    <a:pt x="46" y="4"/>
                  </a:moveTo>
                  <a:lnTo>
                    <a:pt x="48" y="2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32" y="16"/>
                  </a:lnTo>
                  <a:lnTo>
                    <a:pt x="8" y="48"/>
                  </a:lnTo>
                  <a:lnTo>
                    <a:pt x="8" y="48"/>
                  </a:lnTo>
                  <a:lnTo>
                    <a:pt x="4" y="56"/>
                  </a:lnTo>
                  <a:lnTo>
                    <a:pt x="0" y="68"/>
                  </a:lnTo>
                  <a:lnTo>
                    <a:pt x="0" y="80"/>
                  </a:lnTo>
                  <a:lnTo>
                    <a:pt x="2" y="94"/>
                  </a:lnTo>
                  <a:lnTo>
                    <a:pt x="6" y="114"/>
                  </a:lnTo>
                  <a:lnTo>
                    <a:pt x="8" y="122"/>
                  </a:lnTo>
                  <a:lnTo>
                    <a:pt x="8" y="122"/>
                  </a:lnTo>
                  <a:lnTo>
                    <a:pt x="12" y="124"/>
                  </a:lnTo>
                  <a:lnTo>
                    <a:pt x="22" y="124"/>
                  </a:lnTo>
                  <a:lnTo>
                    <a:pt x="36" y="122"/>
                  </a:lnTo>
                  <a:lnTo>
                    <a:pt x="46" y="118"/>
                  </a:lnTo>
                  <a:lnTo>
                    <a:pt x="54" y="114"/>
                  </a:lnTo>
                  <a:lnTo>
                    <a:pt x="54" y="114"/>
                  </a:lnTo>
                  <a:lnTo>
                    <a:pt x="48" y="98"/>
                  </a:lnTo>
                  <a:lnTo>
                    <a:pt x="38" y="78"/>
                  </a:lnTo>
                  <a:lnTo>
                    <a:pt x="38" y="78"/>
                  </a:lnTo>
                  <a:lnTo>
                    <a:pt x="34" y="62"/>
                  </a:lnTo>
                  <a:lnTo>
                    <a:pt x="32" y="48"/>
                  </a:lnTo>
                  <a:lnTo>
                    <a:pt x="34" y="34"/>
                  </a:lnTo>
                  <a:lnTo>
                    <a:pt x="36" y="24"/>
                  </a:lnTo>
                  <a:lnTo>
                    <a:pt x="42" y="10"/>
                  </a:lnTo>
                  <a:lnTo>
                    <a:pt x="46" y="4"/>
                  </a:lnTo>
                  <a:lnTo>
                    <a:pt x="46" y="4"/>
                  </a:lnTo>
                  <a:close/>
                </a:path>
              </a:pathLst>
            </a:custGeom>
            <a:solidFill>
              <a:srgbClr val="F33F4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36"/>
            <p:cNvSpPr>
              <a:spLocks/>
            </p:cNvSpPr>
            <p:nvPr/>
          </p:nvSpPr>
          <p:spPr bwMode="auto">
            <a:xfrm>
              <a:off x="1144588" y="3279775"/>
              <a:ext cx="69850" cy="177800"/>
            </a:xfrm>
            <a:custGeom>
              <a:avLst/>
              <a:gdLst/>
              <a:ahLst/>
              <a:cxnLst>
                <a:cxn ang="0">
                  <a:pos x="44" y="94"/>
                </a:cxn>
                <a:cxn ang="0">
                  <a:pos x="44" y="94"/>
                </a:cxn>
                <a:cxn ang="0">
                  <a:pos x="30" y="78"/>
                </a:cxn>
                <a:cxn ang="0">
                  <a:pos x="20" y="64"/>
                </a:cxn>
                <a:cxn ang="0">
                  <a:pos x="12" y="50"/>
                </a:cxn>
                <a:cxn ang="0">
                  <a:pos x="12" y="50"/>
                </a:cxn>
                <a:cxn ang="0">
                  <a:pos x="10" y="44"/>
                </a:cxn>
                <a:cxn ang="0">
                  <a:pos x="10" y="34"/>
                </a:cxn>
                <a:cxn ang="0">
                  <a:pos x="12" y="18"/>
                </a:cxn>
                <a:cxn ang="0">
                  <a:pos x="18" y="0"/>
                </a:cxn>
                <a:cxn ang="0">
                  <a:pos x="16" y="0"/>
                </a:cxn>
                <a:cxn ang="0">
                  <a:pos x="14" y="2"/>
                </a:cxn>
                <a:cxn ang="0">
                  <a:pos x="14" y="2"/>
                </a:cxn>
                <a:cxn ang="0">
                  <a:pos x="10" y="8"/>
                </a:cxn>
                <a:cxn ang="0">
                  <a:pos x="4" y="22"/>
                </a:cxn>
                <a:cxn ang="0">
                  <a:pos x="2" y="32"/>
                </a:cxn>
                <a:cxn ang="0">
                  <a:pos x="0" y="46"/>
                </a:cxn>
                <a:cxn ang="0">
                  <a:pos x="2" y="60"/>
                </a:cxn>
                <a:cxn ang="0">
                  <a:pos x="6" y="76"/>
                </a:cxn>
                <a:cxn ang="0">
                  <a:pos x="6" y="76"/>
                </a:cxn>
                <a:cxn ang="0">
                  <a:pos x="16" y="96"/>
                </a:cxn>
                <a:cxn ang="0">
                  <a:pos x="22" y="112"/>
                </a:cxn>
                <a:cxn ang="0">
                  <a:pos x="22" y="112"/>
                </a:cxn>
                <a:cxn ang="0">
                  <a:pos x="32" y="104"/>
                </a:cxn>
                <a:cxn ang="0">
                  <a:pos x="44" y="94"/>
                </a:cxn>
                <a:cxn ang="0">
                  <a:pos x="44" y="94"/>
                </a:cxn>
              </a:cxnLst>
              <a:rect l="0" t="0" r="r" b="b"/>
              <a:pathLst>
                <a:path w="44" h="112">
                  <a:moveTo>
                    <a:pt x="44" y="94"/>
                  </a:moveTo>
                  <a:lnTo>
                    <a:pt x="44" y="94"/>
                  </a:lnTo>
                  <a:lnTo>
                    <a:pt x="30" y="78"/>
                  </a:lnTo>
                  <a:lnTo>
                    <a:pt x="20" y="64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0" y="44"/>
                  </a:lnTo>
                  <a:lnTo>
                    <a:pt x="10" y="34"/>
                  </a:lnTo>
                  <a:lnTo>
                    <a:pt x="12" y="18"/>
                  </a:lnTo>
                  <a:lnTo>
                    <a:pt x="18" y="0"/>
                  </a:lnTo>
                  <a:lnTo>
                    <a:pt x="16" y="0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10" y="8"/>
                  </a:lnTo>
                  <a:lnTo>
                    <a:pt x="4" y="22"/>
                  </a:lnTo>
                  <a:lnTo>
                    <a:pt x="2" y="32"/>
                  </a:lnTo>
                  <a:lnTo>
                    <a:pt x="0" y="46"/>
                  </a:lnTo>
                  <a:lnTo>
                    <a:pt x="2" y="60"/>
                  </a:lnTo>
                  <a:lnTo>
                    <a:pt x="6" y="76"/>
                  </a:lnTo>
                  <a:lnTo>
                    <a:pt x="6" y="76"/>
                  </a:lnTo>
                  <a:lnTo>
                    <a:pt x="16" y="96"/>
                  </a:lnTo>
                  <a:lnTo>
                    <a:pt x="22" y="112"/>
                  </a:lnTo>
                  <a:lnTo>
                    <a:pt x="22" y="112"/>
                  </a:lnTo>
                  <a:lnTo>
                    <a:pt x="32" y="104"/>
                  </a:lnTo>
                  <a:lnTo>
                    <a:pt x="44" y="94"/>
                  </a:lnTo>
                  <a:lnTo>
                    <a:pt x="44" y="94"/>
                  </a:lnTo>
                  <a:close/>
                </a:path>
              </a:pathLst>
            </a:custGeom>
            <a:solidFill>
              <a:srgbClr val="A7292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37"/>
            <p:cNvSpPr>
              <a:spLocks/>
            </p:cNvSpPr>
            <p:nvPr/>
          </p:nvSpPr>
          <p:spPr bwMode="auto">
            <a:xfrm>
              <a:off x="1166813" y="3241675"/>
              <a:ext cx="19050" cy="47625"/>
            </a:xfrm>
            <a:custGeom>
              <a:avLst/>
              <a:gdLst/>
              <a:ahLst/>
              <a:cxnLst>
                <a:cxn ang="0">
                  <a:pos x="12" y="16"/>
                </a:cxn>
                <a:cxn ang="0">
                  <a:pos x="12" y="16"/>
                </a:cxn>
                <a:cxn ang="0">
                  <a:pos x="10" y="10"/>
                </a:cxn>
                <a:cxn ang="0">
                  <a:pos x="8" y="4"/>
                </a:cxn>
                <a:cxn ang="0">
                  <a:pos x="4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4" y="6"/>
                </a:cxn>
                <a:cxn ang="0">
                  <a:pos x="6" y="16"/>
                </a:cxn>
                <a:cxn ang="0">
                  <a:pos x="6" y="16"/>
                </a:cxn>
                <a:cxn ang="0">
                  <a:pos x="4" y="24"/>
                </a:cxn>
                <a:cxn ang="0">
                  <a:pos x="0" y="30"/>
                </a:cxn>
                <a:cxn ang="0">
                  <a:pos x="0" y="30"/>
                </a:cxn>
                <a:cxn ang="0">
                  <a:pos x="4" y="30"/>
                </a:cxn>
                <a:cxn ang="0">
                  <a:pos x="8" y="26"/>
                </a:cxn>
                <a:cxn ang="0">
                  <a:pos x="10" y="20"/>
                </a:cxn>
                <a:cxn ang="0">
                  <a:pos x="12" y="16"/>
                </a:cxn>
                <a:cxn ang="0">
                  <a:pos x="12" y="16"/>
                </a:cxn>
              </a:cxnLst>
              <a:rect l="0" t="0" r="r" b="b"/>
              <a:pathLst>
                <a:path w="12" h="30">
                  <a:moveTo>
                    <a:pt x="12" y="16"/>
                  </a:moveTo>
                  <a:lnTo>
                    <a:pt x="12" y="16"/>
                  </a:lnTo>
                  <a:lnTo>
                    <a:pt x="10" y="10"/>
                  </a:lnTo>
                  <a:lnTo>
                    <a:pt x="8" y="4"/>
                  </a:lnTo>
                  <a:lnTo>
                    <a:pt x="4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4" y="6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4" y="24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4" y="30"/>
                  </a:lnTo>
                  <a:lnTo>
                    <a:pt x="8" y="26"/>
                  </a:lnTo>
                  <a:lnTo>
                    <a:pt x="10" y="20"/>
                  </a:lnTo>
                  <a:lnTo>
                    <a:pt x="12" y="16"/>
                  </a:lnTo>
                  <a:lnTo>
                    <a:pt x="12" y="16"/>
                  </a:lnTo>
                  <a:close/>
                </a:path>
              </a:pathLst>
            </a:custGeom>
            <a:solidFill>
              <a:srgbClr val="A7292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38"/>
            <p:cNvSpPr>
              <a:spLocks/>
            </p:cNvSpPr>
            <p:nvPr/>
          </p:nvSpPr>
          <p:spPr bwMode="auto">
            <a:xfrm>
              <a:off x="1141413" y="3241675"/>
              <a:ext cx="34925" cy="47625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16" y="0"/>
                </a:cxn>
                <a:cxn ang="0">
                  <a:pos x="14" y="0"/>
                </a:cxn>
                <a:cxn ang="0">
                  <a:pos x="14" y="0"/>
                </a:cxn>
                <a:cxn ang="0">
                  <a:pos x="8" y="0"/>
                </a:cxn>
                <a:cxn ang="0">
                  <a:pos x="4" y="4"/>
                </a:cxn>
                <a:cxn ang="0">
                  <a:pos x="0" y="8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0" y="22"/>
                </a:cxn>
                <a:cxn ang="0">
                  <a:pos x="4" y="26"/>
                </a:cxn>
                <a:cxn ang="0">
                  <a:pos x="8" y="30"/>
                </a:cxn>
                <a:cxn ang="0">
                  <a:pos x="14" y="30"/>
                </a:cxn>
                <a:cxn ang="0">
                  <a:pos x="14" y="30"/>
                </a:cxn>
                <a:cxn ang="0">
                  <a:pos x="16" y="30"/>
                </a:cxn>
                <a:cxn ang="0">
                  <a:pos x="16" y="30"/>
                </a:cxn>
                <a:cxn ang="0">
                  <a:pos x="20" y="24"/>
                </a:cxn>
                <a:cxn ang="0">
                  <a:pos x="22" y="16"/>
                </a:cxn>
                <a:cxn ang="0">
                  <a:pos x="22" y="16"/>
                </a:cxn>
                <a:cxn ang="0">
                  <a:pos x="20" y="6"/>
                </a:cxn>
                <a:cxn ang="0">
                  <a:pos x="16" y="0"/>
                </a:cxn>
                <a:cxn ang="0">
                  <a:pos x="16" y="0"/>
                </a:cxn>
              </a:cxnLst>
              <a:rect l="0" t="0" r="r" b="b"/>
              <a:pathLst>
                <a:path w="22" h="30">
                  <a:moveTo>
                    <a:pt x="16" y="0"/>
                  </a:moveTo>
                  <a:lnTo>
                    <a:pt x="16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8" y="0"/>
                  </a:lnTo>
                  <a:lnTo>
                    <a:pt x="4" y="4"/>
                  </a:lnTo>
                  <a:lnTo>
                    <a:pt x="0" y="8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22"/>
                  </a:lnTo>
                  <a:lnTo>
                    <a:pt x="4" y="26"/>
                  </a:lnTo>
                  <a:lnTo>
                    <a:pt x="8" y="30"/>
                  </a:lnTo>
                  <a:lnTo>
                    <a:pt x="14" y="30"/>
                  </a:lnTo>
                  <a:lnTo>
                    <a:pt x="14" y="30"/>
                  </a:lnTo>
                  <a:lnTo>
                    <a:pt x="16" y="30"/>
                  </a:lnTo>
                  <a:lnTo>
                    <a:pt x="16" y="30"/>
                  </a:lnTo>
                  <a:lnTo>
                    <a:pt x="20" y="24"/>
                  </a:lnTo>
                  <a:lnTo>
                    <a:pt x="22" y="16"/>
                  </a:lnTo>
                  <a:lnTo>
                    <a:pt x="22" y="16"/>
                  </a:lnTo>
                  <a:lnTo>
                    <a:pt x="20" y="6"/>
                  </a:lnTo>
                  <a:lnTo>
                    <a:pt x="16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BA344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39"/>
            <p:cNvSpPr>
              <a:spLocks/>
            </p:cNvSpPr>
            <p:nvPr/>
          </p:nvSpPr>
          <p:spPr bwMode="auto">
            <a:xfrm>
              <a:off x="1427163" y="3070225"/>
              <a:ext cx="88900" cy="44450"/>
            </a:xfrm>
            <a:custGeom>
              <a:avLst/>
              <a:gdLst/>
              <a:ahLst/>
              <a:cxnLst>
                <a:cxn ang="0">
                  <a:pos x="46" y="4"/>
                </a:cxn>
                <a:cxn ang="0">
                  <a:pos x="46" y="4"/>
                </a:cxn>
                <a:cxn ang="0">
                  <a:pos x="38" y="2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18" y="2"/>
                </a:cxn>
                <a:cxn ang="0">
                  <a:pos x="10" y="4"/>
                </a:cxn>
                <a:cxn ang="0">
                  <a:pos x="0" y="4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2" y="20"/>
                </a:cxn>
                <a:cxn ang="0">
                  <a:pos x="8" y="24"/>
                </a:cxn>
                <a:cxn ang="0">
                  <a:pos x="16" y="26"/>
                </a:cxn>
                <a:cxn ang="0">
                  <a:pos x="28" y="28"/>
                </a:cxn>
                <a:cxn ang="0">
                  <a:pos x="28" y="28"/>
                </a:cxn>
                <a:cxn ang="0">
                  <a:pos x="40" y="26"/>
                </a:cxn>
                <a:cxn ang="0">
                  <a:pos x="48" y="24"/>
                </a:cxn>
                <a:cxn ang="0">
                  <a:pos x="54" y="20"/>
                </a:cxn>
                <a:cxn ang="0">
                  <a:pos x="56" y="14"/>
                </a:cxn>
                <a:cxn ang="0">
                  <a:pos x="56" y="4"/>
                </a:cxn>
                <a:cxn ang="0">
                  <a:pos x="46" y="4"/>
                </a:cxn>
              </a:cxnLst>
              <a:rect l="0" t="0" r="r" b="b"/>
              <a:pathLst>
                <a:path w="56" h="28">
                  <a:moveTo>
                    <a:pt x="46" y="4"/>
                  </a:moveTo>
                  <a:lnTo>
                    <a:pt x="46" y="4"/>
                  </a:lnTo>
                  <a:lnTo>
                    <a:pt x="38" y="2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18" y="2"/>
                  </a:lnTo>
                  <a:lnTo>
                    <a:pt x="10" y="4"/>
                  </a:lnTo>
                  <a:lnTo>
                    <a:pt x="0" y="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" y="20"/>
                  </a:lnTo>
                  <a:lnTo>
                    <a:pt x="8" y="24"/>
                  </a:lnTo>
                  <a:lnTo>
                    <a:pt x="16" y="26"/>
                  </a:lnTo>
                  <a:lnTo>
                    <a:pt x="28" y="28"/>
                  </a:lnTo>
                  <a:lnTo>
                    <a:pt x="28" y="28"/>
                  </a:lnTo>
                  <a:lnTo>
                    <a:pt x="40" y="26"/>
                  </a:lnTo>
                  <a:lnTo>
                    <a:pt x="48" y="24"/>
                  </a:lnTo>
                  <a:lnTo>
                    <a:pt x="54" y="20"/>
                  </a:lnTo>
                  <a:lnTo>
                    <a:pt x="56" y="14"/>
                  </a:lnTo>
                  <a:lnTo>
                    <a:pt x="56" y="4"/>
                  </a:lnTo>
                  <a:lnTo>
                    <a:pt x="46" y="4"/>
                  </a:lnTo>
                  <a:close/>
                </a:path>
              </a:pathLst>
            </a:custGeom>
            <a:solidFill>
              <a:srgbClr val="60264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40"/>
            <p:cNvSpPr>
              <a:spLocks/>
            </p:cNvSpPr>
            <p:nvPr/>
          </p:nvSpPr>
          <p:spPr bwMode="auto">
            <a:xfrm>
              <a:off x="1427163" y="3054350"/>
              <a:ext cx="88900" cy="41275"/>
            </a:xfrm>
            <a:custGeom>
              <a:avLst/>
              <a:gdLst/>
              <a:ahLst/>
              <a:cxnLst>
                <a:cxn ang="0">
                  <a:pos x="56" y="14"/>
                </a:cxn>
                <a:cxn ang="0">
                  <a:pos x="56" y="14"/>
                </a:cxn>
                <a:cxn ang="0">
                  <a:pos x="54" y="18"/>
                </a:cxn>
                <a:cxn ang="0">
                  <a:pos x="48" y="22"/>
                </a:cxn>
                <a:cxn ang="0">
                  <a:pos x="40" y="26"/>
                </a:cxn>
                <a:cxn ang="0">
                  <a:pos x="28" y="26"/>
                </a:cxn>
                <a:cxn ang="0">
                  <a:pos x="28" y="26"/>
                </a:cxn>
                <a:cxn ang="0">
                  <a:pos x="16" y="26"/>
                </a:cxn>
                <a:cxn ang="0">
                  <a:pos x="8" y="22"/>
                </a:cxn>
                <a:cxn ang="0">
                  <a:pos x="2" y="18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2" y="8"/>
                </a:cxn>
                <a:cxn ang="0">
                  <a:pos x="8" y="4"/>
                </a:cxn>
                <a:cxn ang="0">
                  <a:pos x="16" y="2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40" y="2"/>
                </a:cxn>
                <a:cxn ang="0">
                  <a:pos x="48" y="4"/>
                </a:cxn>
                <a:cxn ang="0">
                  <a:pos x="54" y="8"/>
                </a:cxn>
                <a:cxn ang="0">
                  <a:pos x="56" y="14"/>
                </a:cxn>
                <a:cxn ang="0">
                  <a:pos x="56" y="14"/>
                </a:cxn>
              </a:cxnLst>
              <a:rect l="0" t="0" r="r" b="b"/>
              <a:pathLst>
                <a:path w="56" h="26">
                  <a:moveTo>
                    <a:pt x="56" y="14"/>
                  </a:moveTo>
                  <a:lnTo>
                    <a:pt x="56" y="14"/>
                  </a:lnTo>
                  <a:lnTo>
                    <a:pt x="54" y="18"/>
                  </a:lnTo>
                  <a:lnTo>
                    <a:pt x="48" y="22"/>
                  </a:lnTo>
                  <a:lnTo>
                    <a:pt x="40" y="26"/>
                  </a:lnTo>
                  <a:lnTo>
                    <a:pt x="28" y="26"/>
                  </a:lnTo>
                  <a:lnTo>
                    <a:pt x="28" y="26"/>
                  </a:lnTo>
                  <a:lnTo>
                    <a:pt x="16" y="26"/>
                  </a:lnTo>
                  <a:lnTo>
                    <a:pt x="8" y="22"/>
                  </a:lnTo>
                  <a:lnTo>
                    <a:pt x="2" y="18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" y="8"/>
                  </a:lnTo>
                  <a:lnTo>
                    <a:pt x="8" y="4"/>
                  </a:lnTo>
                  <a:lnTo>
                    <a:pt x="16" y="2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40" y="2"/>
                  </a:lnTo>
                  <a:lnTo>
                    <a:pt x="48" y="4"/>
                  </a:lnTo>
                  <a:lnTo>
                    <a:pt x="54" y="8"/>
                  </a:lnTo>
                  <a:lnTo>
                    <a:pt x="56" y="14"/>
                  </a:lnTo>
                  <a:lnTo>
                    <a:pt x="56" y="14"/>
                  </a:lnTo>
                  <a:close/>
                </a:path>
              </a:pathLst>
            </a:custGeom>
            <a:solidFill>
              <a:srgbClr val="AA4B7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41"/>
            <p:cNvSpPr>
              <a:spLocks/>
            </p:cNvSpPr>
            <p:nvPr/>
          </p:nvSpPr>
          <p:spPr bwMode="auto">
            <a:xfrm>
              <a:off x="1252538" y="3308350"/>
              <a:ext cx="415925" cy="82550"/>
            </a:xfrm>
            <a:custGeom>
              <a:avLst/>
              <a:gdLst/>
              <a:ahLst/>
              <a:cxnLst>
                <a:cxn ang="0">
                  <a:pos x="132" y="42"/>
                </a:cxn>
                <a:cxn ang="0">
                  <a:pos x="132" y="42"/>
                </a:cxn>
                <a:cxn ang="0">
                  <a:pos x="106" y="42"/>
                </a:cxn>
                <a:cxn ang="0">
                  <a:pos x="80" y="38"/>
                </a:cxn>
                <a:cxn ang="0">
                  <a:pos x="58" y="34"/>
                </a:cxn>
                <a:cxn ang="0">
                  <a:pos x="40" y="30"/>
                </a:cxn>
                <a:cxn ang="0">
                  <a:pos x="24" y="24"/>
                </a:cxn>
                <a:cxn ang="0">
                  <a:pos x="12" y="16"/>
                </a:cxn>
                <a:cxn ang="0">
                  <a:pos x="4" y="8"/>
                </a:cxn>
                <a:cxn ang="0">
                  <a:pos x="2" y="4"/>
                </a:cxn>
                <a:cxn ang="0">
                  <a:pos x="0" y="0"/>
                </a:cxn>
                <a:cxn ang="0">
                  <a:pos x="0" y="10"/>
                </a:cxn>
                <a:cxn ang="0">
                  <a:pos x="0" y="10"/>
                </a:cxn>
                <a:cxn ang="0">
                  <a:pos x="2" y="14"/>
                </a:cxn>
                <a:cxn ang="0">
                  <a:pos x="4" y="18"/>
                </a:cxn>
                <a:cxn ang="0">
                  <a:pos x="12" y="26"/>
                </a:cxn>
                <a:cxn ang="0">
                  <a:pos x="24" y="34"/>
                </a:cxn>
                <a:cxn ang="0">
                  <a:pos x="40" y="40"/>
                </a:cxn>
                <a:cxn ang="0">
                  <a:pos x="58" y="46"/>
                </a:cxn>
                <a:cxn ang="0">
                  <a:pos x="80" y="50"/>
                </a:cxn>
                <a:cxn ang="0">
                  <a:pos x="106" y="52"/>
                </a:cxn>
                <a:cxn ang="0">
                  <a:pos x="132" y="52"/>
                </a:cxn>
                <a:cxn ang="0">
                  <a:pos x="132" y="52"/>
                </a:cxn>
                <a:cxn ang="0">
                  <a:pos x="158" y="52"/>
                </a:cxn>
                <a:cxn ang="0">
                  <a:pos x="182" y="50"/>
                </a:cxn>
                <a:cxn ang="0">
                  <a:pos x="206" y="46"/>
                </a:cxn>
                <a:cxn ang="0">
                  <a:pos x="224" y="40"/>
                </a:cxn>
                <a:cxn ang="0">
                  <a:pos x="240" y="34"/>
                </a:cxn>
                <a:cxn ang="0">
                  <a:pos x="252" y="26"/>
                </a:cxn>
                <a:cxn ang="0">
                  <a:pos x="260" y="18"/>
                </a:cxn>
                <a:cxn ang="0">
                  <a:pos x="262" y="14"/>
                </a:cxn>
                <a:cxn ang="0">
                  <a:pos x="262" y="10"/>
                </a:cxn>
                <a:cxn ang="0">
                  <a:pos x="262" y="0"/>
                </a:cxn>
                <a:cxn ang="0">
                  <a:pos x="262" y="0"/>
                </a:cxn>
                <a:cxn ang="0">
                  <a:pos x="262" y="4"/>
                </a:cxn>
                <a:cxn ang="0">
                  <a:pos x="260" y="8"/>
                </a:cxn>
                <a:cxn ang="0">
                  <a:pos x="252" y="16"/>
                </a:cxn>
                <a:cxn ang="0">
                  <a:pos x="240" y="24"/>
                </a:cxn>
                <a:cxn ang="0">
                  <a:pos x="224" y="30"/>
                </a:cxn>
                <a:cxn ang="0">
                  <a:pos x="206" y="34"/>
                </a:cxn>
                <a:cxn ang="0">
                  <a:pos x="182" y="38"/>
                </a:cxn>
                <a:cxn ang="0">
                  <a:pos x="158" y="42"/>
                </a:cxn>
                <a:cxn ang="0">
                  <a:pos x="132" y="42"/>
                </a:cxn>
                <a:cxn ang="0">
                  <a:pos x="132" y="42"/>
                </a:cxn>
              </a:cxnLst>
              <a:rect l="0" t="0" r="r" b="b"/>
              <a:pathLst>
                <a:path w="262" h="52">
                  <a:moveTo>
                    <a:pt x="132" y="42"/>
                  </a:moveTo>
                  <a:lnTo>
                    <a:pt x="132" y="42"/>
                  </a:lnTo>
                  <a:lnTo>
                    <a:pt x="106" y="42"/>
                  </a:lnTo>
                  <a:lnTo>
                    <a:pt x="80" y="38"/>
                  </a:lnTo>
                  <a:lnTo>
                    <a:pt x="58" y="34"/>
                  </a:lnTo>
                  <a:lnTo>
                    <a:pt x="40" y="30"/>
                  </a:lnTo>
                  <a:lnTo>
                    <a:pt x="24" y="24"/>
                  </a:lnTo>
                  <a:lnTo>
                    <a:pt x="12" y="16"/>
                  </a:lnTo>
                  <a:lnTo>
                    <a:pt x="4" y="8"/>
                  </a:lnTo>
                  <a:lnTo>
                    <a:pt x="2" y="4"/>
                  </a:lnTo>
                  <a:lnTo>
                    <a:pt x="0" y="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2" y="14"/>
                  </a:lnTo>
                  <a:lnTo>
                    <a:pt x="4" y="18"/>
                  </a:lnTo>
                  <a:lnTo>
                    <a:pt x="12" y="26"/>
                  </a:lnTo>
                  <a:lnTo>
                    <a:pt x="24" y="34"/>
                  </a:lnTo>
                  <a:lnTo>
                    <a:pt x="40" y="40"/>
                  </a:lnTo>
                  <a:lnTo>
                    <a:pt x="58" y="46"/>
                  </a:lnTo>
                  <a:lnTo>
                    <a:pt x="80" y="50"/>
                  </a:lnTo>
                  <a:lnTo>
                    <a:pt x="106" y="52"/>
                  </a:lnTo>
                  <a:lnTo>
                    <a:pt x="132" y="52"/>
                  </a:lnTo>
                  <a:lnTo>
                    <a:pt x="132" y="52"/>
                  </a:lnTo>
                  <a:lnTo>
                    <a:pt x="158" y="52"/>
                  </a:lnTo>
                  <a:lnTo>
                    <a:pt x="182" y="50"/>
                  </a:lnTo>
                  <a:lnTo>
                    <a:pt x="206" y="46"/>
                  </a:lnTo>
                  <a:lnTo>
                    <a:pt x="224" y="40"/>
                  </a:lnTo>
                  <a:lnTo>
                    <a:pt x="240" y="34"/>
                  </a:lnTo>
                  <a:lnTo>
                    <a:pt x="252" y="26"/>
                  </a:lnTo>
                  <a:lnTo>
                    <a:pt x="260" y="18"/>
                  </a:lnTo>
                  <a:lnTo>
                    <a:pt x="262" y="14"/>
                  </a:lnTo>
                  <a:lnTo>
                    <a:pt x="262" y="10"/>
                  </a:lnTo>
                  <a:lnTo>
                    <a:pt x="262" y="0"/>
                  </a:lnTo>
                  <a:lnTo>
                    <a:pt x="262" y="0"/>
                  </a:lnTo>
                  <a:lnTo>
                    <a:pt x="262" y="4"/>
                  </a:lnTo>
                  <a:lnTo>
                    <a:pt x="260" y="8"/>
                  </a:lnTo>
                  <a:lnTo>
                    <a:pt x="252" y="16"/>
                  </a:lnTo>
                  <a:lnTo>
                    <a:pt x="240" y="24"/>
                  </a:lnTo>
                  <a:lnTo>
                    <a:pt x="224" y="30"/>
                  </a:lnTo>
                  <a:lnTo>
                    <a:pt x="206" y="34"/>
                  </a:lnTo>
                  <a:lnTo>
                    <a:pt x="182" y="38"/>
                  </a:lnTo>
                  <a:lnTo>
                    <a:pt x="158" y="42"/>
                  </a:lnTo>
                  <a:lnTo>
                    <a:pt x="132" y="42"/>
                  </a:lnTo>
                  <a:lnTo>
                    <a:pt x="132" y="42"/>
                  </a:lnTo>
                  <a:close/>
                </a:path>
              </a:pathLst>
            </a:custGeom>
            <a:solidFill>
              <a:srgbClr val="9E467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43" name="矩形 42"/>
          <p:cNvSpPr/>
          <p:nvPr/>
        </p:nvSpPr>
        <p:spPr>
          <a:xfrm>
            <a:off x="6352023" y="2733558"/>
            <a:ext cx="464875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chemeClr val="bg1"/>
                </a:solidFill>
                <a:latin typeface="+mj-ea"/>
                <a:ea typeface="+mj-ea"/>
              </a:rPr>
              <a:t>绩点</a:t>
            </a:r>
            <a:endParaRPr lang="en-US" altLang="zh-CN" sz="2000" b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6352022" y="3270673"/>
            <a:ext cx="464875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b="1" dirty="0" smtClean="0">
                <a:solidFill>
                  <a:schemeClr val="bg1"/>
                </a:solidFill>
                <a:latin typeface="+mj-ea"/>
                <a:ea typeface="+mj-ea"/>
              </a:rPr>
              <a:t>社团</a:t>
            </a:r>
            <a:endParaRPr lang="en-US" altLang="zh-CN" sz="2000" b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6352021" y="3807788"/>
            <a:ext cx="464875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chemeClr val="bg1"/>
                </a:solidFill>
                <a:latin typeface="+mj-ea"/>
                <a:ea typeface="+mj-ea"/>
              </a:rPr>
              <a:t>试</a:t>
            </a:r>
            <a:r>
              <a:rPr lang="zh-CN" altLang="en-US" sz="2000" b="1" dirty="0" smtClean="0">
                <a:solidFill>
                  <a:schemeClr val="bg1"/>
                </a:solidFill>
                <a:latin typeface="+mj-ea"/>
                <a:ea typeface="+mj-ea"/>
              </a:rPr>
              <a:t>错</a:t>
            </a:r>
            <a:r>
              <a:rPr lang="en-US" altLang="zh-CN" sz="2000" b="1" dirty="0" smtClean="0">
                <a:solidFill>
                  <a:schemeClr val="bg1"/>
                </a:solidFill>
                <a:latin typeface="+mj-ea"/>
                <a:ea typeface="+mj-ea"/>
              </a:rPr>
              <a:t>-SRTP</a:t>
            </a:r>
            <a:r>
              <a:rPr lang="zh-CN" altLang="en-US" sz="2000" b="1" dirty="0" smtClean="0">
                <a:solidFill>
                  <a:schemeClr val="bg1"/>
                </a:solidFill>
                <a:latin typeface="+mj-ea"/>
                <a:ea typeface="+mj-ea"/>
              </a:rPr>
              <a:t>项目</a:t>
            </a:r>
            <a:endParaRPr lang="en-US" altLang="zh-CN" sz="2000" b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6352020" y="4299373"/>
            <a:ext cx="464875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chemeClr val="bg1"/>
                </a:solidFill>
                <a:latin typeface="+mj-ea"/>
                <a:ea typeface="+mj-ea"/>
              </a:rPr>
              <a:t>试</a:t>
            </a:r>
            <a:r>
              <a:rPr lang="zh-CN" altLang="en-US" sz="2000" b="1" dirty="0" smtClean="0">
                <a:solidFill>
                  <a:schemeClr val="bg1"/>
                </a:solidFill>
                <a:latin typeface="+mj-ea"/>
                <a:ea typeface="+mj-ea"/>
              </a:rPr>
              <a:t>错</a:t>
            </a:r>
            <a:r>
              <a:rPr lang="en-US" altLang="zh-CN" sz="2000" b="1" dirty="0" smtClean="0">
                <a:solidFill>
                  <a:schemeClr val="bg1"/>
                </a:solidFill>
                <a:latin typeface="+mj-ea"/>
                <a:ea typeface="+mj-ea"/>
              </a:rPr>
              <a:t>-</a:t>
            </a:r>
            <a:r>
              <a:rPr lang="zh-CN" altLang="en-US" sz="2000" b="1" dirty="0" smtClean="0">
                <a:solidFill>
                  <a:schemeClr val="bg1"/>
                </a:solidFill>
                <a:latin typeface="+mj-ea"/>
                <a:ea typeface="+mj-ea"/>
              </a:rPr>
              <a:t>竞赛</a:t>
            </a:r>
            <a:endParaRPr lang="en-US" altLang="zh-CN" sz="2000" b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6352020" y="4762440"/>
            <a:ext cx="464875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chemeClr val="bg1"/>
                </a:solidFill>
                <a:latin typeface="+mj-ea"/>
                <a:ea typeface="+mj-ea"/>
              </a:rPr>
              <a:t>志愿</a:t>
            </a:r>
            <a:r>
              <a:rPr lang="zh-CN" altLang="en-US" sz="2000" b="1" dirty="0" smtClean="0">
                <a:solidFill>
                  <a:schemeClr val="bg1"/>
                </a:solidFill>
                <a:latin typeface="+mj-ea"/>
                <a:ea typeface="+mj-ea"/>
              </a:rPr>
              <a:t>活动</a:t>
            </a:r>
            <a:r>
              <a:rPr lang="en-US" altLang="zh-CN" sz="2000" b="1" dirty="0" smtClean="0">
                <a:solidFill>
                  <a:schemeClr val="bg1"/>
                </a:solidFill>
                <a:latin typeface="+mj-ea"/>
                <a:ea typeface="+mj-ea"/>
              </a:rPr>
              <a:t>/</a:t>
            </a:r>
            <a:r>
              <a:rPr lang="zh-CN" altLang="en-US" sz="2000" b="1" dirty="0" smtClean="0">
                <a:solidFill>
                  <a:schemeClr val="bg1"/>
                </a:solidFill>
                <a:latin typeface="+mj-ea"/>
                <a:ea typeface="+mj-ea"/>
              </a:rPr>
              <a:t>社会实践</a:t>
            </a:r>
            <a:endParaRPr lang="en-US" altLang="zh-CN" sz="2000" b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03136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16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64A4A"/>
      </a:accent1>
      <a:accent2>
        <a:srgbClr val="FFFFFF"/>
      </a:accent2>
      <a:accent3>
        <a:srgbClr val="41B8ED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916</TotalTime>
  <Words>3923</Words>
  <Application>Microsoft Office PowerPoint</Application>
  <PresentationFormat>宽屏</PresentationFormat>
  <Paragraphs>165</Paragraphs>
  <Slides>22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0" baseType="lpstr">
      <vt:lpstr>宋体</vt:lpstr>
      <vt:lpstr>微软雅黑</vt:lpstr>
      <vt:lpstr>Arial</vt:lpstr>
      <vt:lpstr>Calibri</vt:lpstr>
      <vt:lpstr>Century Gothic</vt:lpstr>
      <vt:lpstr>Segoe UI Light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Asus</dc:creator>
  <cp:lastModifiedBy>Li Xiang</cp:lastModifiedBy>
  <cp:revision>99</cp:revision>
  <dcterms:created xsi:type="dcterms:W3CDTF">2015-09-28T05:27:44Z</dcterms:created>
  <dcterms:modified xsi:type="dcterms:W3CDTF">2019-09-25T16:03:46Z</dcterms:modified>
</cp:coreProperties>
</file>