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FDED7-6342-4CAE-981F-D3A85DED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4A1A2F-C4F9-4374-999B-9D1C8BA13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10180-31F7-4C0C-B95E-DBF6F2F5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96BEF-6D48-47AA-9D7F-63F9C3FB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FC35C-7E4C-4760-8573-CD695582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6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021D-8BD2-4B83-9BC0-64FE9E3A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189CFA-D436-49C3-853C-BF9C0E1F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35BAA-7649-4AF7-B35C-B19D1C10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7AF7C-A8BE-4E39-BA44-53C83E2B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93E19-0DD0-4B97-B0F6-4BAA86B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93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FE33D3-83A3-46AC-8E4C-A9261AFB4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6D7BC7-BAE1-4D95-82E3-6F464997E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0982B-4A93-44FC-A2DA-82E37D14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0D6B9-9327-4736-B828-977017E5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311F19-BFE9-40AD-A29C-86CF6404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6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C0169-0561-4835-8142-4368A1CA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FE830-7079-44B1-B390-0323AECE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C45D4F-3A43-4962-BBA0-7CCC0F4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51940-4BAB-403B-805A-026032BB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B9EE9-272D-4821-897A-8F99910E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D82FE-C068-4CF7-99A0-61A3E8BE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CCE80C-7DFF-4279-AD42-6F148D3B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CE2DB-F6EC-4652-B87B-1996CEDF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E0CE8-A783-4041-84DE-5EC44AE5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BFD1C-22EE-4304-93A6-4FC70E6E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02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47C5-109E-4C07-A11D-C31DA48E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BE975-BC88-4962-AC68-A253F0EA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388140-6464-4DEC-8502-918B499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15399A-E932-43C1-8400-FDCDAE4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9CB5E-CCBC-4514-8B4E-E69FEE69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F8C70-9DBC-4E50-AD56-09757641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5F6FF-991C-4DEC-BB6B-DACF276B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8D30DA-4532-476F-BF39-A8A3AA18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5CF36E-A285-4BE1-A777-FC28638D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22D312-5070-4018-9519-70E2D29F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E417AF-E52B-4539-8126-2E7FD4304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BCDE6F-F42F-4EBB-989C-75C4D725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D086F7-2966-4215-97F7-3D7693D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0606A-81A7-41D2-BEFF-1FCF8392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8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12CC8-E8D1-4399-AD8F-6A8AD989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3D43E-DFA4-41AD-9F2A-CD2F0895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7ECC3A-FAB4-4CAE-9199-4DCBF04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AECAC2-09FF-475F-9022-778F461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5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869074-D15C-407B-864A-0180D2F9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238479-1C79-41AE-8AF8-4F396AC7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A73CAE-2F88-4B71-B0F9-C6B0BB6C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8FC9B-7252-4B9B-AD0F-B3026A18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DB512-A292-4FB5-B680-6FC0177A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58B4B3-57BD-4953-A2AB-69E3A243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FDCCDE-7156-4E9B-AC43-32C87308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0462A-9DA7-4206-8FA5-A3335097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C931E-8BB3-4CEF-9154-3EB26FE3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60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FA640-003A-40FE-ADF2-0A635F6A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2D007A-5803-4005-B4E1-386296189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6140E6-EF37-4FCA-96F2-339A1878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44D71B-8780-4361-95EE-FF495B86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EFEBDB-476B-4E18-BDFB-88CE5D71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4284F-B794-409C-8BC9-D1EA1010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84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891D51-4F4B-46A8-8E22-AABCEAFF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DC08B3-0749-4B31-BCEC-019606B1D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FED83-6F9C-4CA9-98B0-F3A0CA40B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64E1-A18F-44AD-9D42-BF7FE37FAC00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A3F5F4-5813-4830-82D2-08F7A73F9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96ACF-DAB5-4EE9-B789-BC7354A3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6CE1-5C78-41C5-9D12-4B0F911443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7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BA88D-182C-4EC1-8812-F53FB55F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3" y="1247234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Serveur et administration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8C00BD-D484-42C9-A286-92C2E4F41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3" y="2768946"/>
            <a:ext cx="9541565" cy="3366052"/>
          </a:xfrm>
        </p:spPr>
        <p:txBody>
          <a:bodyPr>
            <a:normAutofit/>
          </a:bodyPr>
          <a:lstStyle/>
          <a:p>
            <a:r>
              <a:rPr lang="fr-FR" dirty="0"/>
              <a:t>Les serveurs sont des machines dont le fonctionnement et les cas d’usage diffèrent des ordinateurs personnels. </a:t>
            </a:r>
          </a:p>
          <a:p>
            <a:r>
              <a:rPr lang="fr-FR" dirty="0"/>
              <a:t> C’est la raison pour laquelle ils nécessitent des systèmes d’exploitation adaptés. Pour répondre à des besoins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87357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10A87-C1B7-407D-8998-434F78A2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8" y="500062"/>
            <a:ext cx="8120269" cy="1325563"/>
          </a:xfrm>
        </p:spPr>
        <p:txBody>
          <a:bodyPr/>
          <a:lstStyle/>
          <a:p>
            <a:r>
              <a:rPr lang="fr-FR" b="1" i="1" u="sng" dirty="0">
                <a:solidFill>
                  <a:schemeClr val="accent6">
                    <a:lumMod val="75000"/>
                  </a:schemeClr>
                </a:solidFill>
              </a:rPr>
              <a:t>Administration de </a:t>
            </a:r>
            <a:r>
              <a:rPr lang="fr-FR" b="1" i="1" u="sng" dirty="0" err="1">
                <a:solidFill>
                  <a:schemeClr val="accent6">
                    <a:lumMod val="75000"/>
                  </a:schemeClr>
                </a:solidFill>
              </a:rPr>
              <a:t>systeme</a:t>
            </a:r>
            <a:endParaRPr lang="fr-FR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972C5-CBC8-47BE-A913-CDBE1F50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L'administration des systèmes et des réseaux consiste à contrôler, coordonner et surveiller les différentes ressources mises en œuvre, afin de fournir des services opérationnels aux utilisateurs : ces ressources sont les équipements, le réseau, les applications, Internet, les services offerts par les différents serveurs qui peuvent être :  l'accès aux données et aux ressources informatiques partagées (base de données, annuaires, etc.). la consultation des sites Internet. l'accès au réseau informatique.</a:t>
            </a:r>
          </a:p>
        </p:txBody>
      </p:sp>
    </p:spTree>
    <p:extLst>
      <p:ext uri="{BB962C8B-B14F-4D97-AF65-F5344CB8AC3E}">
        <p14:creationId xmlns:p14="http://schemas.microsoft.com/office/powerpoint/2010/main" val="206778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A4A72-F52B-4B5F-91B3-BD2B9665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6" y="365125"/>
            <a:ext cx="9485243" cy="1325563"/>
          </a:xfrm>
        </p:spPr>
        <p:txBody>
          <a:bodyPr/>
          <a:lstStyle/>
          <a:p>
            <a:r>
              <a:rPr lang="fr-FR" b="1" i="1" u="sng" dirty="0">
                <a:solidFill>
                  <a:schemeClr val="accent6">
                    <a:lumMod val="75000"/>
                  </a:schemeClr>
                </a:solidFill>
              </a:rPr>
              <a:t>Les objectifs d administration </a:t>
            </a:r>
            <a:r>
              <a:rPr lang="fr-FR" b="1" i="1" u="sng" dirty="0" err="1">
                <a:solidFill>
                  <a:schemeClr val="accent6">
                    <a:lumMod val="75000"/>
                  </a:schemeClr>
                </a:solidFill>
              </a:rPr>
              <a:t>systeme</a:t>
            </a:r>
            <a:endParaRPr lang="fr-FR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AF6E7-8BDE-491C-9C8B-97C5B526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objectifs l’administration de système sont les suivants :	Concevoir, installer et veiller au bon fonctionnement d'une infrastructure informatique et réseau d'une entreprise ou d'une collectivité.	</a:t>
            </a:r>
          </a:p>
          <a:p>
            <a:r>
              <a:rPr lang="fr-FR" dirty="0"/>
              <a:t>Garantir l'efficacité et la sécurité des systèmes</a:t>
            </a:r>
          </a:p>
          <a:p>
            <a:r>
              <a:rPr lang="fr-FR" dirty="0"/>
              <a:t>Installer, configurer et dépanner un poste client.	</a:t>
            </a:r>
          </a:p>
          <a:p>
            <a:r>
              <a:rPr lang="fr-FR" dirty="0"/>
              <a:t>Gérer des comptes (utilisateurs et ordinateurs).	</a:t>
            </a:r>
          </a:p>
          <a:p>
            <a:r>
              <a:rPr lang="fr-FR" dirty="0"/>
              <a:t>Configurer et gérer les services réseaux sur ces serveurs.</a:t>
            </a:r>
          </a:p>
          <a:p>
            <a:r>
              <a:rPr lang="fr-FR" dirty="0"/>
              <a:t>Configurer et gérer l’infrastructure d’annuaire.	</a:t>
            </a:r>
          </a:p>
        </p:txBody>
      </p:sp>
    </p:spTree>
    <p:extLst>
      <p:ext uri="{BB962C8B-B14F-4D97-AF65-F5344CB8AC3E}">
        <p14:creationId xmlns:p14="http://schemas.microsoft.com/office/powerpoint/2010/main" val="1359748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139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Serveur et administration</vt:lpstr>
      <vt:lpstr>Administration de systeme</vt:lpstr>
      <vt:lpstr>Les objectifs d administration systeme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abdellah touil</dc:creator>
  <cp:lastModifiedBy>abdellah touil</cp:lastModifiedBy>
  <cp:revision>2</cp:revision>
  <dcterms:created xsi:type="dcterms:W3CDTF">2022-07-05T09:54:55Z</dcterms:created>
  <dcterms:modified xsi:type="dcterms:W3CDTF">2022-07-05T10:11:41Z</dcterms:modified>
</cp:coreProperties>
</file>