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A31C-634E-43C6-871A-BA16C1317C3E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F9DD-9620-4247-AA8C-D9D4B76C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86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A31C-634E-43C6-871A-BA16C1317C3E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F9DD-9620-4247-AA8C-D9D4B76C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8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A31C-634E-43C6-871A-BA16C1317C3E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F9DD-9620-4247-AA8C-D9D4B76C9F3D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105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A31C-634E-43C6-871A-BA16C1317C3E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F9DD-9620-4247-AA8C-D9D4B76C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474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A31C-634E-43C6-871A-BA16C1317C3E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F9DD-9620-4247-AA8C-D9D4B76C9F3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66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A31C-634E-43C6-871A-BA16C1317C3E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F9DD-9620-4247-AA8C-D9D4B76C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984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A31C-634E-43C6-871A-BA16C1317C3E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F9DD-9620-4247-AA8C-D9D4B76C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258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A31C-634E-43C6-871A-BA16C1317C3E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F9DD-9620-4247-AA8C-D9D4B76C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53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A31C-634E-43C6-871A-BA16C1317C3E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F9DD-9620-4247-AA8C-D9D4B76C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68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A31C-634E-43C6-871A-BA16C1317C3E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F9DD-9620-4247-AA8C-D9D4B76C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55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A31C-634E-43C6-871A-BA16C1317C3E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F9DD-9620-4247-AA8C-D9D4B76C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44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A31C-634E-43C6-871A-BA16C1317C3E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F9DD-9620-4247-AA8C-D9D4B76C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13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A31C-634E-43C6-871A-BA16C1317C3E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F9DD-9620-4247-AA8C-D9D4B76C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20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A31C-634E-43C6-871A-BA16C1317C3E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F9DD-9620-4247-AA8C-D9D4B76C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99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A31C-634E-43C6-871A-BA16C1317C3E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F9DD-9620-4247-AA8C-D9D4B76C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36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A31C-634E-43C6-871A-BA16C1317C3E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F9DD-9620-4247-AA8C-D9D4B76C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2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AA31C-634E-43C6-871A-BA16C1317C3E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B2F9DD-9620-4247-AA8C-D9D4B76C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37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44336" y="665018"/>
            <a:ext cx="7647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Soutenance projet C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350818" y="2660073"/>
            <a:ext cx="809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Optimizer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Sujet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63682" y="1652155"/>
            <a:ext cx="91855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ym typeface="Wingdings" panose="05000000000000000000" pitchFamily="2" charset="2"/>
              </a:rPr>
              <a:t>Le projet consiste en un optimiseur de CSS</a:t>
            </a:r>
          </a:p>
          <a:p>
            <a:endParaRPr lang="fr-FR" sz="2400" dirty="0">
              <a:sym typeface="Wingdings" panose="05000000000000000000" pitchFamily="2" charset="2"/>
            </a:endParaRPr>
          </a:p>
          <a:p>
            <a:r>
              <a:rPr lang="fr-FR" sz="2400" dirty="0" smtClean="0">
                <a:sym typeface="Wingdings" panose="05000000000000000000" pitchFamily="2" charset="2"/>
              </a:rPr>
              <a:t>Il doit lire un fichier passé en paramètre et le recopier après avoir enregistrer les modifications</a:t>
            </a:r>
          </a:p>
          <a:p>
            <a:endParaRPr lang="fr-FR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2400" dirty="0" smtClean="0">
                <a:sym typeface="Wingdings" panose="05000000000000000000" pitchFamily="2" charset="2"/>
              </a:rPr>
              <a:t>Il doit comparer deux div : si leurs contenu est strictement identiques, il doit les rassembler en une seule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2400" dirty="0" smtClean="0">
                <a:sym typeface="Wingdings" panose="05000000000000000000" pitchFamily="2" charset="2"/>
              </a:rPr>
              <a:t> La commande doit fonctionner sous Linux et accessoirement sous Windows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1896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Tâches à réaliser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77334" y="2150918"/>
            <a:ext cx="87264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 smtClean="0"/>
              <a:t>Lecture d’un fichier passé en paramètre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 smtClean="0"/>
              <a:t>Test de redondances entres toutes les balises div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 smtClean="0"/>
              <a:t>Ecriture du contenu modifié dans un nouveau fichier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 smtClean="0"/>
              <a:t>Préparation et installation sous Linux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5255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Tâches effectuées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77982" y="1610591"/>
            <a:ext cx="91024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2000" dirty="0" smtClean="0">
                <a:sym typeface="Wingdings" panose="05000000000000000000" pitchFamily="2" charset="2"/>
              </a:rPr>
              <a:t>Lecture du fichier : Le programme lit le fichier cependant certaines ligne ne sont pas lues, nous n’avons pas réussi à corriger ce bug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2000" dirty="0" smtClean="0">
                <a:sym typeface="Wingdings" panose="05000000000000000000" pitchFamily="2" charset="2"/>
              </a:rPr>
              <a:t> Ecriture  : La fonction d’écriture créer un nouveau fichier et écris dedans , cependant </a:t>
            </a:r>
            <a:r>
              <a:rPr lang="fr-FR" sz="2000" smtClean="0">
                <a:sym typeface="Wingdings" panose="05000000000000000000" pitchFamily="2" charset="2"/>
              </a:rPr>
              <a:t>les caractères </a:t>
            </a:r>
            <a:r>
              <a:rPr lang="fr-FR" sz="2000" dirty="0" smtClean="0">
                <a:sym typeface="Wingdings" panose="05000000000000000000" pitchFamily="2" charset="2"/>
              </a:rPr>
              <a:t>écrit ne sont </a:t>
            </a:r>
            <a:r>
              <a:rPr lang="fr-FR" sz="2000" smtClean="0">
                <a:sym typeface="Wingdings" panose="05000000000000000000" pitchFamily="2" charset="2"/>
              </a:rPr>
              <a:t>pas corrects</a:t>
            </a:r>
            <a:endParaRPr lang="fr-FR" sz="20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2000" dirty="0" smtClean="0">
                <a:sym typeface="Wingdings" panose="05000000000000000000" pitchFamily="2" charset="2"/>
              </a:rPr>
              <a:t> Linux : L’installation de la commande est faite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2000" dirty="0" smtClean="0">
                <a:sym typeface="Wingdings" panose="05000000000000000000" pitchFamily="2" charset="2"/>
              </a:rPr>
              <a:t> Test de redondance : Les fonctions de redondances ont été faites mais le code n’a pas été testé du aux difficultés rencontrées</a:t>
            </a:r>
          </a:p>
        </p:txBody>
      </p:sp>
    </p:spTree>
    <p:extLst>
      <p:ext uri="{BB962C8B-B14F-4D97-AF65-F5344CB8AC3E}">
        <p14:creationId xmlns:p14="http://schemas.microsoft.com/office/powerpoint/2010/main" val="22133349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174</Words>
  <Application>Microsoft Office PowerPoint</Application>
  <PresentationFormat>Grand écran</PresentationFormat>
  <Paragraphs>26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Times New Roman</vt:lpstr>
      <vt:lpstr>Trebuchet MS</vt:lpstr>
      <vt:lpstr>Wingdings</vt:lpstr>
      <vt:lpstr>Wingdings 3</vt:lpstr>
      <vt:lpstr>Facette</vt:lpstr>
      <vt:lpstr>Présentation PowerPoint</vt:lpstr>
      <vt:lpstr>Sujet</vt:lpstr>
      <vt:lpstr>Tâches à réaliser</vt:lpstr>
      <vt:lpstr>Tâches effectuées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Tarrade</dc:creator>
  <cp:lastModifiedBy>Nicolas Tarrade</cp:lastModifiedBy>
  <cp:revision>6</cp:revision>
  <dcterms:created xsi:type="dcterms:W3CDTF">2014-11-18T20:11:21Z</dcterms:created>
  <dcterms:modified xsi:type="dcterms:W3CDTF">2014-11-18T22:08:45Z</dcterms:modified>
</cp:coreProperties>
</file>