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82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792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909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33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458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854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59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00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50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67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68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13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0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68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55B41-543E-4B64-957B-3CEC75B4B6C5}" type="datetimeFigureOut">
              <a:rPr lang="fr-FR" smtClean="0"/>
              <a:t>26/11/2014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4EE3C2-18EB-4517-B12A-A15B2F20F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53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PYF : </a:t>
            </a:r>
            <a:r>
              <a:rPr lang="fr-FR" dirty="0" err="1" smtClean="0"/>
              <a:t>Protect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faith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4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Mode Aventure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Une de nos deux features spécialisés</a:t>
            </a:r>
          </a:p>
          <a:p>
            <a:endParaRPr lang="fr-FR" dirty="0"/>
          </a:p>
          <a:p>
            <a:r>
              <a:rPr lang="fr-FR" dirty="0" smtClean="0"/>
              <a:t> Propose d’affronter l’ordinateur dans un mode limité dans lequel le joueur doit remplir des objectifs</a:t>
            </a:r>
          </a:p>
          <a:p>
            <a:endParaRPr lang="fr-FR" dirty="0"/>
          </a:p>
          <a:p>
            <a:r>
              <a:rPr lang="fr-FR" dirty="0" smtClean="0"/>
              <a:t> L’aventure se divise en mondes ayant chacun un thème</a:t>
            </a:r>
          </a:p>
          <a:p>
            <a:endParaRPr lang="fr-FR" dirty="0"/>
          </a:p>
          <a:p>
            <a:r>
              <a:rPr lang="fr-FR" dirty="0" smtClean="0"/>
              <a:t> Le joueur peut débloquer de nouveaux dieux jouables dans l’aventure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3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Mode Multijoueur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 Deux joueurs s’affrontement dans un mode infini dans </a:t>
            </a:r>
            <a:r>
              <a:rPr lang="fr-FR" smtClean="0"/>
              <a:t>lequel il doit </a:t>
            </a:r>
            <a:r>
              <a:rPr lang="fr-FR" dirty="0" smtClean="0"/>
              <a:t>survivre le plus longtemps </a:t>
            </a:r>
          </a:p>
          <a:p>
            <a:endParaRPr lang="fr-FR" dirty="0"/>
          </a:p>
          <a:p>
            <a:r>
              <a:rPr lang="fr-FR" dirty="0" smtClean="0"/>
              <a:t> Il est possible d’utiliser sa barre de pouvoir pour envoyer des unités supplémentaires à l’ennemies</a:t>
            </a:r>
          </a:p>
          <a:p>
            <a:endParaRPr lang="fr-FR" dirty="0"/>
          </a:p>
          <a:p>
            <a:r>
              <a:rPr lang="fr-FR" dirty="0" smtClean="0"/>
              <a:t> Les joueurs n’ont pas d’informations sur la situation de l’adversaire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4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Ce jeu est un tower-defense de type fantastique dont l’univers et le Game Play s’inspirent des RPG</a:t>
            </a:r>
          </a:p>
          <a:p>
            <a:endParaRPr lang="fr-FR" dirty="0"/>
          </a:p>
          <a:p>
            <a:r>
              <a:rPr lang="fr-FR" dirty="0" smtClean="0"/>
              <a:t> Le but est de défendre une statue de hordes de monstres, en plaçant des unités sur le bord du chemin emprunté par les monstres</a:t>
            </a:r>
          </a:p>
          <a:p>
            <a:endParaRPr lang="fr-FR" dirty="0"/>
          </a:p>
          <a:p>
            <a:r>
              <a:rPr lang="fr-FR" dirty="0" smtClean="0"/>
              <a:t> le joueur à accès à des pouvoirs divins en plus des unités pour </a:t>
            </a:r>
            <a:r>
              <a:rPr lang="fr-FR" dirty="0" err="1" smtClean="0"/>
              <a:t>combattreles</a:t>
            </a:r>
            <a:r>
              <a:rPr lang="fr-FR" dirty="0" smtClean="0"/>
              <a:t> monstres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2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Pitch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/>
              <a:t> </a:t>
            </a:r>
            <a:r>
              <a:rPr lang="fr-FR" sz="2000" dirty="0"/>
              <a:t>Des hordes de monstres surgissent des profondeurs de la Terre pour détruire le monde, heureusement les dieux les empêchent de s’en prendre à la population grâces à des idoles  qui protègent les villes.</a:t>
            </a:r>
          </a:p>
          <a:p>
            <a:pPr marL="0" indent="0">
              <a:buNone/>
            </a:pPr>
            <a:r>
              <a:rPr lang="fr-FR" sz="2000" dirty="0"/>
              <a:t>Maintenant les monstres débarquent pour détruire ces idoles et le dernier rempart entre eux et l’idole c’est vous !</a:t>
            </a:r>
          </a:p>
          <a:p>
            <a:pPr marL="0" indent="0">
              <a:buNone/>
            </a:pPr>
            <a:r>
              <a:rPr lang="fr-FR" sz="2000" dirty="0"/>
              <a:t>Choisissez votre dieu et commander les unités qu’il vous envoie pour repousser les vagues d’ennemies, chaque dieu à des caractéristiques différentes et possède  une unité unique, à vous de trouver la meilleur défense.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4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1" y="446809"/>
            <a:ext cx="8100054" cy="60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de niveau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  <p:sp>
        <p:nvSpPr>
          <p:cNvPr id="5" name="Rectangle 4"/>
          <p:cNvSpPr/>
          <p:nvPr/>
        </p:nvSpPr>
        <p:spPr>
          <a:xfrm>
            <a:off x="1745673" y="4249882"/>
            <a:ext cx="166254" cy="124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Interface du début de jeu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55" y="2160588"/>
            <a:ext cx="5182927" cy="3881437"/>
          </a:xfrm>
        </p:spPr>
      </p:pic>
    </p:spTree>
    <p:extLst>
      <p:ext uri="{BB962C8B-B14F-4D97-AF65-F5344CB8AC3E}">
        <p14:creationId xmlns:p14="http://schemas.microsoft.com/office/powerpoint/2010/main" val="16720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Cible et Support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PC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 Jeu fait pour les personnes aimant les univers fantastiques et aussi pour les joueurs à la recherche de challenge grâce au mode infini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5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Ennemies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/>
              <a:t>Ennemi Basique :	</a:t>
            </a:r>
            <a:endParaRPr lang="fr-FR" dirty="0" smtClean="0"/>
          </a:p>
          <a:p>
            <a:pPr lvl="4"/>
            <a:r>
              <a:rPr lang="fr-FR" dirty="0" smtClean="0"/>
              <a:t> </a:t>
            </a:r>
            <a:r>
              <a:rPr lang="fr-FR" dirty="0"/>
              <a:t>nombreux</a:t>
            </a:r>
            <a:endParaRPr lang="fr-FR" sz="1000" dirty="0"/>
          </a:p>
          <a:p>
            <a:pPr lvl="4" fontAlgn="auto"/>
            <a:r>
              <a:rPr lang="fr-FR" dirty="0"/>
              <a:t>vitesse de déplacement normale</a:t>
            </a:r>
            <a:endParaRPr lang="fr-FR" sz="1100" dirty="0"/>
          </a:p>
          <a:p>
            <a:pPr lvl="4" fontAlgn="auto"/>
            <a:r>
              <a:rPr lang="fr-FR" dirty="0"/>
              <a:t>pas très résistant</a:t>
            </a:r>
            <a:endParaRPr lang="fr-FR" sz="1100" dirty="0"/>
          </a:p>
          <a:p>
            <a:pPr lvl="4" fontAlgn="auto"/>
            <a:r>
              <a:rPr lang="fr-FR" dirty="0"/>
              <a:t>peu de dégât à la </a:t>
            </a:r>
            <a:r>
              <a:rPr lang="fr-FR" dirty="0" smtClean="0"/>
              <a:t>statue</a:t>
            </a:r>
            <a:endParaRPr lang="fr-FR" sz="1100" dirty="0"/>
          </a:p>
          <a:p>
            <a:pPr lvl="4" fontAlgn="auto"/>
            <a:endParaRPr lang="fr-FR" sz="1600" dirty="0"/>
          </a:p>
          <a:p>
            <a:r>
              <a:rPr lang="fr-FR" dirty="0"/>
              <a:t>Ennemi Spéciaux :</a:t>
            </a:r>
            <a:endParaRPr lang="fr-FR" sz="1600" dirty="0"/>
          </a:p>
          <a:p>
            <a:pPr lvl="3" fontAlgn="auto"/>
            <a:r>
              <a:rPr lang="fr-FR" dirty="0"/>
              <a:t>1 de plus que la vague précédente</a:t>
            </a:r>
            <a:endParaRPr lang="fr-FR" sz="1100" dirty="0"/>
          </a:p>
          <a:p>
            <a:pPr lvl="3" fontAlgn="auto"/>
            <a:r>
              <a:rPr lang="fr-FR" dirty="0"/>
              <a:t>vitesse de déplacement normale</a:t>
            </a:r>
            <a:endParaRPr lang="fr-FR" sz="1100" dirty="0"/>
          </a:p>
          <a:p>
            <a:pPr lvl="3" fontAlgn="auto"/>
            <a:r>
              <a:rPr lang="fr-FR" dirty="0"/>
              <a:t>peu de dégât à la statue</a:t>
            </a:r>
            <a:endParaRPr lang="fr-FR" sz="1100" dirty="0"/>
          </a:p>
          <a:p>
            <a:pPr lvl="3" fontAlgn="auto"/>
            <a:r>
              <a:rPr lang="fr-FR" dirty="0"/>
              <a:t>une capacité qui peut modifier les caractéristique des ennemis ou alliés</a:t>
            </a:r>
            <a:endParaRPr lang="fr-FR" sz="11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2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2252" y="487653"/>
            <a:ext cx="8674484" cy="6037838"/>
          </a:xfrm>
        </p:spPr>
        <p:txBody>
          <a:bodyPr>
            <a:normAutofit/>
          </a:bodyPr>
          <a:lstStyle/>
          <a:p>
            <a:r>
              <a:rPr lang="fr-FR" dirty="0" smtClean="0"/>
              <a:t> </a:t>
            </a:r>
            <a:r>
              <a:rPr lang="fr-FR" dirty="0"/>
              <a:t>Chef : 	</a:t>
            </a:r>
            <a:endParaRPr lang="fr-FR" sz="1600" dirty="0"/>
          </a:p>
          <a:p>
            <a:pPr lvl="3" fontAlgn="auto"/>
            <a:r>
              <a:rPr lang="fr-FR" dirty="0"/>
              <a:t>1 par section</a:t>
            </a:r>
          </a:p>
          <a:p>
            <a:pPr lvl="3" fontAlgn="auto"/>
            <a:r>
              <a:rPr lang="fr-FR" dirty="0"/>
              <a:t>vitesse de déplacement lente</a:t>
            </a:r>
          </a:p>
          <a:p>
            <a:pPr lvl="3" fontAlgn="auto"/>
            <a:r>
              <a:rPr lang="fr-FR" dirty="0"/>
              <a:t>de gros dégât à la statue</a:t>
            </a:r>
          </a:p>
          <a:p>
            <a:pPr lvl="3" fontAlgn="auto"/>
            <a:r>
              <a:rPr lang="fr-FR" dirty="0"/>
              <a:t>une bonne résistance</a:t>
            </a:r>
          </a:p>
          <a:p>
            <a:pPr lvl="3" fontAlgn="auto"/>
            <a:r>
              <a:rPr lang="fr-FR" dirty="0"/>
              <a:t>une capacité qui peut grandement modifier les caractéristique des ennemis ou alliés</a:t>
            </a:r>
          </a:p>
          <a:p>
            <a:pPr marL="0" indent="0">
              <a:buNone/>
            </a:pPr>
            <a:r>
              <a:rPr lang="fr-FR" dirty="0"/>
              <a:t> </a:t>
            </a:r>
            <a:endParaRPr lang="fr-FR" sz="1600" dirty="0"/>
          </a:p>
          <a:p>
            <a:r>
              <a:rPr lang="fr-FR" dirty="0"/>
              <a:t>Chef divin (multijoueur uniquement) :</a:t>
            </a:r>
            <a:endParaRPr lang="fr-FR" sz="1600" dirty="0"/>
          </a:p>
          <a:p>
            <a:pPr lvl="3"/>
            <a:r>
              <a:rPr lang="fr-FR" dirty="0"/>
              <a:t>1 si l’autre joueur l’envoi</a:t>
            </a:r>
            <a:endParaRPr lang="fr-FR" sz="1000" dirty="0"/>
          </a:p>
          <a:p>
            <a:pPr lvl="3"/>
            <a:r>
              <a:rPr lang="fr-FR" dirty="0"/>
              <a:t>Caractéristiques identiques aux </a:t>
            </a:r>
            <a:r>
              <a:rPr lang="fr-FR" dirty="0" smtClean="0"/>
              <a:t>boss</a:t>
            </a:r>
            <a:r>
              <a:rPr lang="fr-FR" dirty="0"/>
              <a:t> </a:t>
            </a:r>
            <a:endParaRPr lang="fr-FR" dirty="0" smtClean="0"/>
          </a:p>
          <a:p>
            <a:pPr lvl="3"/>
            <a:endParaRPr lang="fr-FR" sz="1000" dirty="0"/>
          </a:p>
          <a:p>
            <a:r>
              <a:rPr lang="fr-FR" dirty="0"/>
              <a:t>Boss :</a:t>
            </a:r>
            <a:endParaRPr lang="fr-FR" sz="1600" dirty="0"/>
          </a:p>
          <a:p>
            <a:pPr lvl="3" fontAlgn="auto"/>
            <a:r>
              <a:rPr lang="fr-FR" dirty="0"/>
              <a:t>1 par monde</a:t>
            </a:r>
            <a:endParaRPr lang="fr-FR" sz="1100" dirty="0"/>
          </a:p>
          <a:p>
            <a:pPr lvl="3" fontAlgn="auto"/>
            <a:r>
              <a:rPr lang="fr-FR" dirty="0"/>
              <a:t>vitesse de déplacement très lente</a:t>
            </a:r>
            <a:endParaRPr lang="fr-FR" sz="1100" dirty="0"/>
          </a:p>
          <a:p>
            <a:pPr lvl="3" fontAlgn="auto"/>
            <a:r>
              <a:rPr lang="fr-FR" dirty="0"/>
              <a:t>de très gros dégât à la statue</a:t>
            </a:r>
            <a:endParaRPr lang="fr-FR" sz="1100" dirty="0"/>
          </a:p>
          <a:p>
            <a:pPr lvl="3" fontAlgn="auto"/>
            <a:r>
              <a:rPr lang="fr-FR" dirty="0"/>
              <a:t>une très bonne résistance</a:t>
            </a:r>
            <a:endParaRPr lang="fr-FR" sz="1100" dirty="0"/>
          </a:p>
          <a:p>
            <a:pPr lvl="3" fontAlgn="auto"/>
            <a:r>
              <a:rPr lang="fr-FR" dirty="0"/>
              <a:t>une capacité</a:t>
            </a:r>
            <a:endParaRPr lang="fr-FR" sz="1100" dirty="0"/>
          </a:p>
          <a:p>
            <a:pPr marL="0" indent="0" fontAlgn="auto">
              <a:buNone/>
            </a:pP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255</Words>
  <Application>Microsoft Office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PYF : Protect your faith</vt:lpstr>
      <vt:lpstr>Concept</vt:lpstr>
      <vt:lpstr>Pitch</vt:lpstr>
      <vt:lpstr>Présentation PowerPoint</vt:lpstr>
      <vt:lpstr>Exemple de niveau</vt:lpstr>
      <vt:lpstr>Interface du début de jeu</vt:lpstr>
      <vt:lpstr>Cible et Support</vt:lpstr>
      <vt:lpstr>Ennemies</vt:lpstr>
      <vt:lpstr>Présentation PowerPoint</vt:lpstr>
      <vt:lpstr>Mode Aventure</vt:lpstr>
      <vt:lpstr>Mode Multijoueur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 : Protect your faith</dc:title>
  <dc:creator>Nicolas Tarrade</dc:creator>
  <cp:lastModifiedBy>Nicolas Tarrade</cp:lastModifiedBy>
  <cp:revision>14</cp:revision>
  <dcterms:created xsi:type="dcterms:W3CDTF">2014-11-25T12:55:28Z</dcterms:created>
  <dcterms:modified xsi:type="dcterms:W3CDTF">2014-11-26T13:07:29Z</dcterms:modified>
</cp:coreProperties>
</file>