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73" r:id="rId6"/>
    <p:sldId id="259" r:id="rId7"/>
    <p:sldId id="270" r:id="rId8"/>
    <p:sldId id="271" r:id="rId9"/>
    <p:sldId id="272" r:id="rId10"/>
    <p:sldId id="274" r:id="rId11"/>
    <p:sldId id="263" r:id="rId12"/>
    <p:sldId id="279" r:id="rId13"/>
    <p:sldId id="277" r:id="rId14"/>
    <p:sldId id="280" r:id="rId15"/>
    <p:sldId id="278" r:id="rId16"/>
    <p:sldId id="261" r:id="rId17"/>
    <p:sldId id="266" r:id="rId18"/>
    <p:sldId id="267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84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42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259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6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1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13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7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0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0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669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1D26-BB93-42CB-A7BB-F9EE85CF31CD}" type="datetimeFigureOut">
              <a:rPr lang="pl-PL" smtClean="0"/>
              <a:t>2017-02-01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08FA-FD51-476B-A748-404CC0C121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5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Przewijana gra akcji 2D w języku JavaScript z wykorzystaniem </a:t>
            </a:r>
            <a:r>
              <a:rPr lang="pl-PL" dirty="0" err="1"/>
              <a:t>WebGL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Szymon Lewandowski</a:t>
            </a:r>
          </a:p>
        </p:txBody>
      </p:sp>
    </p:spTree>
    <p:extLst>
      <p:ext uri="{BB962C8B-B14F-4D97-AF65-F5344CB8AC3E}">
        <p14:creationId xmlns:p14="http://schemas.microsoft.com/office/powerpoint/2010/main" val="328699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10" y="1632218"/>
            <a:ext cx="3541299" cy="3541299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1" y="1632218"/>
            <a:ext cx="3541298" cy="354129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25" y="1632218"/>
            <a:ext cx="3541298" cy="35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Wykrywanie kolizji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9470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Broad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</a:t>
            </a:r>
          </a:p>
          <a:p>
            <a:r>
              <a:rPr lang="pl-PL" dirty="0"/>
              <a:t>Wykrywanie możliwych zderzeń miedzy parami obiektów</a:t>
            </a:r>
          </a:p>
          <a:p>
            <a:r>
              <a:rPr lang="pl-PL" dirty="0"/>
              <a:t>Szybkie obliczenia wykluczające większość par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9470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Narrow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</a:t>
            </a:r>
          </a:p>
          <a:p>
            <a:r>
              <a:rPr lang="pl-PL" dirty="0"/>
              <a:t>Dokładne wykrywanie zderzeń</a:t>
            </a:r>
          </a:p>
          <a:p>
            <a:r>
              <a:rPr lang="pl-PL" dirty="0"/>
              <a:t>Dłuższe obliczenia dla par obiektów, które przeszły przez pierwszy etap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1" y="4142009"/>
            <a:ext cx="2429080" cy="24290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65" y="4142009"/>
            <a:ext cx="2361428" cy="2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Broad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6437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Metoda </a:t>
            </a:r>
            <a:r>
              <a:rPr lang="pl-PL" dirty="0" err="1"/>
              <a:t>Bounding</a:t>
            </a:r>
            <a:r>
              <a:rPr lang="pl-PL" dirty="0"/>
              <a:t> </a:t>
            </a:r>
            <a:r>
              <a:rPr lang="pl-PL" dirty="0" err="1"/>
              <a:t>Circles</a:t>
            </a:r>
            <a:endParaRPr lang="pl-PL" dirty="0"/>
          </a:p>
          <a:p>
            <a:r>
              <a:rPr lang="pl-PL" dirty="0"/>
              <a:t>Otoczenie każdego obiektu okręgiem</a:t>
            </a:r>
          </a:p>
          <a:p>
            <a:r>
              <a:rPr lang="pl-PL" dirty="0"/>
              <a:t>Sprawdzenie czy okręgi się pokrywają:</a:t>
            </a:r>
          </a:p>
          <a:p>
            <a:pPr lvl="1"/>
            <a:r>
              <a:rPr lang="pl-PL" dirty="0"/>
              <a:t>Obliczenie odległości pary obiektów</a:t>
            </a:r>
          </a:p>
          <a:p>
            <a:pPr lvl="1"/>
            <a:r>
              <a:rPr lang="pl-PL" dirty="0"/>
              <a:t>Sprawdzenie, czy suma promieni jest mniejsza niż odległość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03" y="608630"/>
            <a:ext cx="5763252" cy="57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metody dla </a:t>
            </a:r>
            <a:r>
              <a:rPr lang="pl-PL" dirty="0" err="1"/>
              <a:t>Broad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Inne</a:t>
            </a:r>
            <a:r>
              <a:rPr lang="pl-PL" i="1" dirty="0"/>
              <a:t> </a:t>
            </a:r>
            <a:r>
              <a:rPr lang="pl-PL" dirty="0"/>
              <a:t>metody </a:t>
            </a:r>
            <a:r>
              <a:rPr lang="pl-PL" dirty="0" err="1"/>
              <a:t>Bounding</a:t>
            </a:r>
            <a:r>
              <a:rPr lang="pl-PL" dirty="0"/>
              <a:t> </a:t>
            </a:r>
            <a:r>
              <a:rPr lang="pl-PL" dirty="0" err="1"/>
              <a:t>Volumes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AABB</a:t>
            </a:r>
          </a:p>
          <a:p>
            <a:pPr lvl="1"/>
            <a:r>
              <a:rPr lang="pl-PL" dirty="0" err="1"/>
              <a:t>Bounding</a:t>
            </a:r>
            <a:r>
              <a:rPr lang="pl-PL" dirty="0"/>
              <a:t> </a:t>
            </a:r>
            <a:r>
              <a:rPr lang="pl-PL" dirty="0" err="1"/>
              <a:t>Rectangle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Metoda </a:t>
            </a:r>
            <a:r>
              <a:rPr lang="pl-PL" dirty="0" err="1"/>
              <a:t>Sweep</a:t>
            </a:r>
            <a:r>
              <a:rPr lang="pl-PL" dirty="0"/>
              <a:t> and </a:t>
            </a:r>
            <a:r>
              <a:rPr lang="pl-PL" dirty="0" err="1"/>
              <a:t>Prune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Metody Space </a:t>
            </a:r>
            <a:r>
              <a:rPr lang="pl-PL" dirty="0" err="1"/>
              <a:t>partitioning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Bins</a:t>
            </a:r>
            <a:endParaRPr lang="pl-PL" dirty="0"/>
          </a:p>
          <a:p>
            <a:pPr lvl="1"/>
            <a:r>
              <a:rPr lang="pl-PL" dirty="0" err="1"/>
              <a:t>Quadtree</a:t>
            </a:r>
            <a:r>
              <a:rPr lang="pl-PL" dirty="0"/>
              <a:t>/</a:t>
            </a:r>
            <a:r>
              <a:rPr lang="pl-PL" dirty="0" err="1"/>
              <a:t>Octree</a:t>
            </a:r>
            <a:endParaRPr lang="pl-PL" dirty="0"/>
          </a:p>
          <a:p>
            <a:pPr lvl="1"/>
            <a:r>
              <a:rPr lang="pl-PL" dirty="0" err="1"/>
              <a:t>Bounding</a:t>
            </a:r>
            <a:r>
              <a:rPr lang="pl-PL" dirty="0"/>
              <a:t> Volume Hierarchy</a:t>
            </a:r>
          </a:p>
          <a:p>
            <a:pPr lvl="1"/>
            <a:r>
              <a:rPr lang="pl-PL" dirty="0" err="1"/>
              <a:t>Binary</a:t>
            </a:r>
            <a:r>
              <a:rPr lang="pl-PL" dirty="0"/>
              <a:t> Space </a:t>
            </a:r>
            <a:r>
              <a:rPr lang="pl-PL" dirty="0" err="1"/>
              <a:t>Partitioning</a:t>
            </a:r>
            <a:endParaRPr lang="pl-PL" dirty="0"/>
          </a:p>
          <a:p>
            <a:pPr lvl="1"/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8094"/>
            <a:ext cx="5334000" cy="5334000"/>
          </a:xfrm>
        </p:spPr>
      </p:pic>
    </p:spTree>
    <p:extLst>
      <p:ext uri="{BB962C8B-B14F-4D97-AF65-F5344CB8AC3E}">
        <p14:creationId xmlns:p14="http://schemas.microsoft.com/office/powerpoint/2010/main" val="35935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Narrow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Metoda Płaszczyzny Oddzielającej</a:t>
            </a:r>
          </a:p>
          <a:p>
            <a:r>
              <a:rPr lang="pl-PL" dirty="0"/>
              <a:t>Dokładnie wykrywa kolizje</a:t>
            </a:r>
          </a:p>
          <a:p>
            <a:r>
              <a:rPr lang="pl-PL" dirty="0"/>
              <a:t>Działa na modelach</a:t>
            </a:r>
          </a:p>
          <a:p>
            <a:r>
              <a:rPr lang="pl-PL" dirty="0"/>
              <a:t>Działa dla modeli będących otoczkami wypukłymi (</a:t>
            </a:r>
            <a:r>
              <a:rPr lang="pl-PL" dirty="0" err="1"/>
              <a:t>convex</a:t>
            </a:r>
            <a:r>
              <a:rPr lang="pl-PL" dirty="0"/>
              <a:t> </a:t>
            </a:r>
            <a:r>
              <a:rPr lang="pl-PL" dirty="0" err="1"/>
              <a:t>hull</a:t>
            </a:r>
            <a:r>
              <a:rPr lang="pl-PL" dirty="0"/>
              <a:t>)</a:t>
            </a:r>
          </a:p>
          <a:p>
            <a:r>
              <a:rPr lang="pl-PL" dirty="0"/>
              <a:t>Przykład dyskretnego wykrywania kolizji</a:t>
            </a:r>
          </a:p>
          <a:p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291905"/>
            <a:ext cx="5352103" cy="5352103"/>
          </a:xfrm>
        </p:spPr>
      </p:pic>
    </p:spTree>
    <p:extLst>
      <p:ext uri="{BB962C8B-B14F-4D97-AF65-F5344CB8AC3E}">
        <p14:creationId xmlns:p14="http://schemas.microsoft.com/office/powerpoint/2010/main" val="28777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metody dla </a:t>
            </a:r>
            <a:r>
              <a:rPr lang="pl-PL" dirty="0" err="1"/>
              <a:t>narrow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1752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Pixel</a:t>
            </a:r>
            <a:r>
              <a:rPr lang="pl-PL" dirty="0"/>
              <a:t> </a:t>
            </a:r>
            <a:r>
              <a:rPr lang="pl-PL" dirty="0" err="1"/>
              <a:t>perfect</a:t>
            </a:r>
            <a:r>
              <a:rPr lang="pl-PL" dirty="0"/>
              <a:t> </a:t>
            </a:r>
            <a:r>
              <a:rPr lang="pl-PL" dirty="0" err="1"/>
              <a:t>collission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75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Ciągłe wykrywanie kolizji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8087"/>
            <a:ext cx="3922713" cy="392271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1" y="2343150"/>
            <a:ext cx="4029269" cy="40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Muzyka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1014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Część programowa:</a:t>
            </a:r>
          </a:p>
          <a:p>
            <a:r>
              <a:rPr lang="pl-PL" dirty="0"/>
              <a:t>Wczytywanie dźwięków</a:t>
            </a:r>
          </a:p>
          <a:p>
            <a:r>
              <a:rPr lang="pl-PL" dirty="0"/>
              <a:t>Odtwarzanie i łączenie dźwięków</a:t>
            </a:r>
          </a:p>
          <a:p>
            <a:r>
              <a:rPr lang="pl-PL" dirty="0"/>
              <a:t>Obsługa głośności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80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Część artystyczna:</a:t>
            </a:r>
          </a:p>
          <a:p>
            <a:r>
              <a:rPr lang="pl-PL"/>
              <a:t>Ścieżka dźwiękowa</a:t>
            </a:r>
            <a:endParaRPr lang="pl-PL" dirty="0"/>
          </a:p>
          <a:p>
            <a:r>
              <a:rPr lang="pl-PL" dirty="0"/>
              <a:t>Efekty dźwiękowe</a:t>
            </a:r>
          </a:p>
        </p:txBody>
      </p:sp>
    </p:spTree>
    <p:extLst>
      <p:ext uri="{BB962C8B-B14F-4D97-AF65-F5344CB8AC3E}">
        <p14:creationId xmlns:p14="http://schemas.microsoft.com/office/powerpoint/2010/main" val="191360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części gry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311473"/>
            <a:ext cx="10515600" cy="2428307"/>
          </a:xfrm>
        </p:spPr>
        <p:txBody>
          <a:bodyPr>
            <a:normAutofit/>
          </a:bodyPr>
          <a:lstStyle/>
          <a:p>
            <a:r>
              <a:rPr lang="pl-PL" dirty="0"/>
              <a:t>Efekty</a:t>
            </a:r>
          </a:p>
          <a:p>
            <a:r>
              <a:rPr lang="pl-PL" dirty="0"/>
              <a:t>Synchronizacja i kolejność obliczeń: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Rysowanie tylko, gdy nie są prowadzone obliczenia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Odpowiednia kolejność wywoływania funkcji odświeżających</a:t>
            </a:r>
          </a:p>
          <a:p>
            <a:r>
              <a:rPr lang="pl-PL" dirty="0"/>
              <a:t>Odpowiednie dopasowanie różnych elementów i zbalansowanie gry</a:t>
            </a:r>
          </a:p>
        </p:txBody>
      </p:sp>
    </p:spTree>
    <p:extLst>
      <p:ext uri="{BB962C8B-B14F-4D97-AF65-F5344CB8AC3E}">
        <p14:creationId xmlns:p14="http://schemas.microsoft.com/office/powerpoint/2010/main" val="237063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9811" y="1238396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75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pl-PL" dirty="0"/>
              <a:t>Plan prezentacji: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166070"/>
            <a:ext cx="5076039" cy="5691930"/>
          </a:xfrm>
        </p:spPr>
        <p:txBody>
          <a:bodyPr/>
          <a:lstStyle/>
          <a:p>
            <a:r>
              <a:rPr lang="pl-PL" dirty="0"/>
              <a:t>Zasady gry</a:t>
            </a:r>
          </a:p>
          <a:p>
            <a:r>
              <a:rPr lang="pl-PL" dirty="0"/>
              <a:t>Główne części gry</a:t>
            </a:r>
          </a:p>
          <a:p>
            <a:r>
              <a:rPr lang="pl-PL" dirty="0"/>
              <a:t>Grafika:</a:t>
            </a:r>
          </a:p>
          <a:p>
            <a:pPr lvl="1"/>
            <a:r>
              <a:rPr lang="pl-PL" dirty="0" err="1"/>
              <a:t>Vertex</a:t>
            </a:r>
            <a:r>
              <a:rPr lang="pl-PL" dirty="0"/>
              <a:t> shader</a:t>
            </a:r>
          </a:p>
          <a:p>
            <a:pPr lvl="1"/>
            <a:r>
              <a:rPr lang="pl-PL" dirty="0" err="1"/>
              <a:t>Pixel</a:t>
            </a:r>
            <a:r>
              <a:rPr lang="pl-PL" dirty="0"/>
              <a:t> shader</a:t>
            </a:r>
          </a:p>
          <a:p>
            <a:pPr lvl="1"/>
            <a:r>
              <a:rPr lang="pl-PL" dirty="0"/>
              <a:t>Przykładowe </a:t>
            </a:r>
            <a:r>
              <a:rPr lang="pl-PL" dirty="0" err="1"/>
              <a:t>shadery</a:t>
            </a:r>
            <a:endParaRPr lang="pl-PL" dirty="0"/>
          </a:p>
          <a:p>
            <a:r>
              <a:rPr lang="pl-PL" dirty="0"/>
              <a:t>System kolizji:</a:t>
            </a:r>
          </a:p>
          <a:p>
            <a:pPr lvl="1"/>
            <a:r>
              <a:rPr lang="pl-PL" dirty="0" err="1"/>
              <a:t>Broad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  <a:p>
            <a:pPr lvl="1"/>
            <a:r>
              <a:rPr lang="pl-PL" dirty="0" err="1"/>
              <a:t>Narrow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  <a:p>
            <a:r>
              <a:rPr lang="pl-PL" dirty="0"/>
              <a:t>Dźwięk:</a:t>
            </a:r>
          </a:p>
          <a:p>
            <a:pPr lvl="1"/>
            <a:r>
              <a:rPr lang="pl-PL" dirty="0"/>
              <a:t>Efekty dźwiękowe</a:t>
            </a:r>
          </a:p>
          <a:p>
            <a:pPr lvl="1"/>
            <a:r>
              <a:rPr lang="pl-PL" dirty="0"/>
              <a:t>Muzyka</a:t>
            </a:r>
          </a:p>
        </p:txBody>
      </p:sp>
    </p:spTree>
    <p:extLst>
      <p:ext uri="{BB962C8B-B14F-4D97-AF65-F5344CB8AC3E}">
        <p14:creationId xmlns:p14="http://schemas.microsoft.com/office/powerpoint/2010/main" val="83660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Ogólne zasady gry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Menu</a:t>
            </a:r>
          </a:p>
          <a:p>
            <a:r>
              <a:rPr lang="pl-PL" dirty="0"/>
              <a:t>Poziomy</a:t>
            </a:r>
          </a:p>
          <a:p>
            <a:r>
              <a:rPr lang="pl-PL" dirty="0"/>
              <a:t>Obiekty</a:t>
            </a:r>
          </a:p>
          <a:p>
            <a:r>
              <a:rPr lang="pl-PL" dirty="0"/>
              <a:t>Statek gracza</a:t>
            </a:r>
          </a:p>
          <a:p>
            <a:r>
              <a:rPr lang="pl-PL" dirty="0"/>
              <a:t>Przeciwnicy</a:t>
            </a:r>
          </a:p>
          <a:p>
            <a:r>
              <a:rPr lang="pl-PL" dirty="0"/>
              <a:t>Punkty wytrzymałości i przegrzanie</a:t>
            </a:r>
          </a:p>
          <a:p>
            <a:r>
              <a:rPr lang="pl-PL" dirty="0"/>
              <a:t>Broń i pociski</a:t>
            </a:r>
          </a:p>
          <a:p>
            <a:r>
              <a:rPr lang="pl-PL" dirty="0"/>
              <a:t>Punkty i pieniądze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20" y="1119672"/>
            <a:ext cx="5226697" cy="52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części w grze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Logika gry</a:t>
            </a:r>
          </a:p>
          <a:p>
            <a:pPr lvl="1"/>
            <a:r>
              <a:rPr lang="pl-PL" dirty="0"/>
              <a:t>Aktualizacja wszystkich obiektów w grze</a:t>
            </a:r>
          </a:p>
          <a:p>
            <a:pPr lvl="1"/>
            <a:r>
              <a:rPr lang="pl-PL" dirty="0"/>
              <a:t>Interakcje między obiektami</a:t>
            </a:r>
          </a:p>
          <a:p>
            <a:pPr lvl="1"/>
            <a:r>
              <a:rPr lang="pl-PL" dirty="0"/>
              <a:t>Aktualizacja wszystkich obiektów po interakcjach</a:t>
            </a:r>
          </a:p>
          <a:p>
            <a:r>
              <a:rPr lang="pl-PL" dirty="0"/>
              <a:t>Grafika</a:t>
            </a:r>
          </a:p>
          <a:p>
            <a:pPr lvl="1"/>
            <a:r>
              <a:rPr lang="pl-PL" dirty="0" err="1"/>
              <a:t>Shadery</a:t>
            </a:r>
            <a:endParaRPr lang="pl-PL" dirty="0"/>
          </a:p>
          <a:p>
            <a:pPr lvl="1"/>
            <a:r>
              <a:rPr lang="pl-PL" dirty="0"/>
              <a:t>Tekstury i modele</a:t>
            </a:r>
          </a:p>
          <a:p>
            <a:r>
              <a:rPr lang="pl-PL" dirty="0"/>
              <a:t>Muzyka</a:t>
            </a:r>
          </a:p>
          <a:p>
            <a:pPr lvl="1"/>
            <a:r>
              <a:rPr lang="pl-PL" dirty="0"/>
              <a:t>Efekty dźwiękowe</a:t>
            </a:r>
          </a:p>
          <a:p>
            <a:pPr lvl="1"/>
            <a:r>
              <a:rPr lang="pl-PL" dirty="0"/>
              <a:t>Muzyka</a:t>
            </a:r>
          </a:p>
        </p:txBody>
      </p:sp>
    </p:spTree>
    <p:extLst>
      <p:ext uri="{BB962C8B-B14F-4D97-AF65-F5344CB8AC3E}">
        <p14:creationId xmlns:p14="http://schemas.microsoft.com/office/powerpoint/2010/main" val="253616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Logika gry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Główna pętla gry</a:t>
            </a:r>
          </a:p>
          <a:p>
            <a:r>
              <a:rPr lang="pl-PL" dirty="0"/>
              <a:t>Struktura drzewa</a:t>
            </a:r>
          </a:p>
          <a:p>
            <a:r>
              <a:rPr lang="pl-PL" dirty="0"/>
              <a:t>Aktualizacje obiektów</a:t>
            </a:r>
          </a:p>
          <a:p>
            <a:r>
              <a:rPr lang="pl-PL" dirty="0"/>
              <a:t>Zderzenia</a:t>
            </a:r>
          </a:p>
          <a:p>
            <a:r>
              <a:rPr lang="pl-PL" dirty="0"/>
              <a:t>Wynik zderzenia</a:t>
            </a:r>
          </a:p>
          <a:p>
            <a:r>
              <a:rPr lang="pl-PL" dirty="0"/>
              <a:t>Inne interakcje między obiektami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31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Grafika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12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Shader:</a:t>
            </a:r>
          </a:p>
          <a:p>
            <a:r>
              <a:rPr lang="pl-PL" dirty="0"/>
              <a:t>Program działający na karcie graficznej</a:t>
            </a:r>
          </a:p>
          <a:p>
            <a:r>
              <a:rPr lang="pl-PL" dirty="0" err="1"/>
              <a:t>Vertex</a:t>
            </a:r>
            <a:r>
              <a:rPr lang="pl-PL" dirty="0"/>
              <a:t> shader</a:t>
            </a:r>
          </a:p>
          <a:p>
            <a:r>
              <a:rPr lang="pl-PL" dirty="0" err="1"/>
              <a:t>Pixel</a:t>
            </a:r>
            <a:r>
              <a:rPr lang="pl-PL" dirty="0"/>
              <a:t> (fragment) shader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01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Część artystyczna:</a:t>
            </a:r>
          </a:p>
          <a:p>
            <a:r>
              <a:rPr lang="pl-PL" dirty="0"/>
              <a:t>Modele</a:t>
            </a:r>
          </a:p>
          <a:p>
            <a:r>
              <a:rPr lang="pl-PL" dirty="0"/>
              <a:t>Tekstury</a:t>
            </a:r>
          </a:p>
          <a:p>
            <a:r>
              <a:rPr lang="pl-PL" dirty="0"/>
              <a:t>Efekty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9" b="49263"/>
          <a:stretch/>
        </p:blipFill>
        <p:spPr>
          <a:xfrm>
            <a:off x="6172200" y="4026717"/>
            <a:ext cx="2262673" cy="228180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39" b="86667"/>
          <a:stretch/>
        </p:blipFill>
        <p:spPr>
          <a:xfrm>
            <a:off x="8587272" y="4026717"/>
            <a:ext cx="2612031" cy="22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Vertex</a:t>
            </a:r>
            <a:r>
              <a:rPr lang="pl-PL" dirty="0"/>
              <a:t> Shader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97083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Przetwarza wierzchołki</a:t>
            </a:r>
          </a:p>
          <a:p>
            <a:r>
              <a:rPr lang="pl-PL" dirty="0"/>
              <a:t>Zazwyczaj zajmuje się przetwarzaniem pozycji wierzchołków przez macierz obrotu, perspektywy, przesunięcia itp.</a:t>
            </a:r>
          </a:p>
          <a:p>
            <a:r>
              <a:rPr lang="pl-PL" dirty="0"/>
              <a:t>Przekazuje dane do </a:t>
            </a:r>
            <a:r>
              <a:rPr lang="pl-PL" dirty="0" err="1"/>
              <a:t>rasteryzatora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3422708"/>
            <a:ext cx="6201929" cy="31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8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Pixel</a:t>
            </a:r>
            <a:r>
              <a:rPr lang="pl-PL" dirty="0"/>
              <a:t> Shader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53837" cy="4742955"/>
          </a:xfrm>
        </p:spPr>
        <p:txBody>
          <a:bodyPr/>
          <a:lstStyle/>
          <a:p>
            <a:r>
              <a:rPr lang="pl-PL" dirty="0"/>
              <a:t>Przetwarza wszystkie piksele po </a:t>
            </a:r>
            <a:r>
              <a:rPr lang="pl-PL" dirty="0" err="1"/>
              <a:t>rasteryzacji</a:t>
            </a:r>
            <a:endParaRPr lang="pl-PL" dirty="0"/>
          </a:p>
          <a:p>
            <a:r>
              <a:rPr lang="pl-PL" dirty="0"/>
              <a:t>Zwykle używany do:</a:t>
            </a:r>
          </a:p>
          <a:p>
            <a:pPr lvl="1"/>
            <a:r>
              <a:rPr lang="pl-PL" dirty="0"/>
              <a:t>Obliczania światła padającego na fragment</a:t>
            </a:r>
          </a:p>
          <a:p>
            <a:pPr lvl="1"/>
            <a:r>
              <a:rPr lang="pl-PL" dirty="0"/>
              <a:t>Obliczania koloru fragmentu na podstawie położenia oraz koloru z tekstury</a:t>
            </a:r>
          </a:p>
          <a:p>
            <a:pPr lvl="1"/>
            <a:r>
              <a:rPr lang="pl-PL" dirty="0"/>
              <a:t>Wykonywania innych operacji graficznych (efekty specjalne)</a:t>
            </a:r>
          </a:p>
          <a:p>
            <a:r>
              <a:rPr lang="pl-PL" dirty="0"/>
              <a:t>Jest wykonywany równolegle na wielu fragmentach</a:t>
            </a:r>
          </a:p>
          <a:p>
            <a:r>
              <a:rPr lang="pl-PL" dirty="0"/>
              <a:t>Otrzymuje dane od </a:t>
            </a:r>
            <a:r>
              <a:rPr lang="pl-PL" dirty="0" err="1"/>
              <a:t>vertex</a:t>
            </a:r>
            <a:r>
              <a:rPr lang="pl-PL" dirty="0"/>
              <a:t> shader-a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9" y="2218888"/>
            <a:ext cx="4349692" cy="4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</a:t>
            </a:r>
            <a:r>
              <a:rPr lang="pl-PL" dirty="0" err="1"/>
              <a:t>shadery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86" y="1909600"/>
            <a:ext cx="3511485" cy="3511485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09600"/>
            <a:ext cx="3511485" cy="3511485"/>
          </a:xfrm>
        </p:spPr>
      </p:pic>
      <p:pic>
        <p:nvPicPr>
          <p:cNvPr id="7" name="Symbol zastępczy zawartości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8" y="1909600"/>
            <a:ext cx="3511485" cy="35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1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373</Words>
  <Application>Microsoft Office PowerPoint</Application>
  <PresentationFormat>Panoramiczny</PresentationFormat>
  <Paragraphs>111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Motyw pakietu Office</vt:lpstr>
      <vt:lpstr>Przewijana gra akcji 2D w języku JavaScript z wykorzystaniem WebGL</vt:lpstr>
      <vt:lpstr>Plan prezentacji:</vt:lpstr>
      <vt:lpstr>Ogólne zasady gry</vt:lpstr>
      <vt:lpstr>Najważniejsze części w grze</vt:lpstr>
      <vt:lpstr>Logika gry</vt:lpstr>
      <vt:lpstr>Grafika</vt:lpstr>
      <vt:lpstr>Vertex Shader</vt:lpstr>
      <vt:lpstr>Pixel Shader</vt:lpstr>
      <vt:lpstr>Przykładowe shadery</vt:lpstr>
      <vt:lpstr>Prezentacja programu PowerPoint</vt:lpstr>
      <vt:lpstr>Wykrywanie kolizji</vt:lpstr>
      <vt:lpstr>Broad Phase</vt:lpstr>
      <vt:lpstr>Inne metody dla Broad Phase</vt:lpstr>
      <vt:lpstr>Narrow phase</vt:lpstr>
      <vt:lpstr>Inne metody dla narrow phase</vt:lpstr>
      <vt:lpstr>Muzyka</vt:lpstr>
      <vt:lpstr>Inne części gry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Przewijana gra akcji 2D w języku JavaScript z wykorzystaniem WebGL</dc:title>
  <dc:creator>Szymon Lewandowski</dc:creator>
  <cp:lastModifiedBy>Szymon Lewandowski</cp:lastModifiedBy>
  <cp:revision>80</cp:revision>
  <dcterms:created xsi:type="dcterms:W3CDTF">2016-10-28T19:08:06Z</dcterms:created>
  <dcterms:modified xsi:type="dcterms:W3CDTF">2017-02-01T08:31:04Z</dcterms:modified>
</cp:coreProperties>
</file>