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7C6B-F05F-4DC5-B45E-BD0CDAAB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A9DEB-7877-4B69-AE1E-BD0C9E2B2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652E-9FF4-428F-AE8C-FD291F4E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926-54B4-4855-A27C-023853BD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C72A-10BE-4677-A739-569B7EF1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A95A-C0C4-4D4C-82B7-F8E2B29C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D9E4C-6BDC-4C78-A7FA-6B4928CA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AAC-1641-4443-97B3-AE28ABB1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D844-9967-4504-BA49-31CA9F5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2C03-1404-480E-8FC1-140EC54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ED5D5-DC40-4830-9175-B598D60F2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0F47F-7117-4CFB-BB47-D9625D56E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D508-64B8-45FC-8F45-A307A6AE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386B1-D3EB-46CA-9DC5-D8166A3D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64FD-6691-4608-9BAD-91F0C12A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2127-0E75-458B-98EB-A8AB016B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BE9B-5390-4EC0-A91E-F42797A9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AC0E-1B7E-47AD-88DC-835B800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3FAF-6E9C-43E9-8469-AE9ED770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5433-FBF7-4230-94B0-0DFEA91D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4C7-C69C-4C8E-9DC5-D796D7C3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306B-25FA-4D94-A2CD-BE907986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7F07D-41CC-45DB-8FAA-1A642C83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6471-78CE-42DB-9317-F63CD927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9FE7-AE19-421B-9D16-BF17AE42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405B-F8B1-4506-A633-D5D46B2B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1E29-21FF-4A0A-A4C4-733747B9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6C8DF-A85B-4C3E-9ADA-00389388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114F-840B-4020-A24B-5898D33E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40F8-B1EA-40A7-8F94-2B866022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3A7C-3849-40DA-AB5F-7D8B43C7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B36-BC72-44B5-8D46-4C191A52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3A86-D6D4-4929-940B-A486594F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76C3-6DD8-4E3E-9CB3-94D09061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97D5-A1C2-4BB2-957C-AE661912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759CB-3A8D-4DF9-AC46-DB58CB224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FE6C3-3EBA-4A9D-A705-53AFEC45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1A5E2-9E47-4ECC-9BBF-EAD54DF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0BE9C-0799-4E4A-A9FD-83B0BB4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E345-2654-4F8E-85B3-4F23A71F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0243C-AEAE-44D8-9FFB-A0FAEB06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AE15-8CC2-4B7E-AFB1-1D8E83DC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4A8F-4D22-43E4-8A5D-15897134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2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136D4-74AA-429D-83E1-FDDE851E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3F23F-B768-45D5-A6DC-6755386B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E7AA-B5C2-4819-9DCE-032F354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5F9E-6016-4AC2-B2BC-75B194E3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3284-D632-4F9D-9D75-165216EC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8674-B34D-4E7C-A90C-AD7DF186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7AAE-A084-48DB-967E-FBE805D7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862A-DB40-4BF4-B60B-EB49AFB7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089B6-BADB-45C1-A619-2E66F565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6A3F-52DF-49E7-8C12-19AA87E4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775F9-BB9D-456B-98C8-C52D6B4EA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B98DF-8E8F-40DE-A050-20411E016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10BC-938E-4283-8595-626B2042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DA185-8A86-4194-BBA0-3CE08847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5EBC-BFAE-48E6-BA3A-8E06220E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2FBA3-4416-42DB-A6AB-575612C7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07BE5-898B-42AD-BAAE-CB1B1866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8E48-722D-43FC-88A9-BEA6D2299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719E-A071-48C4-9162-8C0ACCCA0F9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4B87-0804-4025-96D2-1F9E37D7F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078D-F9EE-4FD9-87E2-12223041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FC93-0FCA-41E8-B8E7-F0CA6E5B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7D99-8439-4DF5-99A5-E3026C9F6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668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37F84-FFFF-4833-882B-3AD72A97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043"/>
            <a:ext cx="9144000" cy="45189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System should allow </a:t>
            </a:r>
          </a:p>
          <a:p>
            <a:pPr algn="l"/>
            <a:r>
              <a:rPr lang="en-US" dirty="0"/>
              <a:t>1. Admin to: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Login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Change credentials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Record case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Check cases (both in the system or just reported)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Assign work to police officers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Notified of messages sent by general public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View notifications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Share data with relevant authorities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Add users(officers)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Notify officers of the duty assigned to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8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9734-FDAB-45C9-A3FC-712A453E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E129-B757-488F-BC6B-08EFB06B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user(officers)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credentials(password)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notification of the assigned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notifications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Report findings of assigned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Report incident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30C3-B179-403A-B78B-D4A2DAE7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D4AA-F4AF-4AC3-A759-4CAE7FFC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User (general public)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Report 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17B1-DB78-41B5-8199-DCB50C6E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0BF6-4C80-4390-8F07-0B6B2475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should be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Effective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8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137-E62D-4714-BCB8-695BE948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architecture(client-server)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0FBDF-4F04-4C7C-B199-2F2F58B8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7" y="1422400"/>
            <a:ext cx="8940801" cy="5193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D6366-FDFB-4EA8-AE0C-37F03D2F725D}"/>
              </a:ext>
            </a:extLst>
          </p:cNvPr>
          <p:cNvSpPr txBox="1"/>
          <p:nvPr/>
        </p:nvSpPr>
        <p:spPr>
          <a:xfrm>
            <a:off x="1703951" y="186266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17707-A855-4F87-8648-73E7B0F40336}"/>
              </a:ext>
            </a:extLst>
          </p:cNvPr>
          <p:cNvSpPr txBox="1"/>
          <p:nvPr/>
        </p:nvSpPr>
        <p:spPr>
          <a:xfrm>
            <a:off x="290834" y="396853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87C4-BF83-4EE6-A3C6-B8740DE445B8}"/>
              </a:ext>
            </a:extLst>
          </p:cNvPr>
          <p:cNvSpPr txBox="1"/>
          <p:nvPr/>
        </p:nvSpPr>
        <p:spPr>
          <a:xfrm>
            <a:off x="1308169" y="624638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22545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DCF-9074-4BA6-88BB-F40403FB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56" y="-342813"/>
            <a:ext cx="10515600" cy="132556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BDBE3-051A-4476-AADC-F8639E2C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49" y="365125"/>
            <a:ext cx="8411951" cy="6304844"/>
          </a:xfrm>
        </p:spPr>
      </p:pic>
    </p:spTree>
    <p:extLst>
      <p:ext uri="{BB962C8B-B14F-4D97-AF65-F5344CB8AC3E}">
        <p14:creationId xmlns:p14="http://schemas.microsoft.com/office/powerpoint/2010/main" val="161572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Functional requirements</vt:lpstr>
      <vt:lpstr>Functional requirements cont…</vt:lpstr>
      <vt:lpstr>Functional requirements cont…</vt:lpstr>
      <vt:lpstr>Non functional requirements</vt:lpstr>
      <vt:lpstr>System architecture(client-server)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LORDWELL MANONDO</dc:creator>
  <cp:lastModifiedBy>LORDWELL MANONDO</cp:lastModifiedBy>
  <cp:revision>4</cp:revision>
  <dcterms:created xsi:type="dcterms:W3CDTF">2023-04-14T08:49:54Z</dcterms:created>
  <dcterms:modified xsi:type="dcterms:W3CDTF">2023-05-05T10:44:56Z</dcterms:modified>
</cp:coreProperties>
</file>