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63" r:id="rId3"/>
    <p:sldId id="264" r:id="rId4"/>
    <p:sldId id="265" r:id="rId5"/>
    <p:sldId id="262" r:id="rId6"/>
    <p:sldId id="259" r:id="rId7"/>
    <p:sldId id="260"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2" d="100"/>
          <a:sy n="62" d="100"/>
        </p:scale>
        <p:origin x="10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97FC93-0FCA-41E8-B8E7-F0CA6E5B4D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267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7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98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77687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1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7822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719E-A071-48C4-9162-8C0ACCCA0F9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89044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719E-A071-48C4-9162-8C0ACCCA0F96}"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FC93-0FCA-41E8-B8E7-F0CA6E5B4D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5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719E-A071-48C4-9162-8C0ACCCA0F96}"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01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719E-A071-48C4-9162-8C0ACCCA0F96}"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57820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81748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719E-A071-48C4-9162-8C0ACCCA0F96}" type="datetimeFigureOut">
              <a:rPr lang="en-US" smtClean="0"/>
              <a:t>5/23/2023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19525366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77333"/>
            <a:ext cx="12192000" cy="3303334"/>
          </a:xfrm>
        </p:spPr>
        <p:txBody>
          <a:bodyPr>
            <a:normAutofit fontScale="90000"/>
          </a:bodyPr>
          <a:lstStyle/>
          <a:p>
            <a:r>
              <a:rPr lang="en-US" sz="4000" b="1" dirty="0">
                <a:latin typeface="Arial Black" panose="020B0A04020102020204" pitchFamily="34" charset="0"/>
              </a:rPr>
              <a:t> CRIME RECORD </a:t>
            </a:r>
            <a:br>
              <a:rPr lang="en-US" sz="4000" b="1" dirty="0">
                <a:latin typeface="Arial Black" panose="020B0A04020102020204" pitchFamily="34" charset="0"/>
              </a:rPr>
            </a:br>
            <a:r>
              <a:rPr lang="en-US" sz="4000" b="1" dirty="0">
                <a:latin typeface="Arial Black" panose="020B0A04020102020204" pitchFamily="34" charset="0"/>
              </a:rPr>
              <a:t>MANAGEMENT </a:t>
            </a:r>
            <a:br>
              <a:rPr lang="en-US" sz="4000" b="1" dirty="0">
                <a:latin typeface="Arial Black" panose="020B0A04020102020204" pitchFamily="34" charset="0"/>
              </a:rPr>
            </a:br>
            <a:r>
              <a:rPr lang="en-US" sz="4000" b="1" dirty="0">
                <a:latin typeface="Arial Black" panose="020B0A04020102020204" pitchFamily="34" charset="0"/>
              </a:rPr>
              <a:t>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Lordwell Manondo   bed-com-26-18	</a:t>
            </a:r>
          </a:p>
          <a:p>
            <a:pPr>
              <a:buFont typeface="Wingdings" panose="05000000000000000000" pitchFamily="2" charset="2"/>
              <a:buChar char="Ø"/>
            </a:pPr>
            <a:r>
              <a:rPr lang="en-US" sz="3200" dirty="0"/>
              <a:t> Chifuniro Masula      bed-com-19-18</a:t>
            </a:r>
          </a:p>
          <a:p>
            <a:pPr>
              <a:buFont typeface="Wingdings" panose="05000000000000000000" pitchFamily="2" charset="2"/>
              <a:buChar char="Ø"/>
            </a:pPr>
            <a:r>
              <a:rPr lang="en-US" sz="3200" dirty="0"/>
              <a:t> Molece Nkhoma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Chikaoneka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a:bodyPr>
          <a:lstStyle/>
          <a:p>
            <a:r>
              <a:rPr lang="en-US" dirty="0"/>
              <a:t>System should be able to do the following</a:t>
            </a:r>
          </a:p>
          <a:p>
            <a:pPr marL="342900" indent="-342900">
              <a:buFont typeface="Wingdings" panose="05000000000000000000" pitchFamily="2" charset="2"/>
              <a:buChar char="Ø"/>
            </a:pPr>
            <a:r>
              <a:rPr lang="en-US" dirty="0"/>
              <a:t>Data recording</a:t>
            </a:r>
          </a:p>
          <a:p>
            <a:pPr marL="342900" indent="-342900">
              <a:buFont typeface="Wingdings" panose="05000000000000000000" pitchFamily="2" charset="2"/>
              <a:buChar char="Ø"/>
            </a:pPr>
            <a:r>
              <a:rPr lang="en-US" dirty="0"/>
              <a:t>Data retrieval</a:t>
            </a:r>
          </a:p>
          <a:p>
            <a:pPr marL="342900" indent="-342900">
              <a:buFont typeface="Wingdings" panose="05000000000000000000" pitchFamily="2" charset="2"/>
              <a:buChar char="Ø"/>
            </a:pPr>
            <a:r>
              <a:rPr lang="en-US" dirty="0"/>
              <a:t>Generate reports</a:t>
            </a:r>
          </a:p>
          <a:p>
            <a:pPr marL="342900" indent="-342900">
              <a:buFont typeface="Wingdings" panose="05000000000000000000" pitchFamily="2" charset="2"/>
              <a:buChar char="Ø"/>
            </a:pPr>
            <a:r>
              <a:rPr lang="en-US" dirty="0"/>
              <a:t>Data sharing</a:t>
            </a:r>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a:xfrm>
            <a:off x="1501422" y="506283"/>
            <a:ext cx="9601196" cy="1303867"/>
          </a:xfrm>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72339"/>
            <a:ext cx="9189156" cy="4821700"/>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632847" y="3893686"/>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633502" y="5891647"/>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3652481" y="421241"/>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244" y="514062"/>
            <a:ext cx="5610387" cy="5749871"/>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68204" y="4509489"/>
            <a:ext cx="1453065" cy="11010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Figma for prototype</a:t>
            </a:r>
          </a:p>
          <a:p>
            <a:pPr>
              <a:buFont typeface="Wingdings" panose="05000000000000000000" pitchFamily="2" charset="2"/>
              <a:buChar char="Ø"/>
            </a:pPr>
            <a:r>
              <a:rPr lang="en-US" dirty="0"/>
              <a:t>Xampp for Database management</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1342</TotalTime>
  <Words>242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Garamond</vt:lpstr>
      <vt:lpstr>Wingdings</vt:lpstr>
      <vt:lpstr>Organic</vt:lpstr>
      <vt:lpstr> CRIME RECORD  MANAGEMENT  SYSTEM   GROUP 1</vt:lpstr>
      <vt:lpstr>MEMBERS</vt:lpstr>
      <vt:lpstr>PROBLEM STATEMENT</vt:lpstr>
      <vt:lpstr>Focus</vt:lpstr>
      <vt:lpstr>Functional requirements</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16</cp:revision>
  <dcterms:created xsi:type="dcterms:W3CDTF">2023-04-14T08:49:54Z</dcterms:created>
  <dcterms:modified xsi:type="dcterms:W3CDTF">2023-05-23T17:55:33Z</dcterms:modified>
</cp:coreProperties>
</file>