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2" r:id="rId6"/>
    <p:sldId id="257" r:id="rId7"/>
    <p:sldId id="258" r:id="rId8"/>
    <p:sldId id="259" r:id="rId9"/>
    <p:sldId id="260" r:id="rId10"/>
    <p:sldId id="261"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7C6B-F05F-4DC5-B45E-BD0CDAAB4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A9DEB-7877-4B69-AE1E-BD0C9E2B2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652E-9FF4-428F-AE8C-FD291F4EE467}"/>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5" name="Footer Placeholder 4">
            <a:extLst>
              <a:ext uri="{FF2B5EF4-FFF2-40B4-BE49-F238E27FC236}">
                <a16:creationId xmlns:a16="http://schemas.microsoft.com/office/drawing/2014/main" id="{10B1A926-54B4-4855-A27C-023853BD1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C72A-10BE-4677-A739-569B7EF16B6D}"/>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71207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A95A-C0C4-4D4C-82B7-F8E2B29CB1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5D9E4C-6BDC-4C78-A7FA-6B4928CA7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14AAC-1641-4443-97B3-AE28ABB10084}"/>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5" name="Footer Placeholder 4">
            <a:extLst>
              <a:ext uri="{FF2B5EF4-FFF2-40B4-BE49-F238E27FC236}">
                <a16:creationId xmlns:a16="http://schemas.microsoft.com/office/drawing/2014/main" id="{4FD2D844-9967-4504-BA49-31CA9F58D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52C03-1404-480E-8FC1-140EC540A1EB}"/>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68441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ED5D5-DC40-4830-9175-B598D60F2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B0F47F-7117-4CFB-BB47-D9625D56E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BD508-64B8-45FC-8F45-A307A6AE8200}"/>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5" name="Footer Placeholder 4">
            <a:extLst>
              <a:ext uri="{FF2B5EF4-FFF2-40B4-BE49-F238E27FC236}">
                <a16:creationId xmlns:a16="http://schemas.microsoft.com/office/drawing/2014/main" id="{B20386B1-D3EB-46CA-9DC5-D8166A3D6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764FD-6691-4608-9BAD-91F0C12A39C6}"/>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41008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2127-0E75-458B-98EB-A8AB016B9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DBE9B-5390-4EC0-A91E-F42797A97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DAC0E-1B7E-47AD-88DC-835B800E272C}"/>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5" name="Footer Placeholder 4">
            <a:extLst>
              <a:ext uri="{FF2B5EF4-FFF2-40B4-BE49-F238E27FC236}">
                <a16:creationId xmlns:a16="http://schemas.microsoft.com/office/drawing/2014/main" id="{5EEB3FAF-6E9C-43E9-8469-AE9ED7706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65433-FBF7-4230-94B0-0DFEA91D6AAB}"/>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21653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24C7-C69C-4C8E-9DC5-D796D7C3B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D306B-25FA-4D94-A2CD-BE907986D3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7F07D-41CC-45DB-8FAA-1A642C83BE55}"/>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5" name="Footer Placeholder 4">
            <a:extLst>
              <a:ext uri="{FF2B5EF4-FFF2-40B4-BE49-F238E27FC236}">
                <a16:creationId xmlns:a16="http://schemas.microsoft.com/office/drawing/2014/main" id="{FB9A6471-78CE-42DB-9317-F63CD927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C9FE7-AE19-421B-9D16-BF17AE424F97}"/>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30100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405B-F8B1-4506-A633-D5D46B2B5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A1E29-21FF-4A0A-A4C4-733747B94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D6C8DF-A85B-4C3E-9ADA-003893887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2A114F-840B-4020-A24B-5898D33EDF78}"/>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6" name="Footer Placeholder 5">
            <a:extLst>
              <a:ext uri="{FF2B5EF4-FFF2-40B4-BE49-F238E27FC236}">
                <a16:creationId xmlns:a16="http://schemas.microsoft.com/office/drawing/2014/main" id="{4D4240F8-B1EA-40A7-8F94-2B866022E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73A7C-3849-40DA-AB5F-7D8B43C7B58C}"/>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53932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EB36-BC72-44B5-8D46-4C191A527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2C3A86-D6D4-4929-940B-A486594F1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F76C3-6DD8-4E3E-9CB3-94D0906143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897D5-A1C2-4BB2-957C-AE6619126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1759CB-3A8D-4DF9-AC46-DB58CB224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FE6C3-3EBA-4A9D-A705-53AFEC45D73A}"/>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8" name="Footer Placeholder 7">
            <a:extLst>
              <a:ext uri="{FF2B5EF4-FFF2-40B4-BE49-F238E27FC236}">
                <a16:creationId xmlns:a16="http://schemas.microsoft.com/office/drawing/2014/main" id="{85E1A5E2-9E47-4ECC-9BBF-EAD54DFA0B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0BE9C-0799-4E4A-A9FD-83B0BB474806}"/>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62981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E345-2654-4F8E-85B3-4F23A71F4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80243C-AEAE-44D8-9FFB-A0FAEB06B200}"/>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4" name="Footer Placeholder 3">
            <a:extLst>
              <a:ext uri="{FF2B5EF4-FFF2-40B4-BE49-F238E27FC236}">
                <a16:creationId xmlns:a16="http://schemas.microsoft.com/office/drawing/2014/main" id="{6763AE15-8CC2-4B7E-AFB1-1D8E83DCA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84A8F-4D22-43E4-8A5D-158971349432}"/>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423032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E136D4-74AA-429D-83E1-FDDE851E99CE}"/>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3" name="Footer Placeholder 2">
            <a:extLst>
              <a:ext uri="{FF2B5EF4-FFF2-40B4-BE49-F238E27FC236}">
                <a16:creationId xmlns:a16="http://schemas.microsoft.com/office/drawing/2014/main" id="{1263F23F-B768-45D5-A6DC-6755386BA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46E7AA-B5C2-4819-9DCE-032F3541DA51}"/>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6605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5F9E-6016-4AC2-B2BC-75B194E30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83284-D632-4F9D-9D75-165216ECD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08674-B34D-4E7C-A90C-AD7DF1860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A7AAE-A084-48DB-967E-FBE805D703FF}"/>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6" name="Footer Placeholder 5">
            <a:extLst>
              <a:ext uri="{FF2B5EF4-FFF2-40B4-BE49-F238E27FC236}">
                <a16:creationId xmlns:a16="http://schemas.microsoft.com/office/drawing/2014/main" id="{EEB0862A-DB40-4BF4-B60B-EB49AFB7C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089B6-BADB-45C1-A619-2E66F565E64F}"/>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77725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6A3F-52DF-49E7-8C12-19AA87E4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E775F9-BB9D-456B-98C8-C52D6B4EA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B98DF-8E8F-40DE-A050-20411E016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310BC-938E-4283-8595-626B2042E0AE}"/>
              </a:ext>
            </a:extLst>
          </p:cNvPr>
          <p:cNvSpPr>
            <a:spLocks noGrp="1"/>
          </p:cNvSpPr>
          <p:nvPr>
            <p:ph type="dt" sz="half" idx="10"/>
          </p:nvPr>
        </p:nvSpPr>
        <p:spPr/>
        <p:txBody>
          <a:bodyPr/>
          <a:lstStyle/>
          <a:p>
            <a:fld id="{8247719E-A071-48C4-9162-8C0ACCCA0F96}" type="datetimeFigureOut">
              <a:rPr lang="en-US" smtClean="0"/>
              <a:t>5/11/2023</a:t>
            </a:fld>
            <a:endParaRPr lang="en-US"/>
          </a:p>
        </p:txBody>
      </p:sp>
      <p:sp>
        <p:nvSpPr>
          <p:cNvPr id="6" name="Footer Placeholder 5">
            <a:extLst>
              <a:ext uri="{FF2B5EF4-FFF2-40B4-BE49-F238E27FC236}">
                <a16:creationId xmlns:a16="http://schemas.microsoft.com/office/drawing/2014/main" id="{355DA185-8A86-4194-BBA0-3CE0884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35EBC-BFAE-48E6-BA3A-8E06220E0271}"/>
              </a:ext>
            </a:extLst>
          </p:cNvPr>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91732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2FBA3-4416-42DB-A6AB-575612C7E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07BE5-898B-42AD-BAAE-CB1B18664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78E48-722D-43FC-88A9-BEA6D2299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7719E-A071-48C4-9162-8C0ACCCA0F96}" type="datetimeFigureOut">
              <a:rPr lang="en-US" smtClean="0"/>
              <a:t>5/11/2023</a:t>
            </a:fld>
            <a:endParaRPr lang="en-US"/>
          </a:p>
        </p:txBody>
      </p:sp>
      <p:sp>
        <p:nvSpPr>
          <p:cNvPr id="5" name="Footer Placeholder 4">
            <a:extLst>
              <a:ext uri="{FF2B5EF4-FFF2-40B4-BE49-F238E27FC236}">
                <a16:creationId xmlns:a16="http://schemas.microsoft.com/office/drawing/2014/main" id="{D3214B87-0804-4025-96D2-1F9E37D7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1078D-F9EE-4FD9-87E2-122230411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316474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122362"/>
            <a:ext cx="12192000" cy="3303334"/>
          </a:xfrm>
        </p:spPr>
        <p:txBody>
          <a:bodyPr>
            <a:normAutofit/>
          </a:bodyPr>
          <a:lstStyle/>
          <a:p>
            <a:r>
              <a:rPr lang="en-US" sz="4000" b="1" dirty="0">
                <a:latin typeface="Arial Black" panose="020B0A04020102020204" pitchFamily="34" charset="0"/>
              </a:rPr>
              <a:t> CRIME RECORD MANAGEMENT SYSTEM</a:t>
            </a:r>
            <a:br>
              <a:rPr lang="en-US" sz="4000" b="1" dirty="0">
                <a:latin typeface="Arial Black" panose="020B0A04020102020204" pitchFamily="34" charset="0"/>
              </a:rPr>
            </a:br>
            <a:br>
              <a:rPr lang="en-US" sz="4000" b="1" dirty="0">
                <a:latin typeface="Arial Black" panose="020B0A04020102020204" pitchFamily="34" charset="0"/>
              </a:rPr>
            </a:b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578556" y="-342813"/>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849" y="365125"/>
            <a:ext cx="8411951" cy="6304844"/>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88267" y="4955822"/>
            <a:ext cx="1219368" cy="7450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Figma</a:t>
            </a:r>
            <a:r>
              <a:rPr lang="en-US" dirty="0"/>
              <a:t> for prototype</a:t>
            </a:r>
          </a:p>
          <a:p>
            <a:pPr>
              <a:buFont typeface="Wingdings" panose="05000000000000000000" pitchFamily="2" charset="2"/>
              <a:buChar char="Ø"/>
            </a:pPr>
            <a:r>
              <a:rPr lang="en-US" dirty="0" err="1"/>
              <a:t>Xampp</a:t>
            </a:r>
            <a:r>
              <a:rPr lang="en-US" dirty="0"/>
              <a:t> for Database management</a:t>
            </a:r>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200" dirty="0" err="1"/>
              <a:t>Lordwell</a:t>
            </a:r>
            <a:r>
              <a:rPr lang="en-US" sz="3200" dirty="0"/>
              <a:t> </a:t>
            </a:r>
            <a:r>
              <a:rPr lang="en-US" sz="3200" dirty="0" err="1"/>
              <a:t>Manondo</a:t>
            </a:r>
            <a:r>
              <a:rPr lang="en-US" sz="3200" dirty="0"/>
              <a:t>   bed-com-26-18	</a:t>
            </a:r>
          </a:p>
          <a:p>
            <a:pPr>
              <a:buFont typeface="Wingdings" panose="05000000000000000000" pitchFamily="2" charset="2"/>
              <a:buChar char="Ø"/>
            </a:pPr>
            <a:r>
              <a:rPr lang="en-US" sz="3200" dirty="0"/>
              <a:t> </a:t>
            </a:r>
            <a:r>
              <a:rPr lang="en-US" sz="3200" dirty="0" err="1"/>
              <a:t>Chifuniro</a:t>
            </a:r>
            <a:r>
              <a:rPr lang="en-US" sz="3200" dirty="0"/>
              <a:t> </a:t>
            </a:r>
            <a:r>
              <a:rPr lang="en-US" sz="3200" dirty="0" err="1"/>
              <a:t>Masula</a:t>
            </a:r>
            <a:r>
              <a:rPr lang="en-US" sz="3200" dirty="0"/>
              <a:t>      bed-com-19-18</a:t>
            </a:r>
          </a:p>
          <a:p>
            <a:pPr>
              <a:buFont typeface="Wingdings" panose="05000000000000000000" pitchFamily="2" charset="2"/>
              <a:buChar char="Ø"/>
            </a:pPr>
            <a:r>
              <a:rPr lang="en-US" sz="3200" dirty="0"/>
              <a:t> </a:t>
            </a:r>
            <a:r>
              <a:rPr lang="en-US" sz="3200" dirty="0" err="1"/>
              <a:t>Molece</a:t>
            </a:r>
            <a:r>
              <a:rPr lang="en-US" sz="3200" dirty="0"/>
              <a:t> </a:t>
            </a:r>
            <a:r>
              <a:rPr lang="en-US" sz="3200" dirty="0" err="1"/>
              <a:t>Nkhoma</a:t>
            </a:r>
            <a:r>
              <a:rPr lang="en-US" sz="3200" dirty="0"/>
              <a:t>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a:t>
            </a:r>
            <a:r>
              <a:rPr lang="en-US" sz="3200" dirty="0" err="1"/>
              <a:t>Chikaoneka</a:t>
            </a:r>
            <a:r>
              <a:rPr lang="en-US" sz="3200" dirty="0"/>
              <a:t>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an application 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fontScale="77500" lnSpcReduction="20000"/>
          </a:bodyPr>
          <a:lstStyle/>
          <a:p>
            <a:r>
              <a:rPr lang="en-US" dirty="0"/>
              <a:t>System should allow </a:t>
            </a:r>
          </a:p>
          <a:p>
            <a:r>
              <a:rPr lang="en-US" dirty="0"/>
              <a:t>1. Admin to:</a:t>
            </a:r>
          </a:p>
          <a:p>
            <a:pPr marL="342900" indent="-342900">
              <a:buFont typeface="Wingdings" panose="05000000000000000000" pitchFamily="2" charset="2"/>
              <a:buChar char="Ø"/>
            </a:pPr>
            <a:r>
              <a:rPr lang="en-US" dirty="0"/>
              <a:t>Login</a:t>
            </a:r>
          </a:p>
          <a:p>
            <a:pPr marL="342900" indent="-342900">
              <a:buFont typeface="Wingdings" panose="05000000000000000000" pitchFamily="2" charset="2"/>
              <a:buChar char="Ø"/>
            </a:pPr>
            <a:r>
              <a:rPr lang="en-US" dirty="0"/>
              <a:t>Change credentials</a:t>
            </a:r>
          </a:p>
          <a:p>
            <a:pPr marL="342900" indent="-342900">
              <a:buFont typeface="Wingdings" panose="05000000000000000000" pitchFamily="2" charset="2"/>
              <a:buChar char="Ø"/>
            </a:pPr>
            <a:r>
              <a:rPr lang="en-US" dirty="0"/>
              <a:t>Record case</a:t>
            </a:r>
          </a:p>
          <a:p>
            <a:pPr marL="342900" indent="-342900">
              <a:buFont typeface="Wingdings" panose="05000000000000000000" pitchFamily="2" charset="2"/>
              <a:buChar char="Ø"/>
            </a:pPr>
            <a:r>
              <a:rPr lang="en-US" dirty="0"/>
              <a:t>Check cases (both in the system or just reported)</a:t>
            </a:r>
          </a:p>
          <a:p>
            <a:pPr marL="342900" indent="-342900">
              <a:buFont typeface="Wingdings" panose="05000000000000000000" pitchFamily="2" charset="2"/>
              <a:buChar char="Ø"/>
            </a:pPr>
            <a:r>
              <a:rPr lang="en-US" dirty="0"/>
              <a:t>Assign work to police officers</a:t>
            </a:r>
          </a:p>
          <a:p>
            <a:pPr marL="342900" indent="-342900">
              <a:buFont typeface="Wingdings" panose="05000000000000000000" pitchFamily="2" charset="2"/>
              <a:buChar char="Ø"/>
            </a:pPr>
            <a:r>
              <a:rPr lang="en-US" dirty="0"/>
              <a:t>Notified of messages sent by general public</a:t>
            </a:r>
          </a:p>
          <a:p>
            <a:pPr marL="342900" indent="-342900">
              <a:buFont typeface="Wingdings" panose="05000000000000000000" pitchFamily="2" charset="2"/>
              <a:buChar char="Ø"/>
            </a:pPr>
            <a:r>
              <a:rPr lang="en-US" dirty="0"/>
              <a:t>View notifications</a:t>
            </a:r>
          </a:p>
          <a:p>
            <a:pPr marL="342900" indent="-342900">
              <a:buFont typeface="Wingdings" panose="05000000000000000000" pitchFamily="2" charset="2"/>
              <a:buChar char="Ø"/>
            </a:pPr>
            <a:r>
              <a:rPr lang="en-US" dirty="0"/>
              <a:t>Share data with relevant authorities</a:t>
            </a:r>
          </a:p>
          <a:p>
            <a:pPr marL="342900" indent="-342900">
              <a:buFont typeface="Wingdings" panose="05000000000000000000" pitchFamily="2" charset="2"/>
              <a:buChar char="Ø"/>
            </a:pPr>
            <a:r>
              <a:rPr lang="en-US" dirty="0"/>
              <a:t>Add users(officers)</a:t>
            </a:r>
          </a:p>
          <a:p>
            <a:pPr marL="342900" indent="-342900">
              <a:buFont typeface="Wingdings" panose="05000000000000000000" pitchFamily="2" charset="2"/>
              <a:buChar char="Ø"/>
            </a:pPr>
            <a:r>
              <a:rPr lang="en-US" dirty="0"/>
              <a:t>Notify officers of the duty assigned to</a:t>
            </a:r>
          </a:p>
          <a:p>
            <a:endParaRPr lang="en-US" dirty="0"/>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9734-FDAB-45C9-A3FC-712A453E87FD}"/>
              </a:ext>
            </a:extLst>
          </p:cNvPr>
          <p:cNvSpPr>
            <a:spLocks noGrp="1"/>
          </p:cNvSpPr>
          <p:nvPr>
            <p:ph type="title"/>
          </p:nvPr>
        </p:nvSpPr>
        <p:spPr/>
        <p:txBody>
          <a:bodyPr/>
          <a:lstStyle/>
          <a:p>
            <a:r>
              <a:rPr lang="en-US" dirty="0"/>
              <a:t>Functional requirements </a:t>
            </a:r>
            <a:r>
              <a:rPr lang="en-US" dirty="0" err="1"/>
              <a:t>cont</a:t>
            </a:r>
            <a:r>
              <a:rPr lang="en-US" dirty="0"/>
              <a:t>…</a:t>
            </a:r>
          </a:p>
        </p:txBody>
      </p:sp>
      <p:sp>
        <p:nvSpPr>
          <p:cNvPr id="3" name="Content Placeholder 2">
            <a:extLst>
              <a:ext uri="{FF2B5EF4-FFF2-40B4-BE49-F238E27FC236}">
                <a16:creationId xmlns:a16="http://schemas.microsoft.com/office/drawing/2014/main" id="{E252E129-B757-488F-BC6B-08EFB06B072F}"/>
              </a:ext>
            </a:extLst>
          </p:cNvPr>
          <p:cNvSpPr>
            <a:spLocks noGrp="1"/>
          </p:cNvSpPr>
          <p:nvPr>
            <p:ph idx="1"/>
          </p:nvPr>
        </p:nvSpPr>
        <p:spPr/>
        <p:txBody>
          <a:bodyPr/>
          <a:lstStyle/>
          <a:p>
            <a:pPr marL="0" indent="0">
              <a:buNone/>
            </a:pPr>
            <a:r>
              <a:rPr lang="en-US" dirty="0"/>
              <a:t>2. user(officers) to:</a:t>
            </a:r>
          </a:p>
          <a:p>
            <a:pPr>
              <a:buFont typeface="Wingdings" panose="05000000000000000000" pitchFamily="2" charset="2"/>
              <a:buChar char="Ø"/>
            </a:pPr>
            <a:r>
              <a:rPr lang="en-US" dirty="0"/>
              <a:t>Log in</a:t>
            </a:r>
          </a:p>
          <a:p>
            <a:pPr>
              <a:buFont typeface="Wingdings" panose="05000000000000000000" pitchFamily="2" charset="2"/>
              <a:buChar char="Ø"/>
            </a:pPr>
            <a:r>
              <a:rPr lang="en-US" dirty="0"/>
              <a:t>Change credentials(password)</a:t>
            </a:r>
          </a:p>
          <a:p>
            <a:pPr>
              <a:buFont typeface="Wingdings" panose="05000000000000000000" pitchFamily="2" charset="2"/>
              <a:buChar char="Ø"/>
            </a:pPr>
            <a:r>
              <a:rPr lang="en-US" dirty="0"/>
              <a:t>Receive notification of the assigned work</a:t>
            </a:r>
          </a:p>
          <a:p>
            <a:pPr>
              <a:buFont typeface="Wingdings" panose="05000000000000000000" pitchFamily="2" charset="2"/>
              <a:buChar char="Ø"/>
            </a:pPr>
            <a:r>
              <a:rPr lang="en-US" dirty="0"/>
              <a:t>View notifications</a:t>
            </a:r>
          </a:p>
          <a:p>
            <a:pPr>
              <a:buFont typeface="Wingdings" panose="05000000000000000000" pitchFamily="2" charset="2"/>
              <a:buChar char="Ø"/>
            </a:pPr>
            <a:r>
              <a:rPr lang="en-US" dirty="0"/>
              <a:t>Report findings of assigned work</a:t>
            </a:r>
          </a:p>
          <a:p>
            <a:pPr>
              <a:buFont typeface="Wingdings" panose="05000000000000000000" pitchFamily="2" charset="2"/>
              <a:buChar char="Ø"/>
            </a:pPr>
            <a:r>
              <a:rPr lang="en-US" dirty="0"/>
              <a:t>Report incident</a:t>
            </a:r>
          </a:p>
          <a:p>
            <a:pPr marL="0" indent="0">
              <a:buNone/>
            </a:pPr>
            <a:endParaRPr lang="en-US" dirty="0"/>
          </a:p>
        </p:txBody>
      </p:sp>
    </p:spTree>
    <p:extLst>
      <p:ext uri="{BB962C8B-B14F-4D97-AF65-F5344CB8AC3E}">
        <p14:creationId xmlns:p14="http://schemas.microsoft.com/office/powerpoint/2010/main" val="130738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30C3-B179-403A-B78B-D4A2DAE77BBE}"/>
              </a:ext>
            </a:extLst>
          </p:cNvPr>
          <p:cNvSpPr>
            <a:spLocks noGrp="1"/>
          </p:cNvSpPr>
          <p:nvPr>
            <p:ph type="title"/>
          </p:nvPr>
        </p:nvSpPr>
        <p:spPr/>
        <p:txBody>
          <a:bodyPr/>
          <a:lstStyle/>
          <a:p>
            <a:r>
              <a:rPr lang="en-US" dirty="0"/>
              <a:t>Functional requirements </a:t>
            </a:r>
            <a:r>
              <a:rPr lang="en-US" dirty="0" err="1"/>
              <a:t>cont</a:t>
            </a:r>
            <a:r>
              <a:rPr lang="en-US" dirty="0"/>
              <a:t>…</a:t>
            </a:r>
          </a:p>
        </p:txBody>
      </p:sp>
      <p:sp>
        <p:nvSpPr>
          <p:cNvPr id="3" name="Content Placeholder 2">
            <a:extLst>
              <a:ext uri="{FF2B5EF4-FFF2-40B4-BE49-F238E27FC236}">
                <a16:creationId xmlns:a16="http://schemas.microsoft.com/office/drawing/2014/main" id="{B016D4AA-F4AF-4AC3-A759-4CAE7FFC58D6}"/>
              </a:ext>
            </a:extLst>
          </p:cNvPr>
          <p:cNvSpPr>
            <a:spLocks noGrp="1"/>
          </p:cNvSpPr>
          <p:nvPr>
            <p:ph idx="1"/>
          </p:nvPr>
        </p:nvSpPr>
        <p:spPr/>
        <p:txBody>
          <a:bodyPr/>
          <a:lstStyle/>
          <a:p>
            <a:pPr marL="0" indent="0">
              <a:buNone/>
            </a:pPr>
            <a:r>
              <a:rPr lang="en-US" dirty="0"/>
              <a:t>3. User (general public) to:</a:t>
            </a:r>
          </a:p>
          <a:p>
            <a:pPr>
              <a:buFont typeface="Wingdings" panose="05000000000000000000" pitchFamily="2" charset="2"/>
              <a:buChar char="Ø"/>
            </a:pPr>
            <a:r>
              <a:rPr lang="en-US" dirty="0"/>
              <a:t>Register</a:t>
            </a:r>
          </a:p>
          <a:p>
            <a:pPr>
              <a:buFont typeface="Wingdings" panose="05000000000000000000" pitchFamily="2" charset="2"/>
              <a:buChar char="Ø"/>
            </a:pPr>
            <a:r>
              <a:rPr lang="en-US" dirty="0"/>
              <a:t>Log in</a:t>
            </a:r>
          </a:p>
          <a:p>
            <a:pPr>
              <a:buFont typeface="Wingdings" panose="05000000000000000000" pitchFamily="2" charset="2"/>
              <a:buChar char="Ø"/>
            </a:pPr>
            <a:r>
              <a:rPr lang="en-US" dirty="0"/>
              <a:t>Change password</a:t>
            </a:r>
          </a:p>
          <a:p>
            <a:pPr>
              <a:buFont typeface="Wingdings" panose="05000000000000000000" pitchFamily="2" charset="2"/>
              <a:buChar char="Ø"/>
            </a:pPr>
            <a:r>
              <a:rPr lang="en-US" dirty="0"/>
              <a:t>Report case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752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467" y="1422400"/>
            <a:ext cx="8940801" cy="5193313"/>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290834" y="3968534"/>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308169" y="6246381"/>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333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 CRIME RECORD MANAGEMENT SYSTEM   GROUP 1</vt:lpstr>
      <vt:lpstr>MEMBERS</vt:lpstr>
      <vt:lpstr>PROBLEM STATEMENT</vt:lpstr>
      <vt:lpstr>Focus</vt:lpstr>
      <vt:lpstr>Functional requirements</vt:lpstr>
      <vt:lpstr>Functional requirements cont…</vt:lpstr>
      <vt:lpstr>Functional requirements cont…</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LORDWELL MANONDO</cp:lastModifiedBy>
  <cp:revision>9</cp:revision>
  <dcterms:created xsi:type="dcterms:W3CDTF">2023-04-14T08:49:54Z</dcterms:created>
  <dcterms:modified xsi:type="dcterms:W3CDTF">2023-05-11T21:37:09Z</dcterms:modified>
</cp:coreProperties>
</file>