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8660D1-F6BF-4FDF-ACF3-FBF0197FFEB7}" type="datetimeFigureOut">
              <a:rPr lang="it-IT" smtClean="0"/>
              <a:t>22/03/2024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13B88-4AEE-4D95-854D-CF7E4B632E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070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1533FD-749D-7545-E7F0-6C1C9D67A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9893EE6-039E-0257-AD73-FC72E77BE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280C212-10D3-A1A3-BF95-57F227A08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61A8-70E5-40E3-9D27-56F51911052C}" type="datetimeFigureOut">
              <a:rPr lang="it-IT" smtClean="0"/>
              <a:t>22/03/2024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D17A33-FD1E-87DB-EAA9-17111214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16FD7DB-D5BF-07BF-9A48-59A4F0455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0617-C50C-4AD2-9A29-F00AEC79DE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0619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3A722E-117B-129E-7BA5-7DEE04F86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03D2262-E23B-A63E-D78A-4066D59BB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58262C-C804-F15A-80C2-96F4E1107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61A8-70E5-40E3-9D27-56F51911052C}" type="datetimeFigureOut">
              <a:rPr lang="it-IT" smtClean="0"/>
              <a:t>22/03/2024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D6CF694-E839-F610-6DEB-A3E39C494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345D2A9-18E6-1326-A801-A06E843C9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0617-C50C-4AD2-9A29-F00AEC79DE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2268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FAD834F-5ABA-FBB8-5F89-9DC789D5B6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EEAE6A1-9ED7-AFC0-EEE6-B0DDA3EC7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B706B1A-EE1A-0112-AB59-5BA248119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61A8-70E5-40E3-9D27-56F51911052C}" type="datetimeFigureOut">
              <a:rPr lang="it-IT" smtClean="0"/>
              <a:t>22/03/2024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3357E7A-ADDE-9BDA-EF72-44DE29E8D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4B785E-D02D-6D8F-0435-873929407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0617-C50C-4AD2-9A29-F00AEC79DE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3280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E77B1D-AF43-02A6-8A66-D35463FE4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C8F2FE-9D4F-3AE5-2771-5EEE549EE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4191AC4-FC02-4CF4-D87F-43D886BFD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61A8-70E5-40E3-9D27-56F51911052C}" type="datetimeFigureOut">
              <a:rPr lang="it-IT" smtClean="0"/>
              <a:t>22/03/2024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F38B9C1-6203-9D9F-417E-FEDB1A4E6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30E0ED-5921-9735-EAF8-4780D5B4A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0617-C50C-4AD2-9A29-F00AEC79DE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0114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7311DE-17F3-3E06-9031-AC3558DA6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DAEA16A-EA6F-BE1F-A8BE-7713FA85A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8D4C47-04D9-3C15-B133-E827613A2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61A8-70E5-40E3-9D27-56F51911052C}" type="datetimeFigureOut">
              <a:rPr lang="it-IT" smtClean="0"/>
              <a:t>22/03/2024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B36ED8-CF4C-D12E-D577-8F16869DD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B0CAAE1-443D-2009-11CB-6EB423137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0617-C50C-4AD2-9A29-F00AEC79DE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652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F335A2-FAD5-4A9D-4656-00A2A0EDE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EC6F9D-2811-9A17-6221-BEEC6C9498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68C0B02-6CB2-2E2B-8348-3D5B07B01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536A59C-BE96-A033-5972-CD93420C8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61A8-70E5-40E3-9D27-56F51911052C}" type="datetimeFigureOut">
              <a:rPr lang="it-IT" smtClean="0"/>
              <a:t>22/03/2024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EE4C06B-97A8-B80E-E1D8-17172DDB1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9CAB3E9-6022-7768-F1C7-93EE6349E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0617-C50C-4AD2-9A29-F00AEC79DE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259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A2C352-C31F-9672-D7C1-BEB50530B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9974267-0569-E967-92DC-A705B6279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4D092EB-910C-63C8-BB9C-105443B5C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68C054D-41A7-FA44-2139-471C2C43E6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762FFB9-2DC1-56AB-6771-2AFB82DAEC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4B875B8-57B3-BE99-7134-63160EE33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61A8-70E5-40E3-9D27-56F51911052C}" type="datetimeFigureOut">
              <a:rPr lang="it-IT" smtClean="0"/>
              <a:t>22/03/2024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7070000-E700-171E-AC0C-BDF938189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A47546B-6E3A-C223-8CD4-4DAE329D9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0617-C50C-4AD2-9A29-F00AEC79DE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6149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B8F95E-98F9-4FD0-4577-5C8378207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FB832A6-E897-5AAF-6DB2-2555EFB45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61A8-70E5-40E3-9D27-56F51911052C}" type="datetimeFigureOut">
              <a:rPr lang="it-IT" smtClean="0"/>
              <a:t>22/03/2024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DCD99B9-48CA-7121-9E05-6E8E07BC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D9B0E0D-6EBC-B3CC-7D3C-BE2A673C9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0617-C50C-4AD2-9A29-F00AEC79DE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5428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84A853A-DC42-E911-F70B-B11E158E9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61A8-70E5-40E3-9D27-56F51911052C}" type="datetimeFigureOut">
              <a:rPr lang="it-IT" smtClean="0"/>
              <a:t>22/03/2024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ED6EBF8-A023-B5BA-A347-88561D65B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C3D451C-7F22-20CA-593D-4DF05BFBA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0617-C50C-4AD2-9A29-F00AEC79DE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1793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239B61-3D8B-4820-2DDD-F36BEBAF6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BC4F31-746B-FE62-3612-DF6474814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32D8A2E-F9E4-6F86-A4F1-44A76EE5D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CF009A1-82AB-D93E-09C9-D82479561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61A8-70E5-40E3-9D27-56F51911052C}" type="datetimeFigureOut">
              <a:rPr lang="it-IT" smtClean="0"/>
              <a:t>22/03/2024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8E5C5BA-BB18-D195-61C2-9CB8A69E3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2C841EE-F9C1-13B8-AC3F-34D2226CE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0617-C50C-4AD2-9A29-F00AEC79DE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915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FBCB39-2491-F09B-5C74-68582E40C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1AE2E09-83A1-F6C4-EAFE-11DB26528F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E390EF1-4F6E-D210-8947-230FD185E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BB6C8AB-F9F8-B730-A8F1-311267FB7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61A8-70E5-40E3-9D27-56F51911052C}" type="datetimeFigureOut">
              <a:rPr lang="it-IT" smtClean="0"/>
              <a:t>22/03/2024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198C708-B94F-7D10-138C-EE331BED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30CE2EE-8DDC-52D5-1113-3BE480C98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0617-C50C-4AD2-9A29-F00AEC79DE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6890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3DB5B14-16BA-3ECA-E80B-FBBBC8745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9922BA8-3C17-688B-D624-77D797D90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C0835A5-E4AA-7D5E-D24F-4BD211B0A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461A8-70E5-40E3-9D27-56F51911052C}" type="datetimeFigureOut">
              <a:rPr lang="it-IT" smtClean="0"/>
              <a:t>22/03/2024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C7D6AC-E8B7-DE14-F018-B40C60410E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91FAE7-EE15-4DFF-6C6D-A1908E2A08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E0617-C50C-4AD2-9A29-F00AEC79DE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959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587555-0DF7-0348-0D90-03990E6DB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96445"/>
            <a:ext cx="9144000" cy="1313518"/>
          </a:xfrm>
        </p:spPr>
        <p:txBody>
          <a:bodyPr>
            <a:normAutofit/>
          </a:bodyPr>
          <a:lstStyle/>
          <a:p>
            <a:r>
              <a:rPr lang="it-IT" dirty="0"/>
              <a:t>MHW1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7A903CD-FEAE-57D4-E8E6-1F524DD126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Sito web replicato:</a:t>
            </a:r>
          </a:p>
          <a:p>
            <a:r>
              <a:rPr lang="it-IT" dirty="0"/>
              <a:t>https://tecnovagroup.com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9688845-EC9B-4993-2934-AA07705E7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Lorenzo Varsallona 1000031177</a:t>
            </a:r>
          </a:p>
        </p:txBody>
      </p:sp>
    </p:spTree>
    <p:extLst>
      <p:ext uri="{BB962C8B-B14F-4D97-AF65-F5344CB8AC3E}">
        <p14:creationId xmlns:p14="http://schemas.microsoft.com/office/powerpoint/2010/main" val="3801339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1B85CBCF-1301-FB41-2A73-BC1312F3A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426" y="49237"/>
            <a:ext cx="6325148" cy="675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6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37BCF380-2857-6267-A854-F7C9A338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970" y="0"/>
            <a:ext cx="66217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389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A797A560-336C-13EC-1C30-E515FE553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044" y="0"/>
            <a:ext cx="70559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12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D4D15A3-D82D-614C-246F-9876AEF55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581" y="0"/>
            <a:ext cx="6210838" cy="679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563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di Office</vt:lpstr>
      <vt:lpstr>MHW1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Lorenzo Varsallona</dc:creator>
  <cp:lastModifiedBy>Lorenzo Varsallona</cp:lastModifiedBy>
  <cp:revision>1</cp:revision>
  <dcterms:created xsi:type="dcterms:W3CDTF">2024-03-22T19:38:05Z</dcterms:created>
  <dcterms:modified xsi:type="dcterms:W3CDTF">2024-03-22T19:38:34Z</dcterms:modified>
</cp:coreProperties>
</file>