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283" autoAdjust="0"/>
  </p:normalViewPr>
  <p:slideViewPr>
    <p:cSldViewPr snapToGrid="0">
      <p:cViewPr varScale="1">
        <p:scale>
          <a:sx n="53" d="100"/>
          <a:sy n="53" d="100"/>
        </p:scale>
        <p:origin x="18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FB1BD-183E-40DD-B992-C8D28A65D0BC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5F6F7-2778-4174-AB5B-B167836FA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8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8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 de l'architecture</a:t>
            </a:r>
          </a:p>
          <a:p>
            <a:pPr marL="171450" indent="-171450">
              <a:buFontTx/>
              <a:buChar char="-"/>
            </a:pPr>
            <a:r>
              <a:rPr lang="fr-FR" dirty="0"/>
              <a:t>Hadoop HDFS (1 </a:t>
            </a:r>
            <a:r>
              <a:rPr lang="fr-FR" dirty="0" err="1"/>
              <a:t>namenode</a:t>
            </a:r>
            <a:r>
              <a:rPr lang="fr-FR" dirty="0"/>
              <a:t>, 4 </a:t>
            </a:r>
            <a:r>
              <a:rPr lang="fr-FR" dirty="0" err="1"/>
              <a:t>datanodes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Spark (1 master, 4 </a:t>
            </a:r>
            <a:r>
              <a:rPr lang="fr-FR" dirty="0" err="1"/>
              <a:t>workers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Kafka + </a:t>
            </a:r>
            <a:r>
              <a:rPr lang="fr-FR" dirty="0" err="1"/>
              <a:t>Zookeeper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MongoDBData</a:t>
            </a:r>
            <a:r>
              <a:rPr lang="fr-FR" dirty="0"/>
              <a:t> </a:t>
            </a:r>
            <a:r>
              <a:rPr lang="fr-FR" dirty="0" err="1"/>
              <a:t>Generator</a:t>
            </a: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Justification des choix techniques</a:t>
            </a:r>
          </a:p>
          <a:p>
            <a:pPr marL="0" indent="0">
              <a:buFontTx/>
              <a:buNone/>
            </a:pPr>
            <a:r>
              <a:rPr lang="fr-FR" dirty="0"/>
              <a:t>Flux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21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r>
              <a:rPr lang="fr-FR" b="1" dirty="0">
                <a:effectLst/>
              </a:rPr>
              <a:t>Jobs Batch</a:t>
            </a:r>
          </a:p>
          <a:p>
            <a:r>
              <a:rPr lang="fr-FR" dirty="0">
                <a:effectLst/>
                <a:latin typeface="Consolas" panose="020B0609020204030204" pitchFamily="49" charset="0"/>
              </a:rPr>
              <a:t>products_count.py:</a:t>
            </a:r>
          </a:p>
          <a:p>
            <a:pPr marL="171450" indent="-171450">
              <a:buFontTx/>
              <a:buChar char="-"/>
            </a:pPr>
            <a:r>
              <a:rPr lang="fr-FR" dirty="0"/>
              <a:t>Analyse des produits les plus demandés</a:t>
            </a:r>
          </a:p>
          <a:p>
            <a:pPr marL="171450" indent="-171450">
              <a:buFontTx/>
              <a:buChar char="-"/>
            </a:pPr>
            <a:r>
              <a:rPr lang="fr-FR" dirty="0"/>
              <a:t>Structure des données dans MongoDB</a:t>
            </a:r>
          </a:p>
          <a:p>
            <a:pPr marL="0" indent="0">
              <a:buFontTx/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status_count.py</a:t>
            </a:r>
          </a:p>
          <a:p>
            <a:pPr marL="171450" indent="-171450">
              <a:buFontTx/>
              <a:buChar char="-"/>
            </a:pPr>
            <a:r>
              <a:rPr lang="fr-FR" dirty="0"/>
              <a:t>Analyse des codes HTTP par heure</a:t>
            </a:r>
          </a:p>
          <a:p>
            <a:pPr marL="171450" indent="-171450">
              <a:buFontTx/>
              <a:buChar char="-"/>
            </a:pPr>
            <a:r>
              <a:rPr lang="fr-FR" dirty="0"/>
              <a:t>Structure des données dans MongoDB</a:t>
            </a:r>
          </a:p>
          <a:p>
            <a:endParaRPr lang="fr-FR" dirty="0"/>
          </a:p>
          <a:p>
            <a:pPr>
              <a:spcBef>
                <a:spcPts val="1125"/>
              </a:spcBef>
            </a:pPr>
            <a:r>
              <a:rPr lang="fr-FR" b="1" dirty="0">
                <a:effectLst/>
              </a:rPr>
              <a:t>Jobs Streaming</a:t>
            </a:r>
          </a:p>
          <a:p>
            <a:r>
              <a:rPr lang="fr-FR" dirty="0">
                <a:effectLst/>
                <a:latin typeface="Consolas" panose="020B0609020204030204" pitchFamily="49" charset="0"/>
              </a:rPr>
              <a:t>stream_job1.py</a:t>
            </a:r>
          </a:p>
          <a:p>
            <a:pPr marL="171450" indent="-171450">
              <a:buFontTx/>
              <a:buChar char="-"/>
            </a:pPr>
            <a:r>
              <a:rPr lang="fr-FR" dirty="0"/>
              <a:t>Surveillance de l'activité IP</a:t>
            </a:r>
          </a:p>
          <a:p>
            <a:pPr marL="171450" indent="-171450">
              <a:buFontTx/>
              <a:buChar char="-"/>
            </a:pPr>
            <a:r>
              <a:rPr lang="fr-FR" dirty="0"/>
              <a:t>Fenêtres temporelles de 2 minutes</a:t>
            </a:r>
          </a:p>
          <a:p>
            <a:pPr marL="0" indent="0">
              <a:buFontTx/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streamErreur.py</a:t>
            </a:r>
          </a:p>
          <a:p>
            <a:pPr marL="171450" indent="-171450">
              <a:buFontTx/>
              <a:buChar char="-"/>
            </a:pPr>
            <a:r>
              <a:rPr lang="fr-FR" dirty="0"/>
              <a:t>Détection des pics d'erreurs (404/500)</a:t>
            </a:r>
          </a:p>
          <a:p>
            <a:pPr marL="171450" indent="-171450">
              <a:buFontTx/>
              <a:buChar char="-"/>
            </a:pPr>
            <a:r>
              <a:rPr lang="fr-FR" dirty="0"/>
              <a:t>Fenêtres temporelles de 2 minutes</a:t>
            </a:r>
          </a:p>
          <a:p>
            <a:pPr marL="171450" indent="-171450">
              <a:buFontTx/>
              <a:buChar char="-"/>
            </a:pPr>
            <a:r>
              <a:rPr lang="fr-FR" dirty="0"/>
              <a:t>Seuils d'alerte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70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Collections</a:t>
            </a:r>
          </a:p>
          <a:p>
            <a:r>
              <a:rPr lang="fr-FR" dirty="0"/>
              <a:t>Persistance des données avec MongoDB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22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2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6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4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2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2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2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2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5F8B2-8C5F-DDBB-0A31-CD9DD0E22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9"/>
            <a:ext cx="8561747" cy="2021584"/>
          </a:xfrm>
        </p:spPr>
        <p:txBody>
          <a:bodyPr anchor="t">
            <a:normAutofit/>
          </a:bodyPr>
          <a:lstStyle/>
          <a:p>
            <a:r>
              <a:rPr lang="fr-FR" sz="4000" dirty="0"/>
              <a:t>Mise en place d’une Architecture Distribuée pour</a:t>
            </a:r>
            <a:br>
              <a:rPr lang="fr-FR" sz="4000" dirty="0"/>
            </a:br>
            <a:r>
              <a:rPr lang="fr-FR" sz="4000" dirty="0"/>
              <a:t>l’Analyse de Logs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8E41FE-5DB4-C48E-1D52-6BAA40EB4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118"/>
            <a:ext cx="9144000" cy="1057835"/>
          </a:xfrm>
        </p:spPr>
        <p:txBody>
          <a:bodyPr>
            <a:normAutofit fontScale="85000" lnSpcReduction="20000"/>
          </a:bodyPr>
          <a:lstStyle/>
          <a:p>
            <a:r>
              <a:rPr lang="fr-FR" sz="2800" dirty="0"/>
              <a:t>Clément </a:t>
            </a:r>
            <a:r>
              <a:rPr lang="fr-FR" sz="2800" dirty="0" err="1"/>
              <a:t>Tetard</a:t>
            </a:r>
            <a:endParaRPr lang="fr-FR" sz="2800" dirty="0"/>
          </a:p>
          <a:p>
            <a:r>
              <a:rPr lang="fr-FR" sz="2800" dirty="0"/>
              <a:t>Lore Goethals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BC139ED1-0FF5-C4BA-C6FA-324942871464}"/>
              </a:ext>
            </a:extLst>
          </p:cNvPr>
          <p:cNvSpPr txBox="1">
            <a:spLocks/>
          </p:cNvSpPr>
          <p:nvPr/>
        </p:nvSpPr>
        <p:spPr>
          <a:xfrm>
            <a:off x="1515038" y="5342965"/>
            <a:ext cx="9144000" cy="74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26/02/2025</a:t>
            </a:r>
          </a:p>
        </p:txBody>
      </p:sp>
    </p:spTree>
    <p:extLst>
      <p:ext uri="{BB962C8B-B14F-4D97-AF65-F5344CB8AC3E}">
        <p14:creationId xmlns:p14="http://schemas.microsoft.com/office/powerpoint/2010/main" val="232099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0E785-8D12-AAC0-C5BD-D642DD63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</a:t>
            </a:r>
          </a:p>
        </p:txBody>
      </p:sp>
    </p:spTree>
    <p:extLst>
      <p:ext uri="{BB962C8B-B14F-4D97-AF65-F5344CB8AC3E}">
        <p14:creationId xmlns:p14="http://schemas.microsoft.com/office/powerpoint/2010/main" val="12884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9726D-14B1-CD24-5403-598F2CDD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6596E6-2E1C-51CA-B0DC-B9B7701B9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010877"/>
            <a:ext cx="4608576" cy="382386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125"/>
              </a:spcBef>
              <a:buNone/>
            </a:pPr>
            <a:r>
              <a:rPr lang="fr-FR" b="1" dirty="0">
                <a:effectLst/>
              </a:rPr>
              <a:t>Jobs Batch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products_count.py:</a:t>
            </a:r>
          </a:p>
          <a:p>
            <a:pPr marL="0" indent="0">
              <a:buNone/>
            </a:pPr>
            <a:r>
              <a:rPr lang="fr-FR" sz="1700" dirty="0"/>
              <a:t>- Analyse des produits les plus demandés</a:t>
            </a:r>
          </a:p>
          <a:p>
            <a:pPr marL="0" indent="0">
              <a:buNone/>
            </a:pPr>
            <a:r>
              <a:rPr lang="fr-FR" sz="1700" dirty="0"/>
              <a:t>- Sauvegarder dans MongoDB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status_count.py</a:t>
            </a:r>
          </a:p>
          <a:p>
            <a:pPr marL="0" indent="0">
              <a:buNone/>
            </a:pPr>
            <a:r>
              <a:rPr lang="fr-FR" sz="1700" dirty="0"/>
              <a:t>- Analyse des codes HTTP par heure</a:t>
            </a:r>
          </a:p>
          <a:p>
            <a:pPr marL="0" indent="0">
              <a:buNone/>
            </a:pPr>
            <a:r>
              <a:rPr lang="fr-FR" sz="1700" dirty="0"/>
              <a:t>- Sauvegarder dans MongoDB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054189-6C4B-15F9-CDE6-E4B0E8C8B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8174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125"/>
              </a:spcBef>
              <a:buNone/>
            </a:pPr>
            <a:r>
              <a:rPr lang="fr-FR" b="1" dirty="0">
                <a:effectLst/>
              </a:rPr>
              <a:t>Jobs Streaming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stream_job1.py</a:t>
            </a:r>
          </a:p>
          <a:p>
            <a:pPr marL="0" indent="0">
              <a:buNone/>
            </a:pPr>
            <a:r>
              <a:rPr lang="fr-FR" sz="1700" dirty="0"/>
              <a:t>- Surveillance de l'activité IP</a:t>
            </a:r>
          </a:p>
          <a:p>
            <a:pPr marL="0" indent="0">
              <a:buNone/>
            </a:pPr>
            <a:r>
              <a:rPr lang="fr-FR" sz="1700" dirty="0"/>
              <a:t>- Fenêtres temporelles de 2 minutes, </a:t>
            </a:r>
            <a:r>
              <a:rPr lang="fr-FR" sz="1700" dirty="0" err="1"/>
              <a:t>sliding</a:t>
            </a:r>
            <a:r>
              <a:rPr lang="fr-FR" sz="1700" dirty="0"/>
              <a:t> </a:t>
            </a:r>
            <a:r>
              <a:rPr lang="fr-FR" sz="1700" dirty="0" err="1"/>
              <a:t>interval</a:t>
            </a:r>
            <a:r>
              <a:rPr lang="fr-FR" sz="1700" dirty="0"/>
              <a:t> 2 minutes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streamErreur.py</a:t>
            </a:r>
          </a:p>
          <a:p>
            <a:pPr marL="0" indent="0">
              <a:buNone/>
            </a:pPr>
            <a:r>
              <a:rPr lang="fr-FR" sz="1700" dirty="0"/>
              <a:t>- Détection des pics d'erreurs (404/500)</a:t>
            </a:r>
          </a:p>
          <a:p>
            <a:pPr marL="0" indent="0">
              <a:buNone/>
            </a:pPr>
            <a:r>
              <a:rPr lang="fr-FR" sz="1700" dirty="0"/>
              <a:t>- Fenêtres temporelles de 2 minutes, </a:t>
            </a:r>
            <a:r>
              <a:rPr lang="fr-FR" sz="1700" dirty="0" err="1"/>
              <a:t>sliding</a:t>
            </a:r>
            <a:r>
              <a:rPr lang="fr-FR" sz="1700" dirty="0"/>
              <a:t> </a:t>
            </a:r>
            <a:r>
              <a:rPr lang="fr-FR" sz="1700" dirty="0" err="1"/>
              <a:t>interval</a:t>
            </a:r>
            <a:r>
              <a:rPr lang="fr-FR" sz="1700" dirty="0"/>
              <a:t> 2 minutes</a:t>
            </a:r>
          </a:p>
          <a:p>
            <a:pPr marL="0" indent="0">
              <a:buNone/>
            </a:pPr>
            <a:r>
              <a:rPr lang="fr-FR" sz="1700" dirty="0"/>
              <a:t>- Seuils d'alerte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35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87044-671D-9466-CC9B-E8159756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 dirty="0"/>
              <a:t>Structure MongoDB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F2135-C47F-DB5C-3F57-5ACA0CE2E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772702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logs.products_count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"Name": "</a:t>
            </a:r>
            <a:r>
              <a:rPr lang="fr-FR" sz="7200" dirty="0" err="1"/>
              <a:t>product_name</a:t>
            </a:r>
            <a:r>
              <a:rPr lang="fr-FR" sz="72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"ID": "</a:t>
            </a:r>
            <a:r>
              <a:rPr lang="fr-FR" sz="7200" dirty="0" err="1"/>
              <a:t>product_id</a:t>
            </a:r>
            <a:r>
              <a:rPr lang="fr-FR" sz="72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"count": </a:t>
            </a:r>
            <a:r>
              <a:rPr lang="fr-FR" sz="7200" dirty="0" err="1"/>
              <a:t>number</a:t>
            </a:r>
            <a:endParaRPr lang="fr-FR" sz="7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fr-FR" sz="7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 err="1"/>
              <a:t>logs.status_count</a:t>
            </a:r>
            <a:r>
              <a:rPr lang="fr-FR" sz="72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"</a:t>
            </a:r>
            <a:r>
              <a:rPr lang="fr-FR" sz="7200" dirty="0" err="1"/>
              <a:t>window</a:t>
            </a:r>
            <a:r>
              <a:rPr lang="fr-FR" sz="7200" dirty="0"/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    "start": timestamp,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    "end": timestamp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"</a:t>
            </a:r>
            <a:r>
              <a:rPr lang="fr-FR" sz="7200" dirty="0" err="1"/>
              <a:t>status_code</a:t>
            </a:r>
            <a:r>
              <a:rPr lang="fr-FR" sz="7200" dirty="0"/>
              <a:t>":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}</a:t>
            </a:r>
          </a:p>
          <a:p>
            <a:endParaRPr lang="fr-FR" sz="5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DA5FD85-6654-D97A-9D96-508F3024F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793" y="2017342"/>
            <a:ext cx="4604130" cy="37727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logs.streamjob1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start_time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end_time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ip</a:t>
            </a:r>
            <a:r>
              <a:rPr lang="fr-FR" sz="1800" dirty="0"/>
              <a:t>": "</a:t>
            </a:r>
            <a:r>
              <a:rPr lang="fr-FR" sz="1800" dirty="0" err="1"/>
              <a:t>ip_address</a:t>
            </a:r>
            <a:r>
              <a:rPr lang="fr-FR" sz="1800" dirty="0"/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err="1"/>
              <a:t>logs.streamErreur</a:t>
            </a:r>
            <a:r>
              <a:rPr lang="fr-FR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start_time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end_time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status</a:t>
            </a:r>
            <a:r>
              <a:rPr lang="fr-FR" sz="1800" dirty="0"/>
              <a:t>": </a:t>
            </a:r>
            <a:r>
              <a:rPr lang="fr-FR" sz="1800" dirty="0" err="1"/>
              <a:t>number</a:t>
            </a:r>
            <a:r>
              <a:rPr lang="fr-FR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3398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15AB-BC9C-10E3-B298-B139E72A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Live démo</a:t>
            </a:r>
          </a:p>
        </p:txBody>
      </p:sp>
    </p:spTree>
    <p:extLst>
      <p:ext uri="{BB962C8B-B14F-4D97-AF65-F5344CB8AC3E}">
        <p14:creationId xmlns:p14="http://schemas.microsoft.com/office/powerpoint/2010/main" val="169329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94353-C7F0-48CC-60EC-AE494F40A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3AC301-E2D0-8C99-2525-47604D1ED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42250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Galerie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350</Words>
  <Application>Microsoft Office PowerPoint</Application>
  <PresentationFormat>Grand écran</PresentationFormat>
  <Paragraphs>80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Aptos</vt:lpstr>
      <vt:lpstr>Arial</vt:lpstr>
      <vt:lpstr>Consolas</vt:lpstr>
      <vt:lpstr>Palatino Linotype</vt:lpstr>
      <vt:lpstr>Galerie</vt:lpstr>
      <vt:lpstr>Mise en place d’une Architecture Distribuée pour l’Analyse de Logs Web</vt:lpstr>
      <vt:lpstr>Architecture technique</vt:lpstr>
      <vt:lpstr>Implémentation</vt:lpstr>
      <vt:lpstr>Structure MongoDB</vt:lpstr>
      <vt:lpstr>Live démo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 Goethals</dc:creator>
  <cp:lastModifiedBy>Lore Goethals</cp:lastModifiedBy>
  <cp:revision>1</cp:revision>
  <dcterms:created xsi:type="dcterms:W3CDTF">2025-02-25T12:21:38Z</dcterms:created>
  <dcterms:modified xsi:type="dcterms:W3CDTF">2025-02-25T12:42:30Z</dcterms:modified>
</cp:coreProperties>
</file>