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83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AD09-9E56-22D9-B9DF-7F4B2B6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60B68-AFB2-4101-08DB-8A3B33B3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FBF48-194D-4FB9-7195-7310A204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171450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E3276-5A0C-6CE7-165B-AB7C42688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8C44-C148-03E1-A14C-B2F98994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5C32C6-09FE-11CB-4646-A93F0CB2F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2E778-9CF5-2785-116B-7AC9B7479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B3A0A-B3C8-1084-DAF8-1AE7052A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9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9063-8D50-D74C-5CBD-97410FE9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404A-7B0F-A34B-4823-D7C196570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4F6F5F-933B-2FAB-3FB0-7997BDFF0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668D6-0218-0E17-8C3F-2932C186E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1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DA81-8C76-35A1-A396-03FFE84E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C0F05F-2A47-3C78-6AFA-8F561DC5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EFAD09-3B56-19A7-906E-3DA639E7D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EFBF2-9421-E58C-B84E-B677CB6B0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D5481-ED10-C48A-275A-821DC8ED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C9324F-B70E-6746-B3D8-CF11A6BB2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63B964-671A-682A-0370-A225E9EFD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7C705-0C9B-27EF-FBCA-4BE9FA0FB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0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1102554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</a:t>
            </a:r>
            <a:br>
              <a:rPr lang="fr-FR" sz="4000" dirty="0"/>
            </a:br>
            <a:r>
              <a:rPr lang="fr-FR" sz="4000" dirty="0"/>
              <a:t>Architecture Distribuée</a:t>
            </a:r>
            <a:br>
              <a:rPr lang="fr-FR" sz="4000" dirty="0"/>
            </a:br>
            <a:r>
              <a:rPr lang="fr-FR" sz="4000" dirty="0"/>
              <a:t>pour 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batch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A365F-0BD9-4D08-8483-F63CECBF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5" y="3322316"/>
            <a:ext cx="1517653" cy="151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1F6796-1BC2-6EE6-5F5F-52D9D80C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6" y="3928321"/>
            <a:ext cx="2443997" cy="946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71649A-6036-9B73-5B6D-4F947D1E8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7" y="3449799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3B38BC-341B-EA70-CEDC-37C301090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335519"/>
            <a:ext cx="3657600" cy="99060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F209F53-6B10-2C97-0E4E-2E9E74ACF3B4}"/>
              </a:ext>
            </a:extLst>
          </p:cNvPr>
          <p:cNvSpPr/>
          <p:nvPr/>
        </p:nvSpPr>
        <p:spPr>
          <a:xfrm>
            <a:off x="3110926" y="408114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6E8A7B-3DD2-6651-C43F-FC956EEE83AE}"/>
              </a:ext>
            </a:extLst>
          </p:cNvPr>
          <p:cNvSpPr/>
          <p:nvPr/>
        </p:nvSpPr>
        <p:spPr>
          <a:xfrm>
            <a:off x="7017489" y="4059499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645C4FD-9100-A6FF-E432-56EF8910C7D3}"/>
              </a:ext>
            </a:extLst>
          </p:cNvPr>
          <p:cNvSpPr/>
          <p:nvPr/>
        </p:nvSpPr>
        <p:spPr>
          <a:xfrm rot="16200000">
            <a:off x="8652944" y="263509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59026-B953-A02F-B746-8CEBA6BAD594}"/>
              </a:ext>
            </a:extLst>
          </p:cNvPr>
          <p:cNvSpPr txBox="1"/>
          <p:nvPr/>
        </p:nvSpPr>
        <p:spPr>
          <a:xfrm>
            <a:off x="1223904" y="4717262"/>
            <a:ext cx="15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408CF-EB77-0A81-1515-12AEBBF1D5B1}"/>
              </a:ext>
            </a:extLst>
          </p:cNvPr>
          <p:cNvSpPr txBox="1"/>
          <p:nvPr/>
        </p:nvSpPr>
        <p:spPr>
          <a:xfrm>
            <a:off x="4464803" y="4775912"/>
            <a:ext cx="26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datanodes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CB4A89-5B6C-DD43-ABEA-6D4BE70B00EA}"/>
              </a:ext>
            </a:extLst>
          </p:cNvPr>
          <p:cNvSpPr txBox="1"/>
          <p:nvPr/>
        </p:nvSpPr>
        <p:spPr>
          <a:xfrm>
            <a:off x="8259072" y="4954102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59A4-F2D8-97B9-A268-31CF201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0E31-5C8B-E09B-5FD0-68E1512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86485-A459-4CBF-F187-8FFBCCB9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8" y="3388785"/>
            <a:ext cx="1517653" cy="151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A0D564-E00F-7181-A161-3FC24B81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8" y="3549410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7F99AF-137B-10A3-101B-9449DE56E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54" y="1005075"/>
            <a:ext cx="36576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6BD979-2795-0018-D950-9274E857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9" y="3128196"/>
            <a:ext cx="2234020" cy="1355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50428D-7CE5-0BE3-A6E9-48A1B09288E7}"/>
              </a:ext>
            </a:extLst>
          </p:cNvPr>
          <p:cNvSpPr txBox="1"/>
          <p:nvPr/>
        </p:nvSpPr>
        <p:spPr>
          <a:xfrm>
            <a:off x="504763" y="485778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data-generator.py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3991120-E781-B6ED-42DC-4926985819CF}"/>
              </a:ext>
            </a:extLst>
          </p:cNvPr>
          <p:cNvSpPr/>
          <p:nvPr/>
        </p:nvSpPr>
        <p:spPr>
          <a:xfrm>
            <a:off x="2562848" y="4147611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7666AB1-862D-C721-E419-D567F46BB6B7}"/>
              </a:ext>
            </a:extLst>
          </p:cNvPr>
          <p:cNvSpPr/>
          <p:nvPr/>
        </p:nvSpPr>
        <p:spPr>
          <a:xfrm>
            <a:off x="6081116" y="4072574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69D23-FB4A-3924-FCD8-35B4DEEF4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62" y="4353304"/>
            <a:ext cx="1628431" cy="881218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6355EEE-9AB9-AAB3-B6F4-49E9B1FB3BD3}"/>
              </a:ext>
            </a:extLst>
          </p:cNvPr>
          <p:cNvSpPr/>
          <p:nvPr/>
        </p:nvSpPr>
        <p:spPr>
          <a:xfrm rot="16200000">
            <a:off x="8579150" y="2451540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FA22F8-7181-CEE5-1672-0352D4CA3FDB}"/>
              </a:ext>
            </a:extLst>
          </p:cNvPr>
          <p:cNvSpPr txBox="1"/>
          <p:nvPr/>
        </p:nvSpPr>
        <p:spPr>
          <a:xfrm>
            <a:off x="3632522" y="5385885"/>
            <a:ext cx="318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conteneur Kafka (1 broker)</a:t>
            </a:r>
          </a:p>
          <a:p>
            <a:r>
              <a:rPr lang="fr-FR" dirty="0"/>
              <a:t>1 </a:t>
            </a:r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DB900-35D0-A4E2-D022-31A52BE9F8C0}"/>
              </a:ext>
            </a:extLst>
          </p:cNvPr>
          <p:cNvSpPr txBox="1"/>
          <p:nvPr/>
        </p:nvSpPr>
        <p:spPr>
          <a:xfrm>
            <a:off x="8155849" y="5014028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D89E-102B-4721-C13F-10122AA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8789A-BE5F-AFE7-017B-3009CF09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E3E8F-BF47-B8C2-D293-B93C2689B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 des produits les plus demandés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FCE56023-8527-15E4-0761-DBA8B6EE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1001921"/>
            <a:ext cx="3750940" cy="48541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D8908F3-E36F-C98E-FC63-0BC9FFBA0A9B}"/>
              </a:ext>
            </a:extLst>
          </p:cNvPr>
          <p:cNvSpPr txBox="1"/>
          <p:nvPr/>
        </p:nvSpPr>
        <p:spPr>
          <a:xfrm>
            <a:off x="1248229" y="3963963"/>
            <a:ext cx="6103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logs.products_count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"Name": "</a:t>
            </a:r>
            <a:r>
              <a:rPr lang="fr-FR" sz="1800" dirty="0" err="1"/>
              <a:t>product_name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"ID": "</a:t>
            </a:r>
            <a:r>
              <a:rPr lang="fr-FR" sz="1800" dirty="0" err="1"/>
              <a:t>product_id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1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855F-95EE-6F81-1955-3DA01BEC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FA33-0960-21A1-5D93-09A0F8D0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status_count.py: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EA461-DC27-9060-3475-05F986AB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 des codes HTTP par heure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3AAD11-317B-78BD-E6E1-95372B4E73C8}"/>
              </a:ext>
            </a:extLst>
          </p:cNvPr>
          <p:cNvSpPr txBox="1"/>
          <p:nvPr/>
        </p:nvSpPr>
        <p:spPr>
          <a:xfrm>
            <a:off x="1248229" y="3717222"/>
            <a:ext cx="610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logs.status_count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window</a:t>
            </a:r>
            <a:r>
              <a:rPr lang="fr-FR" sz="18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status_code</a:t>
            </a:r>
            <a:r>
              <a:rPr lang="fr-FR" sz="18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6DD4172-8273-9892-40F7-62753AA7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8657" y="1106102"/>
            <a:ext cx="3795529" cy="4767820"/>
          </a:xfrm>
        </p:spPr>
      </p:pic>
    </p:spTree>
    <p:extLst>
      <p:ext uri="{BB962C8B-B14F-4D97-AF65-F5344CB8AC3E}">
        <p14:creationId xmlns:p14="http://schemas.microsoft.com/office/powerpoint/2010/main" val="27517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81FB-C839-93B0-04D9-5FE667D3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E86E-C838-BF7D-ECA1-C87E787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streamIpWatch.py: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02F5D-944B-8C3C-C9E6-F7754B30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Surveillance de l'activité IP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 temporelles de 2 minutes,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2 minutes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351D4-C59A-9C82-2782-D37767562766}"/>
              </a:ext>
            </a:extLst>
          </p:cNvPr>
          <p:cNvSpPr txBox="1"/>
          <p:nvPr/>
        </p:nvSpPr>
        <p:spPr>
          <a:xfrm>
            <a:off x="1248229" y="3717222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logs.IpWatch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ip</a:t>
            </a:r>
            <a:r>
              <a:rPr lang="fr-FR" sz="1800" dirty="0"/>
              <a:t>": "</a:t>
            </a:r>
            <a:r>
              <a:rPr lang="fr-FR" sz="1800" dirty="0" err="1"/>
              <a:t>ip_address</a:t>
            </a:r>
            <a:r>
              <a:rPr lang="fr-FR" sz="18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2AD8BF-814A-55F2-0312-6A2EE00F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162" y="1017061"/>
            <a:ext cx="398560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F52A-E68C-7D24-E25E-35581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E55A-EE41-4037-EB68-99572EF2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streamErreur.py: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02DE8-9D33-BB67-DF72-A9361A49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5210628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Détection des pics d'erreurs (404/500)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 temporelles de 2 minutes,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2 minutes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Seuils d'alerte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AA9D54-1C5C-1797-BFD7-DA48018FDBE2}"/>
              </a:ext>
            </a:extLst>
          </p:cNvPr>
          <p:cNvSpPr txBox="1"/>
          <p:nvPr/>
        </p:nvSpPr>
        <p:spPr>
          <a:xfrm>
            <a:off x="1248229" y="3847848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3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 ?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389</Words>
  <Application>Microsoft Office PowerPoint</Application>
  <PresentationFormat>Grand écran</PresentationFormat>
  <Paragraphs>93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 batch</vt:lpstr>
      <vt:lpstr>Architecture technique stream</vt:lpstr>
      <vt:lpstr>Implémentation</vt:lpstr>
      <vt:lpstr>Jobs Batch: products_count.py: </vt:lpstr>
      <vt:lpstr>Jobs Batch: status_count.py: </vt:lpstr>
      <vt:lpstr>Jobs Stream: streamIpWatch.py: </vt:lpstr>
      <vt:lpstr>Jobs Stream: streamErreur.py: </vt:lpstr>
      <vt:lpstr>Live démo 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Clement Tetard</cp:lastModifiedBy>
  <cp:revision>12</cp:revision>
  <dcterms:created xsi:type="dcterms:W3CDTF">2025-02-25T12:21:38Z</dcterms:created>
  <dcterms:modified xsi:type="dcterms:W3CDTF">2025-02-25T13:49:13Z</dcterms:modified>
</cp:coreProperties>
</file>