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283" autoAdjust="0"/>
  </p:normalViewPr>
  <p:slideViewPr>
    <p:cSldViewPr snapToGrid="0">
      <p:cViewPr varScale="1">
        <p:scale>
          <a:sx n="53" d="100"/>
          <a:sy n="53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MongoDBData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 Batch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 des produits les plus demandés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 des données dans MongoDB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Analyse des codes HTTP par heure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Structure des données dans MongoDB</a:t>
            </a:r>
          </a:p>
          <a:p>
            <a:endParaRPr lang="fr-FR" dirty="0"/>
          </a:p>
          <a:p>
            <a:pPr>
              <a:spcBef>
                <a:spcPts val="1125"/>
              </a:spcBef>
            </a:pPr>
            <a:r>
              <a:rPr lang="fr-FR" b="1" dirty="0">
                <a:effectLst/>
              </a:rPr>
              <a:t>Jobs Streaming</a:t>
            </a:r>
          </a:p>
          <a:p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Surveillance de l'activité IP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 temporelles de 2 minutes</a:t>
            </a:r>
          </a:p>
          <a:p>
            <a:pPr marL="0" indent="0">
              <a:buFontTx/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171450" indent="-171450">
              <a:buFontTx/>
              <a:buChar char="-"/>
            </a:pPr>
            <a:r>
              <a:rPr lang="fr-FR" dirty="0"/>
              <a:t>Détection des pics d'erreurs (404/500)</a:t>
            </a:r>
          </a:p>
          <a:p>
            <a:pPr marL="171450" indent="-171450">
              <a:buFontTx/>
              <a:buChar char="-"/>
            </a:pPr>
            <a:r>
              <a:rPr lang="fr-FR" dirty="0"/>
              <a:t>Fenêtres temporelles de 2 minutes</a:t>
            </a:r>
          </a:p>
          <a:p>
            <a:pPr marL="171450" indent="-171450">
              <a:buFontTx/>
              <a:buChar char="-"/>
            </a:pPr>
            <a:r>
              <a:rPr lang="fr-FR" dirty="0"/>
              <a:t>Seuils d'alerte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Collections</a:t>
            </a:r>
          </a:p>
          <a:p>
            <a:r>
              <a:rPr lang="fr-FR" dirty="0"/>
              <a:t>Persistance des données avec MongoDB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9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9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 Architecture Distribuée pour</a:t>
            </a:r>
            <a:br>
              <a:rPr lang="fr-FR" sz="4000" dirty="0"/>
            </a:br>
            <a:r>
              <a:rPr lang="fr-FR" sz="4000" dirty="0"/>
              <a:t>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A365F-0BD9-4D08-8483-F63CECBF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95" y="3322316"/>
            <a:ext cx="1517653" cy="151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3" y="5385885"/>
            <a:ext cx="239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</a:p>
          <a:p>
            <a:pPr marL="0" indent="0">
              <a:buNone/>
            </a:pPr>
            <a:r>
              <a:rPr lang="fr-FR" sz="1700" dirty="0"/>
              <a:t>- Analyse des produits les plus demandés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  <a:p>
            <a:pPr marL="0" indent="0">
              <a:buNone/>
            </a:pPr>
            <a:r>
              <a:rPr lang="fr-FR" sz="1700" dirty="0"/>
              <a:t>- Analyse des codes HTTP par heure</a:t>
            </a:r>
          </a:p>
          <a:p>
            <a:pPr marL="0" indent="0">
              <a:buNone/>
            </a:pPr>
            <a:r>
              <a:rPr lang="fr-FR" sz="1700" dirty="0"/>
              <a:t>- Sauvegarder dans MongoDB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stream_job1.py</a:t>
            </a:r>
          </a:p>
          <a:p>
            <a:pPr marL="0" indent="0">
              <a:buNone/>
            </a:pPr>
            <a:r>
              <a:rPr lang="fr-FR" sz="1700" dirty="0"/>
              <a:t>- Surveillance de l'activité IP</a:t>
            </a:r>
          </a:p>
          <a:p>
            <a:pPr marL="0" indent="0">
              <a:buNone/>
            </a:pPr>
            <a:r>
              <a:rPr lang="fr-FR" sz="1700" dirty="0"/>
              <a:t>- Fenêtres temporelles de 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  <a:p>
            <a:pPr marL="0" indent="0">
              <a:buNone/>
            </a:pPr>
            <a:r>
              <a:rPr lang="fr-FR" sz="1700" dirty="0"/>
              <a:t>- Détection des pics d'erreurs (404/500)</a:t>
            </a:r>
          </a:p>
          <a:p>
            <a:pPr marL="0" indent="0">
              <a:buNone/>
            </a:pPr>
            <a:r>
              <a:rPr lang="fr-FR" sz="1700" dirty="0"/>
              <a:t>- Fenêtres temporelles de 2 minutes, </a:t>
            </a:r>
            <a:r>
              <a:rPr lang="fr-FR" sz="1700" dirty="0" err="1"/>
              <a:t>sliding</a:t>
            </a:r>
            <a:r>
              <a:rPr lang="fr-FR" sz="1700" dirty="0"/>
              <a:t> </a:t>
            </a:r>
            <a:r>
              <a:rPr lang="fr-FR" sz="1700" dirty="0" err="1"/>
              <a:t>interval</a:t>
            </a:r>
            <a:r>
              <a:rPr lang="fr-FR" sz="1700" dirty="0"/>
              <a:t> 2 minutes</a:t>
            </a:r>
          </a:p>
          <a:p>
            <a:pPr marL="0" indent="0">
              <a:buNone/>
            </a:pPr>
            <a:r>
              <a:rPr lang="fr-FR" sz="1700" dirty="0"/>
              <a:t>- Seuils d'alerte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87044-671D-9466-CC9B-E8159756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Structure MongoDB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F2135-C47F-DB5C-3F57-5ACA0CE2E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772702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logs.products_count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"Name": "</a:t>
            </a:r>
            <a:r>
              <a:rPr lang="fr-FR" sz="7200" dirty="0" err="1"/>
              <a:t>product_name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"ID": "</a:t>
            </a:r>
            <a:r>
              <a:rPr lang="fr-FR" sz="7200" dirty="0" err="1"/>
              <a:t>product_id</a:t>
            </a:r>
            <a:r>
              <a:rPr lang="fr-FR" sz="72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"count": </a:t>
            </a:r>
            <a:r>
              <a:rPr lang="fr-FR" sz="7200" dirty="0" err="1"/>
              <a:t>number</a:t>
            </a: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fr-FR" sz="7200" dirty="0"/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 err="1"/>
              <a:t>logs.status_count</a:t>
            </a:r>
            <a:r>
              <a:rPr lang="fr-FR" sz="72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window</a:t>
            </a:r>
            <a:r>
              <a:rPr lang="fr-FR" sz="72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    "</a:t>
            </a:r>
            <a:r>
              <a:rPr lang="fr-FR" sz="7200" dirty="0" err="1"/>
              <a:t>status_code</a:t>
            </a:r>
            <a:r>
              <a:rPr lang="fr-FR" sz="72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7200" dirty="0"/>
              <a:t>}</a:t>
            </a:r>
          </a:p>
          <a:p>
            <a:endParaRPr lang="fr-FR" sz="50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DA5FD85-6654-D97A-9D96-508F3024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2"/>
            <a:ext cx="4604130" cy="37727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ip</a:t>
            </a:r>
            <a:r>
              <a:rPr lang="fr-FR" sz="1800" dirty="0"/>
              <a:t>": "</a:t>
            </a:r>
            <a:r>
              <a:rPr lang="fr-FR" sz="1800" dirty="0" err="1"/>
              <a:t>ip_address</a:t>
            </a:r>
            <a:r>
              <a:rPr lang="fr-FR" sz="1800" dirty="0"/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339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1F72F-3D07-FFC0-C849-40BCF9B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Résultats obtenus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3D7CF-9A0B-36E8-F802-E44AFB74D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86498-0E2F-FED6-00ED-0D505C3DD0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3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416</Words>
  <Application>Microsoft Office PowerPoint</Application>
  <PresentationFormat>Grand écran</PresentationFormat>
  <Paragraphs>101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Structure MongoDB</vt:lpstr>
      <vt:lpstr>Résultats obtenus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Lore Goethals</cp:lastModifiedBy>
  <cp:revision>6</cp:revision>
  <dcterms:created xsi:type="dcterms:W3CDTF">2025-02-25T12:21:38Z</dcterms:created>
  <dcterms:modified xsi:type="dcterms:W3CDTF">2025-02-25T13:18:53Z</dcterms:modified>
</cp:coreProperties>
</file>