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插图" id="{1E61A342-6C82-474D-A6AE-47FCF7BE4752}">
          <p14:sldIdLst>
            <p14:sldId id="263"/>
          </p14:sldIdLst>
        </p14:section>
        <p14:section name="原料" id="{0F2D8E36-DC35-40FE-B84D-918756962148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D42"/>
    <a:srgbClr val="E88F28"/>
    <a:srgbClr val="E6881C"/>
    <a:srgbClr val="9B8357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2C80-F7C8-4985-931C-8FC99105373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2176-1001-44AF-A18D-02697A605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7A58FE10-8915-4239-8729-AB6452570852}"/>
              </a:ext>
            </a:extLst>
          </p:cNvPr>
          <p:cNvSpPr/>
          <p:nvPr/>
        </p:nvSpPr>
        <p:spPr>
          <a:xfrm>
            <a:off x="1266899" y="13289754"/>
            <a:ext cx="26009825" cy="4780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iṩļídê">
            <a:extLst>
              <a:ext uri="{FF2B5EF4-FFF2-40B4-BE49-F238E27FC236}">
                <a16:creationId xmlns:a16="http://schemas.microsoft.com/office/drawing/2014/main" id="{5F92EC42-90BD-4952-9240-9CB4BB19EBC4}"/>
              </a:ext>
            </a:extLst>
          </p:cNvPr>
          <p:cNvGrpSpPr>
            <a:grpSpLocks noChangeAspect="1"/>
          </p:cNvGrpSpPr>
          <p:nvPr/>
        </p:nvGrpSpPr>
        <p:grpSpPr>
          <a:xfrm>
            <a:off x="17154730" y="2881170"/>
            <a:ext cx="7180254" cy="8624854"/>
            <a:chOff x="4027326" y="1337541"/>
            <a:chExt cx="4137350" cy="496974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30" name="íṣ1iďê">
              <a:extLst>
                <a:ext uri="{FF2B5EF4-FFF2-40B4-BE49-F238E27FC236}">
                  <a16:creationId xmlns:a16="http://schemas.microsoft.com/office/drawing/2014/main" id="{7545CB68-D48C-469B-8569-3DC7965EF484}"/>
                </a:ext>
              </a:extLst>
            </p:cNvPr>
            <p:cNvGrpSpPr/>
            <p:nvPr/>
          </p:nvGrpSpPr>
          <p:grpSpPr>
            <a:xfrm>
              <a:off x="4478549" y="3494951"/>
              <a:ext cx="590084" cy="690674"/>
              <a:chOff x="0" y="0"/>
              <a:chExt cx="1180165" cy="1381346"/>
            </a:xfrm>
          </p:grpSpPr>
          <p:sp>
            <p:nvSpPr>
              <p:cNvPr id="107" name="ïs1íḋê">
                <a:extLst>
                  <a:ext uri="{FF2B5EF4-FFF2-40B4-BE49-F238E27FC236}">
                    <a16:creationId xmlns:a16="http://schemas.microsoft.com/office/drawing/2014/main" id="{9E39A16E-6B1F-4C7E-8B08-D13541D17E05}"/>
                  </a:ext>
                </a:extLst>
              </p:cNvPr>
              <p:cNvSpPr/>
              <p:nvPr/>
            </p:nvSpPr>
            <p:spPr>
              <a:xfrm>
                <a:off x="0" y="0"/>
                <a:ext cx="1180165" cy="138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1" y="21600"/>
                    </a:lnTo>
                    <a:lnTo>
                      <a:pt x="19525" y="16426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8" name="ïṥḷïdè">
                <a:extLst>
                  <a:ext uri="{FF2B5EF4-FFF2-40B4-BE49-F238E27FC236}">
                    <a16:creationId xmlns:a16="http://schemas.microsoft.com/office/drawing/2014/main" id="{FBDA0D3C-F61E-471A-809B-71C900B040CE}"/>
                  </a:ext>
                </a:extLst>
              </p:cNvPr>
              <p:cNvSpPr/>
              <p:nvPr/>
            </p:nvSpPr>
            <p:spPr>
              <a:xfrm>
                <a:off x="0" y="0"/>
                <a:ext cx="657322" cy="9394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3"/>
                    </a:lnTo>
                    <a:lnTo>
                      <a:pt x="0" y="21600"/>
                    </a:lnTo>
                    <a:lnTo>
                      <a:pt x="3726" y="7609"/>
                    </a:lnTo>
                    <a:cubicBezTo>
                      <a:pt x="3726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9" name="íṩ1íďe">
                <a:extLst>
                  <a:ext uri="{FF2B5EF4-FFF2-40B4-BE49-F238E27FC236}">
                    <a16:creationId xmlns:a16="http://schemas.microsoft.com/office/drawing/2014/main" id="{F6A4B37F-0B1A-459B-ACD0-1023C796462C}"/>
                  </a:ext>
                </a:extLst>
              </p:cNvPr>
              <p:cNvSpPr/>
              <p:nvPr/>
            </p:nvSpPr>
            <p:spPr>
              <a:xfrm>
                <a:off x="0" y="606236"/>
                <a:ext cx="1066793" cy="772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8" y="21600"/>
                    </a:moveTo>
                    <a:lnTo>
                      <a:pt x="0" y="9248"/>
                    </a:lnTo>
                    <a:lnTo>
                      <a:pt x="11015" y="0"/>
                    </a:lnTo>
                    <a:lnTo>
                      <a:pt x="21600" y="12352"/>
                    </a:lnTo>
                    <a:cubicBezTo>
                      <a:pt x="21600" y="12352"/>
                      <a:pt x="10588" y="21600"/>
                      <a:pt x="10588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1" name="íś1ïḍé">
              <a:extLst>
                <a:ext uri="{FF2B5EF4-FFF2-40B4-BE49-F238E27FC236}">
                  <a16:creationId xmlns:a16="http://schemas.microsoft.com/office/drawing/2014/main" id="{42B55F52-3901-4D95-A00D-4E95902C3858}"/>
                </a:ext>
              </a:extLst>
            </p:cNvPr>
            <p:cNvGrpSpPr/>
            <p:nvPr/>
          </p:nvGrpSpPr>
          <p:grpSpPr>
            <a:xfrm>
              <a:off x="4802865" y="2888620"/>
              <a:ext cx="1082377" cy="1267029"/>
              <a:chOff x="0" y="0"/>
              <a:chExt cx="2164751" cy="2534054"/>
            </a:xfrm>
          </p:grpSpPr>
          <p:sp>
            <p:nvSpPr>
              <p:cNvPr id="104" name="í$ļiḋè">
                <a:extLst>
                  <a:ext uri="{FF2B5EF4-FFF2-40B4-BE49-F238E27FC236}">
                    <a16:creationId xmlns:a16="http://schemas.microsoft.com/office/drawing/2014/main" id="{40C60278-0AF3-4019-81EE-B4763AAC8DE5}"/>
                  </a:ext>
                </a:extLst>
              </p:cNvPr>
              <p:cNvSpPr/>
              <p:nvPr/>
            </p:nvSpPr>
            <p:spPr>
              <a:xfrm>
                <a:off x="0" y="0"/>
                <a:ext cx="2164751" cy="2534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5" name="is1îḓè">
                <a:extLst>
                  <a:ext uri="{FF2B5EF4-FFF2-40B4-BE49-F238E27FC236}">
                    <a16:creationId xmlns:a16="http://schemas.microsoft.com/office/drawing/2014/main" id="{7987CC8A-9AED-4297-94B0-B2F2EAE722DA}"/>
                  </a:ext>
                </a:extLst>
              </p:cNvPr>
              <p:cNvSpPr/>
              <p:nvPr/>
            </p:nvSpPr>
            <p:spPr>
              <a:xfrm>
                <a:off x="0" y="0"/>
                <a:ext cx="1205721" cy="1723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6" name="îṩliḍe">
                <a:extLst>
                  <a:ext uri="{FF2B5EF4-FFF2-40B4-BE49-F238E27FC236}">
                    <a16:creationId xmlns:a16="http://schemas.microsoft.com/office/drawing/2014/main" id="{867B52EA-4F67-4C55-AB0E-90B27975CC27}"/>
                  </a:ext>
                </a:extLst>
              </p:cNvPr>
              <p:cNvSpPr/>
              <p:nvPr/>
            </p:nvSpPr>
            <p:spPr>
              <a:xfrm>
                <a:off x="0" y="1116297"/>
                <a:ext cx="1956833" cy="1417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2" name="ísḻiḋé">
              <a:extLst>
                <a:ext uri="{FF2B5EF4-FFF2-40B4-BE49-F238E27FC236}">
                  <a16:creationId xmlns:a16="http://schemas.microsoft.com/office/drawing/2014/main" id="{5A9026F5-36B5-408D-B6E1-FADDCAF4D60B}"/>
                </a:ext>
              </a:extLst>
            </p:cNvPr>
            <p:cNvGrpSpPr/>
            <p:nvPr/>
          </p:nvGrpSpPr>
          <p:grpSpPr>
            <a:xfrm>
              <a:off x="4633657" y="3819267"/>
              <a:ext cx="1302197" cy="1524312"/>
              <a:chOff x="0" y="0"/>
              <a:chExt cx="2604391" cy="3048620"/>
            </a:xfrm>
          </p:grpSpPr>
          <p:sp>
            <p:nvSpPr>
              <p:cNvPr id="101" name="íṧļïḑê">
                <a:extLst>
                  <a:ext uri="{FF2B5EF4-FFF2-40B4-BE49-F238E27FC236}">
                    <a16:creationId xmlns:a16="http://schemas.microsoft.com/office/drawing/2014/main" id="{5FBBB5EA-AF48-4564-A121-8DF6433C0D30}"/>
                  </a:ext>
                </a:extLst>
              </p:cNvPr>
              <p:cNvSpPr/>
              <p:nvPr/>
            </p:nvSpPr>
            <p:spPr>
              <a:xfrm>
                <a:off x="0" y="0"/>
                <a:ext cx="2604391" cy="3048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4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2" name="ïšḻîḓe">
                <a:extLst>
                  <a:ext uri="{FF2B5EF4-FFF2-40B4-BE49-F238E27FC236}">
                    <a16:creationId xmlns:a16="http://schemas.microsoft.com/office/drawing/2014/main" id="{98D218D8-9E24-467D-8F7B-6A3AA3A09D34}"/>
                  </a:ext>
                </a:extLst>
              </p:cNvPr>
              <p:cNvSpPr/>
              <p:nvPr/>
            </p:nvSpPr>
            <p:spPr>
              <a:xfrm>
                <a:off x="0" y="0"/>
                <a:ext cx="1450406" cy="2073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8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3" name="ïṣ1íḋé">
                <a:extLst>
                  <a:ext uri="{FF2B5EF4-FFF2-40B4-BE49-F238E27FC236}">
                    <a16:creationId xmlns:a16="http://schemas.microsoft.com/office/drawing/2014/main" id="{540D8878-41BC-4320-ACA1-9431B37AD042}"/>
                  </a:ext>
                </a:extLst>
              </p:cNvPr>
              <p:cNvSpPr/>
              <p:nvPr/>
            </p:nvSpPr>
            <p:spPr>
              <a:xfrm>
                <a:off x="0" y="1342957"/>
                <a:ext cx="2354309" cy="170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1"/>
                    </a:lnTo>
                    <a:cubicBezTo>
                      <a:pt x="21600" y="12351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3" name="iṣļïḓe">
              <a:extLst>
                <a:ext uri="{FF2B5EF4-FFF2-40B4-BE49-F238E27FC236}">
                  <a16:creationId xmlns:a16="http://schemas.microsoft.com/office/drawing/2014/main" id="{F12DF656-8B88-41A0-A2B6-9F684A00B306}"/>
                </a:ext>
              </a:extLst>
            </p:cNvPr>
            <p:cNvGrpSpPr/>
            <p:nvPr/>
          </p:nvGrpSpPr>
          <p:grpSpPr>
            <a:xfrm>
              <a:off x="7496101" y="2818116"/>
              <a:ext cx="668575" cy="782661"/>
              <a:chOff x="0" y="0"/>
              <a:chExt cx="1337146" cy="1565318"/>
            </a:xfrm>
          </p:grpSpPr>
          <p:sp>
            <p:nvSpPr>
              <p:cNvPr id="98" name="îŝḻîde">
                <a:extLst>
                  <a:ext uri="{FF2B5EF4-FFF2-40B4-BE49-F238E27FC236}">
                    <a16:creationId xmlns:a16="http://schemas.microsoft.com/office/drawing/2014/main" id="{F161F664-5BFD-4C1C-85CF-031838431586}"/>
                  </a:ext>
                </a:extLst>
              </p:cNvPr>
              <p:cNvSpPr/>
              <p:nvPr/>
            </p:nvSpPr>
            <p:spPr>
              <a:xfrm>
                <a:off x="0" y="0"/>
                <a:ext cx="1337146" cy="1565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6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9" name="ïśḷíḋé">
                <a:extLst>
                  <a:ext uri="{FF2B5EF4-FFF2-40B4-BE49-F238E27FC236}">
                    <a16:creationId xmlns:a16="http://schemas.microsoft.com/office/drawing/2014/main" id="{D16AE2A6-E0DA-4D9C-8D76-87E05B7958EC}"/>
                  </a:ext>
                </a:extLst>
              </p:cNvPr>
              <p:cNvSpPr/>
              <p:nvPr/>
            </p:nvSpPr>
            <p:spPr>
              <a:xfrm>
                <a:off x="0" y="0"/>
                <a:ext cx="744721" cy="106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0"/>
                    </a:lnTo>
                    <a:lnTo>
                      <a:pt x="0" y="21600"/>
                    </a:lnTo>
                    <a:lnTo>
                      <a:pt x="3724" y="7610"/>
                    </a:lnTo>
                    <a:cubicBezTo>
                      <a:pt x="3724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5D5E5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0" name="iś1ïde">
                <a:extLst>
                  <a:ext uri="{FF2B5EF4-FFF2-40B4-BE49-F238E27FC236}">
                    <a16:creationId xmlns:a16="http://schemas.microsoft.com/office/drawing/2014/main" id="{BAF32799-C30F-4BC3-BF72-77DB8CA34F1A}"/>
                  </a:ext>
                </a:extLst>
              </p:cNvPr>
              <p:cNvSpPr/>
              <p:nvPr/>
            </p:nvSpPr>
            <p:spPr>
              <a:xfrm>
                <a:off x="0" y="689477"/>
                <a:ext cx="1208750" cy="875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3" y="0"/>
                    </a:lnTo>
                    <a:lnTo>
                      <a:pt x="21600" y="12352"/>
                    </a:lnTo>
                    <a:cubicBezTo>
                      <a:pt x="21600" y="12352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4" name="îS1ïḓe">
              <a:extLst>
                <a:ext uri="{FF2B5EF4-FFF2-40B4-BE49-F238E27FC236}">
                  <a16:creationId xmlns:a16="http://schemas.microsoft.com/office/drawing/2014/main" id="{B1982FA0-0BDA-476D-9524-FF7DD6945012}"/>
                </a:ext>
              </a:extLst>
            </p:cNvPr>
            <p:cNvGrpSpPr/>
            <p:nvPr/>
          </p:nvGrpSpPr>
          <p:grpSpPr>
            <a:xfrm>
              <a:off x="4943872" y="1337541"/>
              <a:ext cx="419278" cy="490814"/>
              <a:chOff x="0" y="0"/>
              <a:chExt cx="838553" cy="981625"/>
            </a:xfrm>
          </p:grpSpPr>
          <p:sp>
            <p:nvSpPr>
              <p:cNvPr id="95" name="îṩļïdè">
                <a:extLst>
                  <a:ext uri="{FF2B5EF4-FFF2-40B4-BE49-F238E27FC236}">
                    <a16:creationId xmlns:a16="http://schemas.microsoft.com/office/drawing/2014/main" id="{72753941-6A0F-46E3-BBFB-F3D0418BA904}"/>
                  </a:ext>
                </a:extLst>
              </p:cNvPr>
              <p:cNvSpPr/>
              <p:nvPr/>
            </p:nvSpPr>
            <p:spPr>
              <a:xfrm>
                <a:off x="0" y="0"/>
                <a:ext cx="838553" cy="98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69" y="21600"/>
                    </a:lnTo>
                    <a:lnTo>
                      <a:pt x="19525" y="16424"/>
                    </a:lnTo>
                    <a:lnTo>
                      <a:pt x="21600" y="6908"/>
                    </a:lnTo>
                    <a:cubicBezTo>
                      <a:pt x="21600" y="6908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6" name="íṥľiḑe">
                <a:extLst>
                  <a:ext uri="{FF2B5EF4-FFF2-40B4-BE49-F238E27FC236}">
                    <a16:creationId xmlns:a16="http://schemas.microsoft.com/office/drawing/2014/main" id="{4FE781B6-65FE-4CF9-9AE1-052C43B2A6B1}"/>
                  </a:ext>
                </a:extLst>
              </p:cNvPr>
              <p:cNvSpPr/>
              <p:nvPr/>
            </p:nvSpPr>
            <p:spPr>
              <a:xfrm>
                <a:off x="0" y="0"/>
                <a:ext cx="467030" cy="667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89"/>
                    </a:lnTo>
                    <a:lnTo>
                      <a:pt x="0" y="21600"/>
                    </a:lnTo>
                    <a:lnTo>
                      <a:pt x="3726" y="7609"/>
                    </a:lnTo>
                    <a:cubicBezTo>
                      <a:pt x="3726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7" name="ís1îḋé">
                <a:extLst>
                  <a:ext uri="{FF2B5EF4-FFF2-40B4-BE49-F238E27FC236}">
                    <a16:creationId xmlns:a16="http://schemas.microsoft.com/office/drawing/2014/main" id="{70D1B901-1C70-408C-B4FB-78A2E3793C60}"/>
                  </a:ext>
                </a:extLst>
              </p:cNvPr>
              <p:cNvSpPr/>
              <p:nvPr/>
            </p:nvSpPr>
            <p:spPr>
              <a:xfrm>
                <a:off x="0" y="432412"/>
                <a:ext cx="758038" cy="549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2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5" name="ïṥlídé">
              <a:extLst>
                <a:ext uri="{FF2B5EF4-FFF2-40B4-BE49-F238E27FC236}">
                  <a16:creationId xmlns:a16="http://schemas.microsoft.com/office/drawing/2014/main" id="{BC89E4F2-88E9-4D1B-85DB-CD179D8B0E54}"/>
                </a:ext>
              </a:extLst>
            </p:cNvPr>
            <p:cNvGrpSpPr/>
            <p:nvPr/>
          </p:nvGrpSpPr>
          <p:grpSpPr>
            <a:xfrm>
              <a:off x="4123961" y="2564304"/>
              <a:ext cx="515287" cy="600770"/>
              <a:chOff x="0" y="0"/>
              <a:chExt cx="1030573" cy="1201537"/>
            </a:xfrm>
          </p:grpSpPr>
          <p:sp>
            <p:nvSpPr>
              <p:cNvPr id="92" name="iṣļíďe">
                <a:extLst>
                  <a:ext uri="{FF2B5EF4-FFF2-40B4-BE49-F238E27FC236}">
                    <a16:creationId xmlns:a16="http://schemas.microsoft.com/office/drawing/2014/main" id="{A8D54371-3E4E-4C45-B366-148729A3BB15}"/>
                  </a:ext>
                </a:extLst>
              </p:cNvPr>
              <p:cNvSpPr/>
              <p:nvPr/>
            </p:nvSpPr>
            <p:spPr>
              <a:xfrm>
                <a:off x="4138" y="0"/>
                <a:ext cx="1026435" cy="1201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6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7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3" name="iṣļiḍè">
                <a:extLst>
                  <a:ext uri="{FF2B5EF4-FFF2-40B4-BE49-F238E27FC236}">
                    <a16:creationId xmlns:a16="http://schemas.microsoft.com/office/drawing/2014/main" id="{57537BF8-9AFC-4795-906C-65C9AAF35AAD}"/>
                  </a:ext>
                </a:extLst>
              </p:cNvPr>
              <p:cNvSpPr/>
              <p:nvPr/>
            </p:nvSpPr>
            <p:spPr>
              <a:xfrm>
                <a:off x="0" y="0"/>
                <a:ext cx="571686" cy="817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6" y="7610"/>
                    </a:lnTo>
                    <a:cubicBezTo>
                      <a:pt x="3726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4" name="işľïďê">
                <a:extLst>
                  <a:ext uri="{FF2B5EF4-FFF2-40B4-BE49-F238E27FC236}">
                    <a16:creationId xmlns:a16="http://schemas.microsoft.com/office/drawing/2014/main" id="{4952EAAD-5A93-4640-93F7-CDA6D242977E}"/>
                  </a:ext>
                </a:extLst>
              </p:cNvPr>
              <p:cNvSpPr/>
              <p:nvPr/>
            </p:nvSpPr>
            <p:spPr>
              <a:xfrm>
                <a:off x="0" y="521632"/>
                <a:ext cx="927839" cy="672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4" y="0"/>
                    </a:lnTo>
                    <a:lnTo>
                      <a:pt x="21600" y="12353"/>
                    </a:lnTo>
                    <a:cubicBezTo>
                      <a:pt x="21600" y="12353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6" name="iŝ1ïde">
              <a:extLst>
                <a:ext uri="{FF2B5EF4-FFF2-40B4-BE49-F238E27FC236}">
                  <a16:creationId xmlns:a16="http://schemas.microsoft.com/office/drawing/2014/main" id="{FED2A528-904C-4154-8342-3BCBD91BA8DB}"/>
                </a:ext>
              </a:extLst>
            </p:cNvPr>
            <p:cNvGrpSpPr/>
            <p:nvPr/>
          </p:nvGrpSpPr>
          <p:grpSpPr>
            <a:xfrm>
              <a:off x="5536103" y="4989625"/>
              <a:ext cx="1125649" cy="1317663"/>
              <a:chOff x="0" y="0"/>
              <a:chExt cx="2251295" cy="2635320"/>
            </a:xfrm>
          </p:grpSpPr>
          <p:sp>
            <p:nvSpPr>
              <p:cNvPr id="89" name="işļîḍé">
                <a:extLst>
                  <a:ext uri="{FF2B5EF4-FFF2-40B4-BE49-F238E27FC236}">
                    <a16:creationId xmlns:a16="http://schemas.microsoft.com/office/drawing/2014/main" id="{62FD19EE-3C6B-4008-AB78-192CC8E0DD32}"/>
                  </a:ext>
                </a:extLst>
              </p:cNvPr>
              <p:cNvSpPr/>
              <p:nvPr/>
            </p:nvSpPr>
            <p:spPr>
              <a:xfrm>
                <a:off x="0" y="0"/>
                <a:ext cx="2251295" cy="2635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0" name="ïŝļîďe">
                <a:extLst>
                  <a:ext uri="{FF2B5EF4-FFF2-40B4-BE49-F238E27FC236}">
                    <a16:creationId xmlns:a16="http://schemas.microsoft.com/office/drawing/2014/main" id="{009082D2-91DB-427F-B36C-934A78CF44A6}"/>
                  </a:ext>
                </a:extLst>
              </p:cNvPr>
              <p:cNvSpPr/>
              <p:nvPr/>
            </p:nvSpPr>
            <p:spPr>
              <a:xfrm>
                <a:off x="0" y="0"/>
                <a:ext cx="1253836" cy="1792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1" name="îṣḻíḓé">
                <a:extLst>
                  <a:ext uri="{FF2B5EF4-FFF2-40B4-BE49-F238E27FC236}">
                    <a16:creationId xmlns:a16="http://schemas.microsoft.com/office/drawing/2014/main" id="{06CDE634-E0EC-4635-934A-A6D6BCD2ED7B}"/>
                  </a:ext>
                </a:extLst>
              </p:cNvPr>
              <p:cNvSpPr/>
              <p:nvPr/>
            </p:nvSpPr>
            <p:spPr>
              <a:xfrm>
                <a:off x="0" y="1156258"/>
                <a:ext cx="2035047" cy="1474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49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7" name="ïSḷíḋê">
              <a:extLst>
                <a:ext uri="{FF2B5EF4-FFF2-40B4-BE49-F238E27FC236}">
                  <a16:creationId xmlns:a16="http://schemas.microsoft.com/office/drawing/2014/main" id="{6CF3D0CA-2527-45C7-AD7C-8765F50646BB}"/>
                </a:ext>
              </a:extLst>
            </p:cNvPr>
            <p:cNvGrpSpPr/>
            <p:nvPr/>
          </p:nvGrpSpPr>
          <p:grpSpPr>
            <a:xfrm>
              <a:off x="4027326" y="4171785"/>
              <a:ext cx="851105" cy="996182"/>
              <a:chOff x="0" y="0"/>
              <a:chExt cx="1702208" cy="1992361"/>
            </a:xfrm>
          </p:grpSpPr>
          <p:sp>
            <p:nvSpPr>
              <p:cNvPr id="86" name="ísļíḓé">
                <a:extLst>
                  <a:ext uri="{FF2B5EF4-FFF2-40B4-BE49-F238E27FC236}">
                    <a16:creationId xmlns:a16="http://schemas.microsoft.com/office/drawing/2014/main" id="{9758AFB6-F623-4684-9D26-7D970AF581A8}"/>
                  </a:ext>
                </a:extLst>
              </p:cNvPr>
              <p:cNvSpPr/>
              <p:nvPr/>
            </p:nvSpPr>
            <p:spPr>
              <a:xfrm>
                <a:off x="0" y="0"/>
                <a:ext cx="1702208" cy="1992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4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6"/>
                    </a:lnTo>
                    <a:lnTo>
                      <a:pt x="21600" y="6910"/>
                    </a:lnTo>
                    <a:cubicBezTo>
                      <a:pt x="21600" y="6910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7" name="îs1idé">
                <a:extLst>
                  <a:ext uri="{FF2B5EF4-FFF2-40B4-BE49-F238E27FC236}">
                    <a16:creationId xmlns:a16="http://schemas.microsoft.com/office/drawing/2014/main" id="{2CF19344-A394-4D75-8D74-89099781D05C}"/>
                  </a:ext>
                </a:extLst>
              </p:cNvPr>
              <p:cNvSpPr/>
              <p:nvPr/>
            </p:nvSpPr>
            <p:spPr>
              <a:xfrm>
                <a:off x="0" y="0"/>
                <a:ext cx="948011" cy="1355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8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8" name="îṩliḑè">
                <a:extLst>
                  <a:ext uri="{FF2B5EF4-FFF2-40B4-BE49-F238E27FC236}">
                    <a16:creationId xmlns:a16="http://schemas.microsoft.com/office/drawing/2014/main" id="{8FA971CA-8738-4310-90CA-A8A3A077EE5A}"/>
                  </a:ext>
                </a:extLst>
              </p:cNvPr>
              <p:cNvSpPr/>
              <p:nvPr/>
            </p:nvSpPr>
            <p:spPr>
              <a:xfrm>
                <a:off x="0" y="877687"/>
                <a:ext cx="1538755" cy="1114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2"/>
                    </a:lnTo>
                    <a:cubicBezTo>
                      <a:pt x="21600" y="12352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8" name="isliḋè">
              <a:extLst>
                <a:ext uri="{FF2B5EF4-FFF2-40B4-BE49-F238E27FC236}">
                  <a16:creationId xmlns:a16="http://schemas.microsoft.com/office/drawing/2014/main" id="{C9B4AB32-4AF0-4070-BBD7-091349C768F7}"/>
                </a:ext>
              </a:extLst>
            </p:cNvPr>
            <p:cNvGrpSpPr/>
            <p:nvPr/>
          </p:nvGrpSpPr>
          <p:grpSpPr>
            <a:xfrm>
              <a:off x="6100131" y="4594806"/>
              <a:ext cx="951634" cy="1116740"/>
              <a:chOff x="0" y="0"/>
              <a:chExt cx="1903267" cy="2233477"/>
            </a:xfrm>
          </p:grpSpPr>
          <p:sp>
            <p:nvSpPr>
              <p:cNvPr id="83" name="iṣliḑè">
                <a:extLst>
                  <a:ext uri="{FF2B5EF4-FFF2-40B4-BE49-F238E27FC236}">
                    <a16:creationId xmlns:a16="http://schemas.microsoft.com/office/drawing/2014/main" id="{CE293070-021E-4D8F-8B85-0C349C948E92}"/>
                  </a:ext>
                </a:extLst>
              </p:cNvPr>
              <p:cNvSpPr/>
              <p:nvPr/>
            </p:nvSpPr>
            <p:spPr>
              <a:xfrm>
                <a:off x="0" y="0"/>
                <a:ext cx="1060075" cy="151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1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4" name="îṩḷîḑê">
                <a:extLst>
                  <a:ext uri="{FF2B5EF4-FFF2-40B4-BE49-F238E27FC236}">
                    <a16:creationId xmlns:a16="http://schemas.microsoft.com/office/drawing/2014/main" id="{82E47B0F-27CF-4EAC-9D03-92C2B623162C}"/>
                  </a:ext>
                </a:extLst>
              </p:cNvPr>
              <p:cNvSpPr/>
              <p:nvPr/>
            </p:nvSpPr>
            <p:spPr>
              <a:xfrm>
                <a:off x="0" y="0"/>
                <a:ext cx="1903267" cy="2227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4" y="5176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5" name="íŝlïḍê">
                <a:extLst>
                  <a:ext uri="{FF2B5EF4-FFF2-40B4-BE49-F238E27FC236}">
                    <a16:creationId xmlns:a16="http://schemas.microsoft.com/office/drawing/2014/main" id="{E94E2E6A-1F87-4C63-B05E-0BDE4FF94F53}"/>
                  </a:ext>
                </a:extLst>
              </p:cNvPr>
              <p:cNvSpPr/>
              <p:nvPr/>
            </p:nvSpPr>
            <p:spPr>
              <a:xfrm>
                <a:off x="0" y="987050"/>
                <a:ext cx="1720465" cy="1246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49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39" name="íṥḻiḑê">
              <a:extLst>
                <a:ext uri="{FF2B5EF4-FFF2-40B4-BE49-F238E27FC236}">
                  <a16:creationId xmlns:a16="http://schemas.microsoft.com/office/drawing/2014/main" id="{24E47C5C-BBE4-4ADE-90A8-1FEBE846A193}"/>
                </a:ext>
              </a:extLst>
            </p:cNvPr>
            <p:cNvGrpSpPr/>
            <p:nvPr/>
          </p:nvGrpSpPr>
          <p:grpSpPr>
            <a:xfrm>
              <a:off x="5456186" y="4030778"/>
              <a:ext cx="1202563" cy="1407666"/>
              <a:chOff x="0" y="0"/>
              <a:chExt cx="2405123" cy="2815328"/>
            </a:xfrm>
          </p:grpSpPr>
          <p:sp>
            <p:nvSpPr>
              <p:cNvPr id="80" name="íṣ1iḓe">
                <a:extLst>
                  <a:ext uri="{FF2B5EF4-FFF2-40B4-BE49-F238E27FC236}">
                    <a16:creationId xmlns:a16="http://schemas.microsoft.com/office/drawing/2014/main" id="{74DC585B-7E01-4A5B-BC61-736671ADFC4E}"/>
                  </a:ext>
                </a:extLst>
              </p:cNvPr>
              <p:cNvSpPr/>
              <p:nvPr/>
            </p:nvSpPr>
            <p:spPr>
              <a:xfrm>
                <a:off x="0" y="0"/>
                <a:ext cx="2405123" cy="281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1" name="îŝļïďè">
                <a:extLst>
                  <a:ext uri="{FF2B5EF4-FFF2-40B4-BE49-F238E27FC236}">
                    <a16:creationId xmlns:a16="http://schemas.microsoft.com/office/drawing/2014/main" id="{D325603D-87F5-4B7F-B997-E92240BB5A95}"/>
                  </a:ext>
                </a:extLst>
              </p:cNvPr>
              <p:cNvSpPr/>
              <p:nvPr/>
            </p:nvSpPr>
            <p:spPr>
              <a:xfrm>
                <a:off x="0" y="21291"/>
                <a:ext cx="1329060" cy="1899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2" name="ïṡ1îde">
                <a:extLst>
                  <a:ext uri="{FF2B5EF4-FFF2-40B4-BE49-F238E27FC236}">
                    <a16:creationId xmlns:a16="http://schemas.microsoft.com/office/drawing/2014/main" id="{8E9FB74E-CEED-4384-B389-5C76A8707C7A}"/>
                  </a:ext>
                </a:extLst>
              </p:cNvPr>
              <p:cNvSpPr/>
              <p:nvPr/>
            </p:nvSpPr>
            <p:spPr>
              <a:xfrm>
                <a:off x="0" y="1252460"/>
                <a:ext cx="2157094" cy="1562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0" name="ïṡľïďê">
              <a:extLst>
                <a:ext uri="{FF2B5EF4-FFF2-40B4-BE49-F238E27FC236}">
                  <a16:creationId xmlns:a16="http://schemas.microsoft.com/office/drawing/2014/main" id="{2DC13EAC-6C0E-415B-9371-4DB74AD916DF}"/>
                </a:ext>
              </a:extLst>
            </p:cNvPr>
            <p:cNvGrpSpPr/>
            <p:nvPr/>
          </p:nvGrpSpPr>
          <p:grpSpPr>
            <a:xfrm>
              <a:off x="6311641" y="3086030"/>
              <a:ext cx="913119" cy="1068888"/>
              <a:chOff x="0" y="0"/>
              <a:chExt cx="1826235" cy="2137773"/>
            </a:xfrm>
          </p:grpSpPr>
          <p:sp>
            <p:nvSpPr>
              <p:cNvPr id="77" name="íṩľiḓè">
                <a:extLst>
                  <a:ext uri="{FF2B5EF4-FFF2-40B4-BE49-F238E27FC236}">
                    <a16:creationId xmlns:a16="http://schemas.microsoft.com/office/drawing/2014/main" id="{6F1F3188-6D3E-4926-8A71-7D8C0D5DA4CF}"/>
                  </a:ext>
                </a:extLst>
              </p:cNvPr>
              <p:cNvSpPr/>
              <p:nvPr/>
            </p:nvSpPr>
            <p:spPr>
              <a:xfrm>
                <a:off x="0" y="0"/>
                <a:ext cx="1826235" cy="2137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6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4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8" name="ï$ļíḑè">
                <a:extLst>
                  <a:ext uri="{FF2B5EF4-FFF2-40B4-BE49-F238E27FC236}">
                    <a16:creationId xmlns:a16="http://schemas.microsoft.com/office/drawing/2014/main" id="{E7335451-653C-4C15-99F2-59D286538804}"/>
                  </a:ext>
                </a:extLst>
              </p:cNvPr>
              <p:cNvSpPr/>
              <p:nvPr/>
            </p:nvSpPr>
            <p:spPr>
              <a:xfrm>
                <a:off x="0" y="930647"/>
                <a:ext cx="1650830" cy="119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9" name="îŝ1íďê">
                <a:extLst>
                  <a:ext uri="{FF2B5EF4-FFF2-40B4-BE49-F238E27FC236}">
                    <a16:creationId xmlns:a16="http://schemas.microsoft.com/office/drawing/2014/main" id="{58D18A58-BBD9-46C1-BACB-86D8A3CDB993}"/>
                  </a:ext>
                </a:extLst>
              </p:cNvPr>
              <p:cNvSpPr/>
              <p:nvPr/>
            </p:nvSpPr>
            <p:spPr>
              <a:xfrm>
                <a:off x="0" y="0"/>
                <a:ext cx="1017125" cy="1453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4" y="7610"/>
                    </a:lnTo>
                    <a:cubicBezTo>
                      <a:pt x="3724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1" name="íSḻíďé">
              <a:extLst>
                <a:ext uri="{FF2B5EF4-FFF2-40B4-BE49-F238E27FC236}">
                  <a16:creationId xmlns:a16="http://schemas.microsoft.com/office/drawing/2014/main" id="{A7042D46-6DC2-4B0B-ACCC-F853A6BAF843}"/>
                </a:ext>
              </a:extLst>
            </p:cNvPr>
            <p:cNvGrpSpPr/>
            <p:nvPr/>
          </p:nvGrpSpPr>
          <p:grpSpPr>
            <a:xfrm>
              <a:off x="7171785" y="1746462"/>
              <a:ext cx="451060" cy="511772"/>
              <a:chOff x="0" y="0"/>
              <a:chExt cx="902116" cy="1023540"/>
            </a:xfrm>
          </p:grpSpPr>
          <p:sp>
            <p:nvSpPr>
              <p:cNvPr id="74" name="isḻiḍê">
                <a:extLst>
                  <a:ext uri="{FF2B5EF4-FFF2-40B4-BE49-F238E27FC236}">
                    <a16:creationId xmlns:a16="http://schemas.microsoft.com/office/drawing/2014/main" id="{2DE89DF1-9EB4-4DE6-B686-5F1D99282CDC}"/>
                  </a:ext>
                </a:extLst>
              </p:cNvPr>
              <p:cNvSpPr/>
              <p:nvPr/>
            </p:nvSpPr>
            <p:spPr>
              <a:xfrm>
                <a:off x="28201" y="0"/>
                <a:ext cx="873915" cy="1022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1" y="21600"/>
                    </a:lnTo>
                    <a:lnTo>
                      <a:pt x="19527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5" name="îŝļiḓe">
                <a:extLst>
                  <a:ext uri="{FF2B5EF4-FFF2-40B4-BE49-F238E27FC236}">
                    <a16:creationId xmlns:a16="http://schemas.microsoft.com/office/drawing/2014/main" id="{8A4DFE25-3067-4AA9-89A2-37A2D221167D}"/>
                  </a:ext>
                </a:extLst>
              </p:cNvPr>
              <p:cNvSpPr/>
              <p:nvPr/>
            </p:nvSpPr>
            <p:spPr>
              <a:xfrm>
                <a:off x="0" y="0"/>
                <a:ext cx="486723" cy="69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80" y="13990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5D5E5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6" name="îṧļiḑê">
                <a:extLst>
                  <a:ext uri="{FF2B5EF4-FFF2-40B4-BE49-F238E27FC236}">
                    <a16:creationId xmlns:a16="http://schemas.microsoft.com/office/drawing/2014/main" id="{029B7E73-A703-451A-A02D-B0A6CAE1379D}"/>
                  </a:ext>
                </a:extLst>
              </p:cNvPr>
              <p:cNvSpPr/>
              <p:nvPr/>
            </p:nvSpPr>
            <p:spPr>
              <a:xfrm>
                <a:off x="0" y="451222"/>
                <a:ext cx="789999" cy="572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1"/>
                    </a:lnTo>
                    <a:lnTo>
                      <a:pt x="11016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2" name="îṩļíďê">
              <a:extLst>
                <a:ext uri="{FF2B5EF4-FFF2-40B4-BE49-F238E27FC236}">
                  <a16:creationId xmlns:a16="http://schemas.microsoft.com/office/drawing/2014/main" id="{D72CD9D2-E776-4F7A-8B57-C7BC3EC93E10}"/>
                </a:ext>
              </a:extLst>
            </p:cNvPr>
            <p:cNvGrpSpPr/>
            <p:nvPr/>
          </p:nvGrpSpPr>
          <p:grpSpPr>
            <a:xfrm>
              <a:off x="6889771" y="3579555"/>
              <a:ext cx="778144" cy="910806"/>
              <a:chOff x="0" y="0"/>
              <a:chExt cx="1556285" cy="1821610"/>
            </a:xfrm>
          </p:grpSpPr>
          <p:sp>
            <p:nvSpPr>
              <p:cNvPr id="71" name="ísḻïdé">
                <a:extLst>
                  <a:ext uri="{FF2B5EF4-FFF2-40B4-BE49-F238E27FC236}">
                    <a16:creationId xmlns:a16="http://schemas.microsoft.com/office/drawing/2014/main" id="{C5290EC5-D685-464E-8178-2D80B2B4EA85}"/>
                  </a:ext>
                </a:extLst>
              </p:cNvPr>
              <p:cNvSpPr/>
              <p:nvPr/>
            </p:nvSpPr>
            <p:spPr>
              <a:xfrm>
                <a:off x="0" y="0"/>
                <a:ext cx="1556285" cy="1821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89"/>
                    </a:lnTo>
                    <a:lnTo>
                      <a:pt x="9569" y="21600"/>
                    </a:lnTo>
                    <a:lnTo>
                      <a:pt x="19525" y="16424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2" name="îś1iḍe">
                <a:extLst>
                  <a:ext uri="{FF2B5EF4-FFF2-40B4-BE49-F238E27FC236}">
                    <a16:creationId xmlns:a16="http://schemas.microsoft.com/office/drawing/2014/main" id="{41D4F394-80F2-443C-9DD6-63C5000DFE38}"/>
                  </a:ext>
                </a:extLst>
              </p:cNvPr>
              <p:cNvSpPr/>
              <p:nvPr/>
            </p:nvSpPr>
            <p:spPr>
              <a:xfrm>
                <a:off x="0" y="0"/>
                <a:ext cx="866783" cy="1238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2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3" name="íṩľíḍe">
                <a:extLst>
                  <a:ext uri="{FF2B5EF4-FFF2-40B4-BE49-F238E27FC236}">
                    <a16:creationId xmlns:a16="http://schemas.microsoft.com/office/drawing/2014/main" id="{B6041184-9E2D-4F0D-A757-3AA4DD71451F}"/>
                  </a:ext>
                </a:extLst>
              </p:cNvPr>
              <p:cNvSpPr/>
              <p:nvPr/>
            </p:nvSpPr>
            <p:spPr>
              <a:xfrm>
                <a:off x="0" y="802474"/>
                <a:ext cx="1406767" cy="1019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48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3" name="ísḻíďé">
              <a:extLst>
                <a:ext uri="{FF2B5EF4-FFF2-40B4-BE49-F238E27FC236}">
                  <a16:creationId xmlns:a16="http://schemas.microsoft.com/office/drawing/2014/main" id="{0EBAE150-31F0-4FFB-AB09-2B04A0463C1A}"/>
                </a:ext>
              </a:extLst>
            </p:cNvPr>
            <p:cNvGrpSpPr/>
            <p:nvPr/>
          </p:nvGrpSpPr>
          <p:grpSpPr>
            <a:xfrm>
              <a:off x="6762865" y="4270490"/>
              <a:ext cx="798441" cy="934628"/>
              <a:chOff x="0" y="0"/>
              <a:chExt cx="1596878" cy="1869254"/>
            </a:xfrm>
          </p:grpSpPr>
          <p:sp>
            <p:nvSpPr>
              <p:cNvPr id="68" name="í$1îḑe">
                <a:extLst>
                  <a:ext uri="{FF2B5EF4-FFF2-40B4-BE49-F238E27FC236}">
                    <a16:creationId xmlns:a16="http://schemas.microsoft.com/office/drawing/2014/main" id="{94485DBC-D7BD-4B3E-BA30-DFE75B9B34FF}"/>
                  </a:ext>
                </a:extLst>
              </p:cNvPr>
              <p:cNvSpPr/>
              <p:nvPr/>
            </p:nvSpPr>
            <p:spPr>
              <a:xfrm>
                <a:off x="0" y="0"/>
                <a:ext cx="1596878" cy="1869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9" name="ïṣļíḑê">
                <a:extLst>
                  <a:ext uri="{FF2B5EF4-FFF2-40B4-BE49-F238E27FC236}">
                    <a16:creationId xmlns:a16="http://schemas.microsoft.com/office/drawing/2014/main" id="{F22FCAA1-43A1-43F6-93A0-FA313D786F05}"/>
                  </a:ext>
                </a:extLst>
              </p:cNvPr>
              <p:cNvSpPr/>
              <p:nvPr/>
            </p:nvSpPr>
            <p:spPr>
              <a:xfrm>
                <a:off x="0" y="0"/>
                <a:ext cx="889420" cy="1271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5" y="7608"/>
                    </a:lnTo>
                    <a:cubicBezTo>
                      <a:pt x="3725" y="7608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0" name="ïṥ1idê">
                <a:extLst>
                  <a:ext uri="{FF2B5EF4-FFF2-40B4-BE49-F238E27FC236}">
                    <a16:creationId xmlns:a16="http://schemas.microsoft.com/office/drawing/2014/main" id="{87876C48-A4F2-4AAB-8CE5-918E605AC157}"/>
                  </a:ext>
                </a:extLst>
              </p:cNvPr>
              <p:cNvSpPr/>
              <p:nvPr/>
            </p:nvSpPr>
            <p:spPr>
              <a:xfrm>
                <a:off x="0" y="823431"/>
                <a:ext cx="1443479" cy="1045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1"/>
                    </a:lnTo>
                    <a:cubicBezTo>
                      <a:pt x="21600" y="12351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4" name="işlïďé">
              <a:extLst>
                <a:ext uri="{FF2B5EF4-FFF2-40B4-BE49-F238E27FC236}">
                  <a16:creationId xmlns:a16="http://schemas.microsoft.com/office/drawing/2014/main" id="{93FB27A7-025F-4069-A4F8-B591F81C0D3F}"/>
                </a:ext>
              </a:extLst>
            </p:cNvPr>
            <p:cNvGrpSpPr/>
            <p:nvPr/>
          </p:nvGrpSpPr>
          <p:grpSpPr>
            <a:xfrm>
              <a:off x="6086030" y="3776965"/>
              <a:ext cx="1024396" cy="1199141"/>
              <a:chOff x="0" y="0"/>
              <a:chExt cx="2048789" cy="2398278"/>
            </a:xfrm>
          </p:grpSpPr>
          <p:sp>
            <p:nvSpPr>
              <p:cNvPr id="65" name="ïṩḻíḍe">
                <a:extLst>
                  <a:ext uri="{FF2B5EF4-FFF2-40B4-BE49-F238E27FC236}">
                    <a16:creationId xmlns:a16="http://schemas.microsoft.com/office/drawing/2014/main" id="{02E33CCC-CC7D-4F23-BE34-55E3E9EFB6FB}"/>
                  </a:ext>
                </a:extLst>
              </p:cNvPr>
              <p:cNvSpPr/>
              <p:nvPr/>
            </p:nvSpPr>
            <p:spPr>
              <a:xfrm>
                <a:off x="0" y="0"/>
                <a:ext cx="2048789" cy="2398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6" name="ïṥlíďe">
                <a:extLst>
                  <a:ext uri="{FF2B5EF4-FFF2-40B4-BE49-F238E27FC236}">
                    <a16:creationId xmlns:a16="http://schemas.microsoft.com/office/drawing/2014/main" id="{17F6C780-C892-440E-ADA4-5652582F3E42}"/>
                  </a:ext>
                </a:extLst>
              </p:cNvPr>
              <p:cNvSpPr/>
              <p:nvPr/>
            </p:nvSpPr>
            <p:spPr>
              <a:xfrm>
                <a:off x="0" y="0"/>
                <a:ext cx="1141084" cy="1631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89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7" name="îśľíḓè">
                <a:extLst>
                  <a:ext uri="{FF2B5EF4-FFF2-40B4-BE49-F238E27FC236}">
                    <a16:creationId xmlns:a16="http://schemas.microsoft.com/office/drawing/2014/main" id="{D978F04C-DBCA-4222-9C60-306F821D71BE}"/>
                  </a:ext>
                </a:extLst>
              </p:cNvPr>
              <p:cNvSpPr/>
              <p:nvPr/>
            </p:nvSpPr>
            <p:spPr>
              <a:xfrm>
                <a:off x="0" y="1056397"/>
                <a:ext cx="1852042" cy="1341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5" name="îSliďé">
              <a:extLst>
                <a:ext uri="{FF2B5EF4-FFF2-40B4-BE49-F238E27FC236}">
                  <a16:creationId xmlns:a16="http://schemas.microsoft.com/office/drawing/2014/main" id="{83C2E05A-E291-45EA-96EB-CB2ADC512F8D}"/>
                </a:ext>
              </a:extLst>
            </p:cNvPr>
            <p:cNvGrpSpPr/>
            <p:nvPr/>
          </p:nvGrpSpPr>
          <p:grpSpPr>
            <a:xfrm>
              <a:off x="5183584" y="2282289"/>
              <a:ext cx="914222" cy="1070156"/>
              <a:chOff x="0" y="0"/>
              <a:chExt cx="1828440" cy="2140309"/>
            </a:xfrm>
          </p:grpSpPr>
          <p:sp>
            <p:nvSpPr>
              <p:cNvPr id="62" name="ïṧļïďé">
                <a:extLst>
                  <a:ext uri="{FF2B5EF4-FFF2-40B4-BE49-F238E27FC236}">
                    <a16:creationId xmlns:a16="http://schemas.microsoft.com/office/drawing/2014/main" id="{A741ADD3-E9AB-4320-A3AB-60A42E16C3BE}"/>
                  </a:ext>
                </a:extLst>
              </p:cNvPr>
              <p:cNvSpPr/>
              <p:nvPr/>
            </p:nvSpPr>
            <p:spPr>
              <a:xfrm>
                <a:off x="0" y="0"/>
                <a:ext cx="1828440" cy="214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3" name="iśļiḋê">
                <a:extLst>
                  <a:ext uri="{FF2B5EF4-FFF2-40B4-BE49-F238E27FC236}">
                    <a16:creationId xmlns:a16="http://schemas.microsoft.com/office/drawing/2014/main" id="{C98CBF81-5887-424B-A410-CE84B39EB01F}"/>
                  </a:ext>
                </a:extLst>
              </p:cNvPr>
              <p:cNvSpPr/>
              <p:nvPr/>
            </p:nvSpPr>
            <p:spPr>
              <a:xfrm>
                <a:off x="0" y="942793"/>
                <a:ext cx="1652855" cy="1197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4" name="isľîḍê">
                <a:extLst>
                  <a:ext uri="{FF2B5EF4-FFF2-40B4-BE49-F238E27FC236}">
                    <a16:creationId xmlns:a16="http://schemas.microsoft.com/office/drawing/2014/main" id="{817F2818-E671-4C83-B380-673546628BA4}"/>
                  </a:ext>
                </a:extLst>
              </p:cNvPr>
              <p:cNvSpPr/>
              <p:nvPr/>
            </p:nvSpPr>
            <p:spPr>
              <a:xfrm>
                <a:off x="0" y="0"/>
                <a:ext cx="1018419" cy="1455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0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6" name="ïs1ïde">
              <a:extLst>
                <a:ext uri="{FF2B5EF4-FFF2-40B4-BE49-F238E27FC236}">
                  <a16:creationId xmlns:a16="http://schemas.microsoft.com/office/drawing/2014/main" id="{27A66323-73EF-404A-9F61-942C069CCA26}"/>
                </a:ext>
              </a:extLst>
            </p:cNvPr>
            <p:cNvGrpSpPr/>
            <p:nvPr/>
          </p:nvGrpSpPr>
          <p:grpSpPr>
            <a:xfrm>
              <a:off x="5860419" y="1845167"/>
              <a:ext cx="844715" cy="990356"/>
              <a:chOff x="0" y="0"/>
              <a:chExt cx="1689429" cy="1980711"/>
            </a:xfrm>
          </p:grpSpPr>
          <p:sp>
            <p:nvSpPr>
              <p:cNvPr id="59" name="iSḻïḓê">
                <a:extLst>
                  <a:ext uri="{FF2B5EF4-FFF2-40B4-BE49-F238E27FC236}">
                    <a16:creationId xmlns:a16="http://schemas.microsoft.com/office/drawing/2014/main" id="{BF840309-7717-4876-8832-3E5637FF067B}"/>
                  </a:ext>
                </a:extLst>
              </p:cNvPr>
              <p:cNvSpPr/>
              <p:nvPr/>
            </p:nvSpPr>
            <p:spPr>
              <a:xfrm>
                <a:off x="0" y="0"/>
                <a:ext cx="1689429" cy="1977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5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0" name="ïṥḷíḑè">
                <a:extLst>
                  <a:ext uri="{FF2B5EF4-FFF2-40B4-BE49-F238E27FC236}">
                    <a16:creationId xmlns:a16="http://schemas.microsoft.com/office/drawing/2014/main" id="{39996F82-474B-465E-A364-ACCB7BF2DF9A}"/>
                  </a:ext>
                </a:extLst>
              </p:cNvPr>
              <p:cNvSpPr/>
              <p:nvPr/>
            </p:nvSpPr>
            <p:spPr>
              <a:xfrm>
                <a:off x="0" y="0"/>
                <a:ext cx="940947" cy="1344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1" name="îṡḷîḍe">
                <a:extLst>
                  <a:ext uri="{FF2B5EF4-FFF2-40B4-BE49-F238E27FC236}">
                    <a16:creationId xmlns:a16="http://schemas.microsoft.com/office/drawing/2014/main" id="{7B5B9B75-4FE8-4E17-A693-044D8D06C020}"/>
                  </a:ext>
                </a:extLst>
              </p:cNvPr>
              <p:cNvSpPr/>
              <p:nvPr/>
            </p:nvSpPr>
            <p:spPr>
              <a:xfrm>
                <a:off x="0" y="874244"/>
                <a:ext cx="1527201" cy="1106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1"/>
                    </a:lnTo>
                    <a:cubicBezTo>
                      <a:pt x="21600" y="12351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7" name="ïṧlîḍê">
              <a:extLst>
                <a:ext uri="{FF2B5EF4-FFF2-40B4-BE49-F238E27FC236}">
                  <a16:creationId xmlns:a16="http://schemas.microsoft.com/office/drawing/2014/main" id="{C162887C-E740-440D-83B8-85FFA660E3F9}"/>
                </a:ext>
              </a:extLst>
            </p:cNvPr>
            <p:cNvGrpSpPr/>
            <p:nvPr/>
          </p:nvGrpSpPr>
          <p:grpSpPr>
            <a:xfrm>
              <a:off x="5719411" y="2606606"/>
              <a:ext cx="948124" cy="1109827"/>
              <a:chOff x="0" y="0"/>
              <a:chExt cx="1896245" cy="2219651"/>
            </a:xfrm>
          </p:grpSpPr>
          <p:sp>
            <p:nvSpPr>
              <p:cNvPr id="56" name="i$ļíḋe">
                <a:extLst>
                  <a:ext uri="{FF2B5EF4-FFF2-40B4-BE49-F238E27FC236}">
                    <a16:creationId xmlns:a16="http://schemas.microsoft.com/office/drawing/2014/main" id="{16843970-BF83-4070-91BC-B759D478439D}"/>
                  </a:ext>
                </a:extLst>
              </p:cNvPr>
              <p:cNvSpPr/>
              <p:nvPr/>
            </p:nvSpPr>
            <p:spPr>
              <a:xfrm>
                <a:off x="0" y="0"/>
                <a:ext cx="1896245" cy="2219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7" name="îṣlíḋê">
                <a:extLst>
                  <a:ext uri="{FF2B5EF4-FFF2-40B4-BE49-F238E27FC236}">
                    <a16:creationId xmlns:a16="http://schemas.microsoft.com/office/drawing/2014/main" id="{50AE2A89-C902-4F00-9C38-102C93597F16}"/>
                  </a:ext>
                </a:extLst>
              </p:cNvPr>
              <p:cNvSpPr/>
              <p:nvPr/>
            </p:nvSpPr>
            <p:spPr>
              <a:xfrm>
                <a:off x="0" y="0"/>
                <a:ext cx="1056203" cy="1509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1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8" name="ïSḻíḍé">
                <a:extLst>
                  <a:ext uri="{FF2B5EF4-FFF2-40B4-BE49-F238E27FC236}">
                    <a16:creationId xmlns:a16="http://schemas.microsoft.com/office/drawing/2014/main" id="{5D8A6FBA-92A4-46C0-BB0C-3CF5D4E11E06}"/>
                  </a:ext>
                </a:extLst>
              </p:cNvPr>
              <p:cNvSpPr/>
              <p:nvPr/>
            </p:nvSpPr>
            <p:spPr>
              <a:xfrm>
                <a:off x="0" y="977794"/>
                <a:ext cx="1714145" cy="124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8" name="ïSļiḓè">
              <a:extLst>
                <a:ext uri="{FF2B5EF4-FFF2-40B4-BE49-F238E27FC236}">
                  <a16:creationId xmlns:a16="http://schemas.microsoft.com/office/drawing/2014/main" id="{CE652C72-6E98-4C7E-A211-9310160B3FFD}"/>
                </a:ext>
              </a:extLst>
            </p:cNvPr>
            <p:cNvGrpSpPr/>
            <p:nvPr/>
          </p:nvGrpSpPr>
          <p:grpSpPr>
            <a:xfrm>
              <a:off x="5395095" y="3184735"/>
              <a:ext cx="1202563" cy="1407980"/>
              <a:chOff x="0" y="0"/>
              <a:chExt cx="2405123" cy="2815958"/>
            </a:xfrm>
          </p:grpSpPr>
          <p:sp>
            <p:nvSpPr>
              <p:cNvPr id="53" name="îş1îďè">
                <a:extLst>
                  <a:ext uri="{FF2B5EF4-FFF2-40B4-BE49-F238E27FC236}">
                    <a16:creationId xmlns:a16="http://schemas.microsoft.com/office/drawing/2014/main" id="{F3A64F99-EC58-4CD4-81E3-0952D79855FB}"/>
                  </a:ext>
                </a:extLst>
              </p:cNvPr>
              <p:cNvSpPr/>
              <p:nvPr/>
            </p:nvSpPr>
            <p:spPr>
              <a:xfrm>
                <a:off x="0" y="0"/>
                <a:ext cx="2405123" cy="2815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4" name="ïṧļíḓê">
                <a:extLst>
                  <a:ext uri="{FF2B5EF4-FFF2-40B4-BE49-F238E27FC236}">
                    <a16:creationId xmlns:a16="http://schemas.microsoft.com/office/drawing/2014/main" id="{2799FEEF-A729-4547-82B6-2E076D70ED26}"/>
                  </a:ext>
                </a:extLst>
              </p:cNvPr>
              <p:cNvSpPr/>
              <p:nvPr/>
            </p:nvSpPr>
            <p:spPr>
              <a:xfrm>
                <a:off x="0" y="1240862"/>
                <a:ext cx="2174099" cy="1575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5" name="iṩḷíḑe">
                <a:extLst>
                  <a:ext uri="{FF2B5EF4-FFF2-40B4-BE49-F238E27FC236}">
                    <a16:creationId xmlns:a16="http://schemas.microsoft.com/office/drawing/2014/main" id="{5A73FBCB-2634-41B3-B940-D8FC946E7DBF}"/>
                  </a:ext>
                </a:extLst>
              </p:cNvPr>
              <p:cNvSpPr/>
              <p:nvPr/>
            </p:nvSpPr>
            <p:spPr>
              <a:xfrm>
                <a:off x="0" y="0"/>
                <a:ext cx="1339554" cy="1914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9" name="iṥľïḓê">
              <a:extLst>
                <a:ext uri="{FF2B5EF4-FFF2-40B4-BE49-F238E27FC236}">
                  <a16:creationId xmlns:a16="http://schemas.microsoft.com/office/drawing/2014/main" id="{108F30F0-B49D-4D59-8AC0-40AE65E62E8D}"/>
                </a:ext>
              </a:extLst>
            </p:cNvPr>
            <p:cNvGrpSpPr/>
            <p:nvPr/>
          </p:nvGrpSpPr>
          <p:grpSpPr>
            <a:xfrm>
              <a:off x="4774664" y="4228188"/>
              <a:ext cx="1361891" cy="1599139"/>
              <a:chOff x="0" y="0"/>
              <a:chExt cx="2723779" cy="3198276"/>
            </a:xfrm>
          </p:grpSpPr>
          <p:sp>
            <p:nvSpPr>
              <p:cNvPr id="50" name="íŝḻîḍe">
                <a:extLst>
                  <a:ext uri="{FF2B5EF4-FFF2-40B4-BE49-F238E27FC236}">
                    <a16:creationId xmlns:a16="http://schemas.microsoft.com/office/drawing/2014/main" id="{E775F009-DFEC-4D92-9BF0-31BAD83C6D5F}"/>
                  </a:ext>
                </a:extLst>
              </p:cNvPr>
              <p:cNvSpPr/>
              <p:nvPr/>
            </p:nvSpPr>
            <p:spPr>
              <a:xfrm>
                <a:off x="0" y="0"/>
                <a:ext cx="2723779" cy="3188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1" name="îṡľïḍé">
                <a:extLst>
                  <a:ext uri="{FF2B5EF4-FFF2-40B4-BE49-F238E27FC236}">
                    <a16:creationId xmlns:a16="http://schemas.microsoft.com/office/drawing/2014/main" id="{D68AE3F9-AA92-48A1-9E74-603CB1448C67}"/>
                  </a:ext>
                </a:extLst>
              </p:cNvPr>
              <p:cNvSpPr/>
              <p:nvPr/>
            </p:nvSpPr>
            <p:spPr>
              <a:xfrm>
                <a:off x="0" y="4406"/>
                <a:ext cx="1516998" cy="2168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2" name="íS1ïdè">
                <a:extLst>
                  <a:ext uri="{FF2B5EF4-FFF2-40B4-BE49-F238E27FC236}">
                    <a16:creationId xmlns:a16="http://schemas.microsoft.com/office/drawing/2014/main" id="{BA4F5172-FBD8-44C5-913C-0A7A472C686C}"/>
                  </a:ext>
                </a:extLst>
              </p:cNvPr>
              <p:cNvSpPr/>
              <p:nvPr/>
            </p:nvSpPr>
            <p:spPr>
              <a:xfrm>
                <a:off x="0" y="1414478"/>
                <a:ext cx="2462214" cy="1783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</p:grp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9BA0AA8-5701-41D5-A276-E3FB1C5C8BFD}"/>
              </a:ext>
            </a:extLst>
          </p:cNvPr>
          <p:cNvSpPr txBox="1"/>
          <p:nvPr/>
        </p:nvSpPr>
        <p:spPr>
          <a:xfrm>
            <a:off x="2187388" y="14074588"/>
            <a:ext cx="191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0546151-015A-484F-8B90-462BE85E5858}"/>
              </a:ext>
            </a:extLst>
          </p:cNvPr>
          <p:cNvSpPr txBox="1"/>
          <p:nvPr/>
        </p:nvSpPr>
        <p:spPr>
          <a:xfrm>
            <a:off x="9855853" y="14144064"/>
            <a:ext cx="536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逐步迭代发展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4FF3E36-5D36-492F-8AC7-4FB11DBF7CD2}"/>
              </a:ext>
            </a:extLst>
          </p:cNvPr>
          <p:cNvSpPr txBox="1"/>
          <p:nvPr/>
        </p:nvSpPr>
        <p:spPr>
          <a:xfrm>
            <a:off x="19594325" y="14078230"/>
            <a:ext cx="546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优秀的开源</a:t>
            </a:r>
            <a:r>
              <a:rPr lang="en-US" altLang="zh-CN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</a:t>
            </a:r>
            <a:endParaRPr lang="zh-CN" altLang="en-US" sz="5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0" name="iconfont-11894-5689401">
            <a:extLst>
              <a:ext uri="{FF2B5EF4-FFF2-40B4-BE49-F238E27FC236}">
                <a16:creationId xmlns:a16="http://schemas.microsoft.com/office/drawing/2014/main" id="{A45B94BA-501B-46F5-9833-BB0D7DB79A8E}"/>
              </a:ext>
            </a:extLst>
          </p:cNvPr>
          <p:cNvSpPr>
            <a:spLocks noChangeAspect="1"/>
          </p:cNvSpPr>
          <p:nvPr/>
        </p:nvSpPr>
        <p:spPr bwMode="auto">
          <a:xfrm>
            <a:off x="1698325" y="8944902"/>
            <a:ext cx="1943100" cy="3197738"/>
          </a:xfrm>
          <a:custGeom>
            <a:avLst/>
            <a:gdLst>
              <a:gd name="T0" fmla="*/ 7486 w 7777"/>
              <a:gd name="T1" fmla="*/ 12800 h 12800"/>
              <a:gd name="T2" fmla="*/ 7432 w 7777"/>
              <a:gd name="T3" fmla="*/ 12794 h 12800"/>
              <a:gd name="T4" fmla="*/ 237 w 7777"/>
              <a:gd name="T5" fmla="*/ 11301 h 12800"/>
              <a:gd name="T6" fmla="*/ 30 w 7777"/>
              <a:gd name="T7" fmla="*/ 10986 h 12800"/>
              <a:gd name="T8" fmla="*/ 346 w 7777"/>
              <a:gd name="T9" fmla="*/ 10779 h 12800"/>
              <a:gd name="T10" fmla="*/ 7540 w 7777"/>
              <a:gd name="T11" fmla="*/ 12272 h 12800"/>
              <a:gd name="T12" fmla="*/ 7752 w 7777"/>
              <a:gd name="T13" fmla="*/ 12560 h 12800"/>
              <a:gd name="T14" fmla="*/ 7486 w 7777"/>
              <a:gd name="T15" fmla="*/ 12800 h 12800"/>
              <a:gd name="T16" fmla="*/ 291 w 7777"/>
              <a:gd name="T17" fmla="*/ 12800 h 12800"/>
              <a:gd name="T18" fmla="*/ 25 w 7777"/>
              <a:gd name="T19" fmla="*/ 12560 h 12800"/>
              <a:gd name="T20" fmla="*/ 238 w 7777"/>
              <a:gd name="T21" fmla="*/ 12272 h 12800"/>
              <a:gd name="T22" fmla="*/ 7432 w 7777"/>
              <a:gd name="T23" fmla="*/ 10779 h 12800"/>
              <a:gd name="T24" fmla="*/ 7747 w 7777"/>
              <a:gd name="T25" fmla="*/ 10986 h 12800"/>
              <a:gd name="T26" fmla="*/ 7540 w 7777"/>
              <a:gd name="T27" fmla="*/ 11301 h 12800"/>
              <a:gd name="T28" fmla="*/ 346 w 7777"/>
              <a:gd name="T29" fmla="*/ 12794 h 12800"/>
              <a:gd name="T30" fmla="*/ 291 w 7777"/>
              <a:gd name="T31" fmla="*/ 12800 h 12800"/>
              <a:gd name="T32" fmla="*/ 3890 w 7777"/>
              <a:gd name="T33" fmla="*/ 5205 h 12800"/>
              <a:gd name="T34" fmla="*/ 1220 w 7777"/>
              <a:gd name="T35" fmla="*/ 2602 h 12800"/>
              <a:gd name="T36" fmla="*/ 3889 w 7777"/>
              <a:gd name="T37" fmla="*/ 0 h 12800"/>
              <a:gd name="T38" fmla="*/ 6557 w 7777"/>
              <a:gd name="T39" fmla="*/ 2602 h 12800"/>
              <a:gd name="T40" fmla="*/ 3890 w 7777"/>
              <a:gd name="T41" fmla="*/ 5205 h 12800"/>
              <a:gd name="T42" fmla="*/ 3889 w 7777"/>
              <a:gd name="T43" fmla="*/ 533 h 12800"/>
              <a:gd name="T44" fmla="*/ 1754 w 7777"/>
              <a:gd name="T45" fmla="*/ 2602 h 12800"/>
              <a:gd name="T46" fmla="*/ 3890 w 7777"/>
              <a:gd name="T47" fmla="*/ 4672 h 12800"/>
              <a:gd name="T48" fmla="*/ 6024 w 7777"/>
              <a:gd name="T49" fmla="*/ 2602 h 12800"/>
              <a:gd name="T50" fmla="*/ 3889 w 7777"/>
              <a:gd name="T51" fmla="*/ 533 h 12800"/>
              <a:gd name="T52" fmla="*/ 3889 w 7777"/>
              <a:gd name="T53" fmla="*/ 10574 h 12800"/>
              <a:gd name="T54" fmla="*/ 3623 w 7777"/>
              <a:gd name="T55" fmla="*/ 10307 h 12800"/>
              <a:gd name="T56" fmla="*/ 3623 w 7777"/>
              <a:gd name="T57" fmla="*/ 4938 h 12800"/>
              <a:gd name="T58" fmla="*/ 3889 w 7777"/>
              <a:gd name="T59" fmla="*/ 4672 h 12800"/>
              <a:gd name="T60" fmla="*/ 4156 w 7777"/>
              <a:gd name="T61" fmla="*/ 4938 h 12800"/>
              <a:gd name="T62" fmla="*/ 4156 w 7777"/>
              <a:gd name="T63" fmla="*/ 10307 h 12800"/>
              <a:gd name="T64" fmla="*/ 3889 w 7777"/>
              <a:gd name="T65" fmla="*/ 10574 h 12800"/>
              <a:gd name="T66" fmla="*/ 4788 w 7777"/>
              <a:gd name="T67" fmla="*/ 3270 h 12800"/>
              <a:gd name="T68" fmla="*/ 4534 w 7777"/>
              <a:gd name="T69" fmla="*/ 2923 h 12800"/>
              <a:gd name="T70" fmla="*/ 4507 w 7777"/>
              <a:gd name="T71" fmla="*/ 2269 h 12800"/>
              <a:gd name="T72" fmla="*/ 3920 w 7777"/>
              <a:gd name="T73" fmla="*/ 1822 h 12800"/>
              <a:gd name="T74" fmla="*/ 3733 w 7777"/>
              <a:gd name="T75" fmla="*/ 1492 h 12800"/>
              <a:gd name="T76" fmla="*/ 4065 w 7777"/>
              <a:gd name="T77" fmla="*/ 1308 h 12800"/>
              <a:gd name="T78" fmla="*/ 4977 w 7777"/>
              <a:gd name="T79" fmla="*/ 2015 h 12800"/>
              <a:gd name="T80" fmla="*/ 5042 w 7777"/>
              <a:gd name="T81" fmla="*/ 3084 h 12800"/>
              <a:gd name="T82" fmla="*/ 4788 w 7777"/>
              <a:gd name="T83" fmla="*/ 327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77" h="12800">
                <a:moveTo>
                  <a:pt x="7486" y="12800"/>
                </a:moveTo>
                <a:cubicBezTo>
                  <a:pt x="7468" y="12800"/>
                  <a:pt x="7450" y="12798"/>
                  <a:pt x="7432" y="12794"/>
                </a:cubicBezTo>
                <a:lnTo>
                  <a:pt x="237" y="11301"/>
                </a:lnTo>
                <a:cubicBezTo>
                  <a:pt x="93" y="11271"/>
                  <a:pt x="0" y="11130"/>
                  <a:pt x="30" y="10986"/>
                </a:cubicBezTo>
                <a:cubicBezTo>
                  <a:pt x="60" y="10841"/>
                  <a:pt x="201" y="10749"/>
                  <a:pt x="346" y="10779"/>
                </a:cubicBezTo>
                <a:lnTo>
                  <a:pt x="7540" y="12272"/>
                </a:lnTo>
                <a:cubicBezTo>
                  <a:pt x="7674" y="12299"/>
                  <a:pt x="7766" y="12424"/>
                  <a:pt x="7752" y="12560"/>
                </a:cubicBezTo>
                <a:cubicBezTo>
                  <a:pt x="7738" y="12697"/>
                  <a:pt x="7623" y="12800"/>
                  <a:pt x="7486" y="12800"/>
                </a:cubicBezTo>
                <a:close/>
                <a:moveTo>
                  <a:pt x="291" y="12800"/>
                </a:moveTo>
                <a:cubicBezTo>
                  <a:pt x="154" y="12800"/>
                  <a:pt x="39" y="12697"/>
                  <a:pt x="25" y="12560"/>
                </a:cubicBezTo>
                <a:cubicBezTo>
                  <a:pt x="11" y="12424"/>
                  <a:pt x="103" y="12299"/>
                  <a:pt x="238" y="12272"/>
                </a:cubicBezTo>
                <a:lnTo>
                  <a:pt x="7432" y="10779"/>
                </a:lnTo>
                <a:cubicBezTo>
                  <a:pt x="7576" y="10750"/>
                  <a:pt x="7717" y="10842"/>
                  <a:pt x="7747" y="10986"/>
                </a:cubicBezTo>
                <a:cubicBezTo>
                  <a:pt x="7777" y="11130"/>
                  <a:pt x="7685" y="11271"/>
                  <a:pt x="7540" y="11301"/>
                </a:cubicBezTo>
                <a:lnTo>
                  <a:pt x="346" y="12794"/>
                </a:lnTo>
                <a:cubicBezTo>
                  <a:pt x="328" y="12798"/>
                  <a:pt x="310" y="12800"/>
                  <a:pt x="291" y="12800"/>
                </a:cubicBezTo>
                <a:close/>
                <a:moveTo>
                  <a:pt x="3890" y="5205"/>
                </a:moveTo>
                <a:cubicBezTo>
                  <a:pt x="2418" y="5205"/>
                  <a:pt x="1220" y="4037"/>
                  <a:pt x="1220" y="2602"/>
                </a:cubicBezTo>
                <a:cubicBezTo>
                  <a:pt x="1220" y="1167"/>
                  <a:pt x="2418" y="0"/>
                  <a:pt x="3889" y="0"/>
                </a:cubicBezTo>
                <a:cubicBezTo>
                  <a:pt x="5360" y="0"/>
                  <a:pt x="6557" y="1167"/>
                  <a:pt x="6557" y="2602"/>
                </a:cubicBezTo>
                <a:cubicBezTo>
                  <a:pt x="6557" y="4037"/>
                  <a:pt x="5360" y="5205"/>
                  <a:pt x="3890" y="5205"/>
                </a:cubicBezTo>
                <a:close/>
                <a:moveTo>
                  <a:pt x="3889" y="533"/>
                </a:moveTo>
                <a:cubicBezTo>
                  <a:pt x="2712" y="533"/>
                  <a:pt x="1754" y="1461"/>
                  <a:pt x="1754" y="2602"/>
                </a:cubicBezTo>
                <a:cubicBezTo>
                  <a:pt x="1754" y="3743"/>
                  <a:pt x="2712" y="4672"/>
                  <a:pt x="3890" y="4672"/>
                </a:cubicBezTo>
                <a:cubicBezTo>
                  <a:pt x="5066" y="4672"/>
                  <a:pt x="6024" y="3743"/>
                  <a:pt x="6024" y="2602"/>
                </a:cubicBezTo>
                <a:cubicBezTo>
                  <a:pt x="6024" y="1461"/>
                  <a:pt x="5066" y="533"/>
                  <a:pt x="3889" y="533"/>
                </a:cubicBezTo>
                <a:close/>
                <a:moveTo>
                  <a:pt x="3889" y="10574"/>
                </a:moveTo>
                <a:cubicBezTo>
                  <a:pt x="3742" y="10574"/>
                  <a:pt x="3623" y="10454"/>
                  <a:pt x="3623" y="10307"/>
                </a:cubicBezTo>
                <a:lnTo>
                  <a:pt x="3623" y="4938"/>
                </a:lnTo>
                <a:cubicBezTo>
                  <a:pt x="3623" y="4791"/>
                  <a:pt x="3742" y="4672"/>
                  <a:pt x="3889" y="4672"/>
                </a:cubicBezTo>
                <a:cubicBezTo>
                  <a:pt x="4037" y="4672"/>
                  <a:pt x="4156" y="4791"/>
                  <a:pt x="4156" y="4938"/>
                </a:cubicBezTo>
                <a:lnTo>
                  <a:pt x="4156" y="10307"/>
                </a:lnTo>
                <a:cubicBezTo>
                  <a:pt x="4156" y="10454"/>
                  <a:pt x="4037" y="10574"/>
                  <a:pt x="3889" y="10574"/>
                </a:cubicBezTo>
                <a:close/>
                <a:moveTo>
                  <a:pt x="4788" y="3270"/>
                </a:moveTo>
                <a:cubicBezTo>
                  <a:pt x="4608" y="3270"/>
                  <a:pt x="4479" y="3095"/>
                  <a:pt x="4534" y="2923"/>
                </a:cubicBezTo>
                <a:cubicBezTo>
                  <a:pt x="4615" y="2666"/>
                  <a:pt x="4606" y="2451"/>
                  <a:pt x="4507" y="2269"/>
                </a:cubicBezTo>
                <a:cubicBezTo>
                  <a:pt x="4332" y="1945"/>
                  <a:pt x="3924" y="1823"/>
                  <a:pt x="3920" y="1822"/>
                </a:cubicBezTo>
                <a:cubicBezTo>
                  <a:pt x="3777" y="1783"/>
                  <a:pt x="3693" y="1635"/>
                  <a:pt x="3733" y="1492"/>
                </a:cubicBezTo>
                <a:cubicBezTo>
                  <a:pt x="3773" y="1349"/>
                  <a:pt x="3923" y="1266"/>
                  <a:pt x="4065" y="1308"/>
                </a:cubicBezTo>
                <a:cubicBezTo>
                  <a:pt x="4091" y="1315"/>
                  <a:pt x="4693" y="1490"/>
                  <a:pt x="4977" y="2015"/>
                </a:cubicBezTo>
                <a:cubicBezTo>
                  <a:pt x="5145" y="2327"/>
                  <a:pt x="5167" y="2686"/>
                  <a:pt x="5042" y="3084"/>
                </a:cubicBezTo>
                <a:cubicBezTo>
                  <a:pt x="5006" y="3197"/>
                  <a:pt x="4901" y="3270"/>
                  <a:pt x="4788" y="3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112B51-8AD0-4356-9788-01F7265E666F}"/>
              </a:ext>
            </a:extLst>
          </p:cNvPr>
          <p:cNvGrpSpPr/>
          <p:nvPr/>
        </p:nvGrpSpPr>
        <p:grpSpPr>
          <a:xfrm>
            <a:off x="5969070" y="4832768"/>
            <a:ext cx="9821163" cy="7994693"/>
            <a:chOff x="6728195" y="4936285"/>
            <a:chExt cx="9821163" cy="799469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CF14589-7C91-4A97-A1FE-530EF6D62B43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89">
              <a:off x="6809653" y="10049698"/>
              <a:ext cx="4809485" cy="2881280"/>
              <a:chOff x="5253872" y="4452495"/>
              <a:chExt cx="2137604" cy="1158047"/>
            </a:xfrm>
          </p:grpSpPr>
          <p:sp>
            <p:nvSpPr>
              <p:cNvPr id="5" name="iśľidé">
                <a:extLst>
                  <a:ext uri="{FF2B5EF4-FFF2-40B4-BE49-F238E27FC236}">
                    <a16:creationId xmlns:a16="http://schemas.microsoft.com/office/drawing/2014/main" id="{A85FB6C4-EF30-4725-96EC-5AA724D0F9E0}"/>
                  </a:ext>
                </a:extLst>
              </p:cNvPr>
              <p:cNvSpPr/>
              <p:nvPr/>
            </p:nvSpPr>
            <p:spPr bwMode="auto">
              <a:xfrm>
                <a:off x="5253872" y="4452495"/>
                <a:ext cx="2137604" cy="1158047"/>
              </a:xfrm>
              <a:custGeom>
                <a:avLst/>
                <a:gdLst/>
                <a:ahLst/>
                <a:cxnLst>
                  <a:cxn ang="0">
                    <a:pos x="121" y="241"/>
                  </a:cxn>
                  <a:cxn ang="0">
                    <a:pos x="455" y="76"/>
                  </a:cxn>
                  <a:cxn ang="0">
                    <a:pos x="193" y="23"/>
                  </a:cxn>
                  <a:cxn ang="0">
                    <a:pos x="189" y="21"/>
                  </a:cxn>
                  <a:cxn ang="0">
                    <a:pos x="121" y="0"/>
                  </a:cxn>
                  <a:cxn ang="0">
                    <a:pos x="0" y="120"/>
                  </a:cxn>
                  <a:cxn ang="0">
                    <a:pos x="121" y="241"/>
                  </a:cxn>
                </a:cxnLst>
                <a:rect l="0" t="0" r="r" b="b"/>
                <a:pathLst>
                  <a:path w="455" h="247">
                    <a:moveTo>
                      <a:pt x="121" y="241"/>
                    </a:moveTo>
                    <a:cubicBezTo>
                      <a:pt x="255" y="247"/>
                      <a:pt x="382" y="183"/>
                      <a:pt x="455" y="76"/>
                    </a:cubicBezTo>
                    <a:cubicBezTo>
                      <a:pt x="385" y="92"/>
                      <a:pt x="280" y="85"/>
                      <a:pt x="193" y="23"/>
                    </a:cubicBezTo>
                    <a:cubicBezTo>
                      <a:pt x="192" y="22"/>
                      <a:pt x="190" y="22"/>
                      <a:pt x="189" y="21"/>
                    </a:cubicBezTo>
                    <a:cubicBezTo>
                      <a:pt x="170" y="7"/>
                      <a:pt x="146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87"/>
                      <a:pt x="54" y="238"/>
                      <a:pt x="121" y="2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" name="íś1íḑè">
                <a:extLst>
                  <a:ext uri="{FF2B5EF4-FFF2-40B4-BE49-F238E27FC236}">
                    <a16:creationId xmlns:a16="http://schemas.microsoft.com/office/drawing/2014/main" id="{7A2643BC-4D8E-4EAD-A1F9-78BF886AEE3C}"/>
                  </a:ext>
                </a:extLst>
              </p:cNvPr>
              <p:cNvSpPr/>
              <p:nvPr/>
            </p:nvSpPr>
            <p:spPr bwMode="auto">
              <a:xfrm>
                <a:off x="5372864" y="4565113"/>
                <a:ext cx="1750880" cy="909438"/>
              </a:xfrm>
              <a:custGeom>
                <a:avLst/>
                <a:gdLst/>
                <a:ahLst/>
                <a:cxnLst>
                  <a:cxn ang="0">
                    <a:pos x="223" y="176"/>
                  </a:cxn>
                  <a:cxn ang="0">
                    <a:pos x="333" y="120"/>
                  </a:cxn>
                  <a:cxn ang="0">
                    <a:pos x="373" y="84"/>
                  </a:cxn>
                  <a:cxn ang="0">
                    <a:pos x="302" y="79"/>
                  </a:cxn>
                  <a:cxn ang="0">
                    <a:pos x="154" y="19"/>
                  </a:cxn>
                  <a:cxn ang="0">
                    <a:pos x="150" y="17"/>
                  </a:cxn>
                  <a:cxn ang="0">
                    <a:pos x="96" y="0"/>
                  </a:cxn>
                  <a:cxn ang="0">
                    <a:pos x="0" y="96"/>
                  </a:cxn>
                  <a:cxn ang="0">
                    <a:pos x="97" y="193"/>
                  </a:cxn>
                  <a:cxn ang="0">
                    <a:pos x="223" y="176"/>
                  </a:cxn>
                </a:cxnLst>
                <a:rect l="0" t="0" r="r" b="b"/>
                <a:pathLst>
                  <a:path w="373" h="194">
                    <a:moveTo>
                      <a:pt x="223" y="176"/>
                    </a:moveTo>
                    <a:cubicBezTo>
                      <a:pt x="262" y="164"/>
                      <a:pt x="300" y="145"/>
                      <a:pt x="333" y="120"/>
                    </a:cubicBezTo>
                    <a:cubicBezTo>
                      <a:pt x="347" y="109"/>
                      <a:pt x="361" y="97"/>
                      <a:pt x="373" y="84"/>
                    </a:cubicBezTo>
                    <a:cubicBezTo>
                      <a:pt x="349" y="84"/>
                      <a:pt x="325" y="83"/>
                      <a:pt x="302" y="79"/>
                    </a:cubicBezTo>
                    <a:cubicBezTo>
                      <a:pt x="249" y="70"/>
                      <a:pt x="198" y="50"/>
                      <a:pt x="154" y="19"/>
                    </a:cubicBezTo>
                    <a:cubicBezTo>
                      <a:pt x="153" y="18"/>
                      <a:pt x="151" y="18"/>
                      <a:pt x="150" y="17"/>
                    </a:cubicBezTo>
                    <a:cubicBezTo>
                      <a:pt x="134" y="6"/>
                      <a:pt x="115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150"/>
                      <a:pt x="44" y="190"/>
                      <a:pt x="97" y="193"/>
                    </a:cubicBezTo>
                    <a:cubicBezTo>
                      <a:pt x="140" y="194"/>
                      <a:pt x="182" y="189"/>
                      <a:pt x="223" y="17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BCA2F60-BDDE-49AE-BF0B-7ED4DB95CDB3}"/>
                </a:ext>
              </a:extLst>
            </p:cNvPr>
            <p:cNvGrpSpPr>
              <a:grpSpLocks noChangeAspect="1"/>
            </p:cNvGrpSpPr>
            <p:nvPr/>
          </p:nvGrpSpPr>
          <p:grpSpPr>
            <a:xfrm rot="2985923">
              <a:off x="9300349" y="3936714"/>
              <a:ext cx="2800226" cy="4799367"/>
              <a:chOff x="4367809" y="2588998"/>
              <a:chExt cx="1158047" cy="2135480"/>
            </a:xfrm>
          </p:grpSpPr>
          <p:sp>
            <p:nvSpPr>
              <p:cNvPr id="9" name="îṧ1ïḍè">
                <a:extLst>
                  <a:ext uri="{FF2B5EF4-FFF2-40B4-BE49-F238E27FC236}">
                    <a16:creationId xmlns:a16="http://schemas.microsoft.com/office/drawing/2014/main" id="{C09C195E-D9C0-4E5B-A30E-AEA47CF10075}"/>
                  </a:ext>
                </a:extLst>
              </p:cNvPr>
              <p:cNvSpPr/>
              <p:nvPr/>
            </p:nvSpPr>
            <p:spPr bwMode="auto">
              <a:xfrm>
                <a:off x="4367809" y="2588998"/>
                <a:ext cx="1158047" cy="2135480"/>
              </a:xfrm>
              <a:custGeom>
                <a:avLst/>
                <a:gdLst/>
                <a:ahLst/>
                <a:cxnLst>
                  <a:cxn ang="0">
                    <a:pos x="6" y="121"/>
                  </a:cxn>
                  <a:cxn ang="0">
                    <a:pos x="171" y="455"/>
                  </a:cxn>
                  <a:cxn ang="0">
                    <a:pos x="224" y="193"/>
                  </a:cxn>
                  <a:cxn ang="0">
                    <a:pos x="226" y="189"/>
                  </a:cxn>
                  <a:cxn ang="0">
                    <a:pos x="247" y="121"/>
                  </a:cxn>
                  <a:cxn ang="0">
                    <a:pos x="127" y="0"/>
                  </a:cxn>
                  <a:cxn ang="0">
                    <a:pos x="6" y="121"/>
                  </a:cxn>
                </a:cxnLst>
                <a:rect l="0" t="0" r="r" b="b"/>
                <a:pathLst>
                  <a:path w="247" h="455">
                    <a:moveTo>
                      <a:pt x="6" y="121"/>
                    </a:moveTo>
                    <a:cubicBezTo>
                      <a:pt x="0" y="255"/>
                      <a:pt x="64" y="381"/>
                      <a:pt x="171" y="455"/>
                    </a:cubicBezTo>
                    <a:cubicBezTo>
                      <a:pt x="155" y="385"/>
                      <a:pt x="162" y="280"/>
                      <a:pt x="224" y="193"/>
                    </a:cubicBezTo>
                    <a:cubicBezTo>
                      <a:pt x="225" y="191"/>
                      <a:pt x="225" y="190"/>
                      <a:pt x="226" y="189"/>
                    </a:cubicBezTo>
                    <a:cubicBezTo>
                      <a:pt x="240" y="170"/>
                      <a:pt x="247" y="146"/>
                      <a:pt x="247" y="121"/>
                    </a:cubicBezTo>
                    <a:cubicBezTo>
                      <a:pt x="247" y="54"/>
                      <a:pt x="193" y="0"/>
                      <a:pt x="127" y="0"/>
                    </a:cubicBezTo>
                    <a:cubicBezTo>
                      <a:pt x="60" y="0"/>
                      <a:pt x="9" y="54"/>
                      <a:pt x="6" y="1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" name="îṧļíḑe">
                <a:extLst>
                  <a:ext uri="{FF2B5EF4-FFF2-40B4-BE49-F238E27FC236}">
                    <a16:creationId xmlns:a16="http://schemas.microsoft.com/office/drawing/2014/main" id="{AD325AC2-3877-409B-87C7-F764147F9A98}"/>
                  </a:ext>
                </a:extLst>
              </p:cNvPr>
              <p:cNvSpPr/>
              <p:nvPr/>
            </p:nvSpPr>
            <p:spPr bwMode="auto">
              <a:xfrm>
                <a:off x="4458829" y="2679129"/>
                <a:ext cx="909438" cy="1755130"/>
              </a:xfrm>
              <a:custGeom>
                <a:avLst/>
                <a:gdLst/>
                <a:ahLst/>
                <a:cxnLst>
                  <a:cxn ang="0">
                    <a:pos x="18" y="223"/>
                  </a:cxn>
                  <a:cxn ang="0">
                    <a:pos x="74" y="333"/>
                  </a:cxn>
                  <a:cxn ang="0">
                    <a:pos x="110" y="374"/>
                  </a:cxn>
                  <a:cxn ang="0">
                    <a:pos x="115" y="302"/>
                  </a:cxn>
                  <a:cxn ang="0">
                    <a:pos x="175" y="154"/>
                  </a:cxn>
                  <a:cxn ang="0">
                    <a:pos x="177" y="151"/>
                  </a:cxn>
                  <a:cxn ang="0">
                    <a:pos x="194" y="97"/>
                  </a:cxn>
                  <a:cxn ang="0">
                    <a:pos x="98" y="0"/>
                  </a:cxn>
                  <a:cxn ang="0">
                    <a:pos x="1" y="98"/>
                  </a:cxn>
                  <a:cxn ang="0">
                    <a:pos x="18" y="223"/>
                  </a:cxn>
                </a:cxnLst>
                <a:rect l="0" t="0" r="r" b="b"/>
                <a:pathLst>
                  <a:path w="194" h="374">
                    <a:moveTo>
                      <a:pt x="18" y="223"/>
                    </a:moveTo>
                    <a:cubicBezTo>
                      <a:pt x="30" y="263"/>
                      <a:pt x="49" y="300"/>
                      <a:pt x="74" y="333"/>
                    </a:cubicBezTo>
                    <a:cubicBezTo>
                      <a:pt x="85" y="348"/>
                      <a:pt x="97" y="361"/>
                      <a:pt x="110" y="374"/>
                    </a:cubicBezTo>
                    <a:cubicBezTo>
                      <a:pt x="110" y="350"/>
                      <a:pt x="111" y="326"/>
                      <a:pt x="115" y="302"/>
                    </a:cubicBezTo>
                    <a:cubicBezTo>
                      <a:pt x="124" y="249"/>
                      <a:pt x="144" y="199"/>
                      <a:pt x="175" y="154"/>
                    </a:cubicBezTo>
                    <a:cubicBezTo>
                      <a:pt x="176" y="153"/>
                      <a:pt x="176" y="152"/>
                      <a:pt x="177" y="151"/>
                    </a:cubicBezTo>
                    <a:cubicBezTo>
                      <a:pt x="188" y="135"/>
                      <a:pt x="194" y="116"/>
                      <a:pt x="194" y="97"/>
                    </a:cubicBezTo>
                    <a:cubicBezTo>
                      <a:pt x="194" y="44"/>
                      <a:pt x="151" y="0"/>
                      <a:pt x="98" y="0"/>
                    </a:cubicBezTo>
                    <a:cubicBezTo>
                      <a:pt x="43" y="0"/>
                      <a:pt x="4" y="45"/>
                      <a:pt x="1" y="98"/>
                    </a:cubicBezTo>
                    <a:cubicBezTo>
                      <a:pt x="0" y="140"/>
                      <a:pt x="5" y="183"/>
                      <a:pt x="18" y="22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16E4481-B66C-4CF2-BDEF-BA34CD98102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09038">
              <a:off x="13803494" y="7666065"/>
              <a:ext cx="2745864" cy="4887435"/>
              <a:chOff x="7117370" y="2588998"/>
              <a:chExt cx="1160171" cy="2135480"/>
            </a:xfrm>
          </p:grpSpPr>
          <p:sp>
            <p:nvSpPr>
              <p:cNvPr id="13" name="ïṥļïḓé">
                <a:extLst>
                  <a:ext uri="{FF2B5EF4-FFF2-40B4-BE49-F238E27FC236}">
                    <a16:creationId xmlns:a16="http://schemas.microsoft.com/office/drawing/2014/main" id="{30B17F7B-FF9B-4AA1-9DBD-BDB3613940A6}"/>
                  </a:ext>
                </a:extLst>
              </p:cNvPr>
              <p:cNvSpPr/>
              <p:nvPr/>
            </p:nvSpPr>
            <p:spPr bwMode="auto">
              <a:xfrm>
                <a:off x="7117370" y="2588998"/>
                <a:ext cx="1160171" cy="2135480"/>
              </a:xfrm>
              <a:custGeom>
                <a:avLst/>
                <a:gdLst/>
                <a:ahLst/>
                <a:cxnLst>
                  <a:cxn ang="0">
                    <a:pos x="241" y="334"/>
                  </a:cxn>
                  <a:cxn ang="0">
                    <a:pos x="77" y="0"/>
                  </a:cxn>
                  <a:cxn ang="0">
                    <a:pos x="24" y="262"/>
                  </a:cxn>
                  <a:cxn ang="0">
                    <a:pos x="21" y="266"/>
                  </a:cxn>
                  <a:cxn ang="0">
                    <a:pos x="0" y="334"/>
                  </a:cxn>
                  <a:cxn ang="0">
                    <a:pos x="121" y="455"/>
                  </a:cxn>
                  <a:cxn ang="0">
                    <a:pos x="241" y="334"/>
                  </a:cxn>
                </a:cxnLst>
                <a:rect l="0" t="0" r="r" b="b"/>
                <a:pathLst>
                  <a:path w="247" h="455">
                    <a:moveTo>
                      <a:pt x="241" y="334"/>
                    </a:moveTo>
                    <a:cubicBezTo>
                      <a:pt x="247" y="200"/>
                      <a:pt x="184" y="73"/>
                      <a:pt x="77" y="0"/>
                    </a:cubicBezTo>
                    <a:cubicBezTo>
                      <a:pt x="92" y="70"/>
                      <a:pt x="85" y="175"/>
                      <a:pt x="24" y="262"/>
                    </a:cubicBezTo>
                    <a:cubicBezTo>
                      <a:pt x="23" y="263"/>
                      <a:pt x="22" y="265"/>
                      <a:pt x="21" y="266"/>
                    </a:cubicBezTo>
                    <a:cubicBezTo>
                      <a:pt x="8" y="285"/>
                      <a:pt x="0" y="309"/>
                      <a:pt x="0" y="334"/>
                    </a:cubicBezTo>
                    <a:cubicBezTo>
                      <a:pt x="0" y="401"/>
                      <a:pt x="54" y="455"/>
                      <a:pt x="121" y="455"/>
                    </a:cubicBezTo>
                    <a:cubicBezTo>
                      <a:pt x="187" y="455"/>
                      <a:pt x="238" y="400"/>
                      <a:pt x="241" y="3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4" name="îṩḻíḓê">
                <a:extLst>
                  <a:ext uri="{FF2B5EF4-FFF2-40B4-BE49-F238E27FC236}">
                    <a16:creationId xmlns:a16="http://schemas.microsoft.com/office/drawing/2014/main" id="{902A3C0D-D017-42B4-9E20-22ECAE7D93B6}"/>
                  </a:ext>
                </a:extLst>
              </p:cNvPr>
              <p:cNvSpPr/>
              <p:nvPr/>
            </p:nvSpPr>
            <p:spPr bwMode="auto">
              <a:xfrm>
                <a:off x="7229988" y="2856730"/>
                <a:ext cx="915813" cy="1750881"/>
              </a:xfrm>
              <a:custGeom>
                <a:avLst/>
                <a:gdLst/>
                <a:ahLst/>
                <a:cxnLst>
                  <a:cxn ang="0">
                    <a:pos x="176" y="150"/>
                  </a:cxn>
                  <a:cxn ang="0">
                    <a:pos x="120" y="40"/>
                  </a:cxn>
                  <a:cxn ang="0">
                    <a:pos x="84" y="0"/>
                  </a:cxn>
                  <a:cxn ang="0">
                    <a:pos x="79" y="71"/>
                  </a:cxn>
                  <a:cxn ang="0">
                    <a:pos x="20" y="219"/>
                  </a:cxn>
                  <a:cxn ang="0">
                    <a:pos x="17" y="223"/>
                  </a:cxn>
                  <a:cxn ang="0">
                    <a:pos x="0" y="277"/>
                  </a:cxn>
                  <a:cxn ang="0">
                    <a:pos x="97" y="373"/>
                  </a:cxn>
                  <a:cxn ang="0">
                    <a:pos x="193" y="276"/>
                  </a:cxn>
                  <a:cxn ang="0">
                    <a:pos x="176" y="150"/>
                  </a:cxn>
                </a:cxnLst>
                <a:rect l="0" t="0" r="r" b="b"/>
                <a:pathLst>
                  <a:path w="195" h="373">
                    <a:moveTo>
                      <a:pt x="176" y="150"/>
                    </a:moveTo>
                    <a:cubicBezTo>
                      <a:pt x="164" y="111"/>
                      <a:pt x="145" y="73"/>
                      <a:pt x="120" y="40"/>
                    </a:cubicBezTo>
                    <a:cubicBezTo>
                      <a:pt x="109" y="26"/>
                      <a:pt x="97" y="12"/>
                      <a:pt x="84" y="0"/>
                    </a:cubicBezTo>
                    <a:cubicBezTo>
                      <a:pt x="85" y="24"/>
                      <a:pt x="83" y="48"/>
                      <a:pt x="79" y="71"/>
                    </a:cubicBezTo>
                    <a:cubicBezTo>
                      <a:pt x="70" y="124"/>
                      <a:pt x="51" y="175"/>
                      <a:pt x="20" y="219"/>
                    </a:cubicBezTo>
                    <a:cubicBezTo>
                      <a:pt x="19" y="220"/>
                      <a:pt x="18" y="222"/>
                      <a:pt x="17" y="223"/>
                    </a:cubicBezTo>
                    <a:cubicBezTo>
                      <a:pt x="6" y="239"/>
                      <a:pt x="0" y="258"/>
                      <a:pt x="0" y="277"/>
                    </a:cubicBezTo>
                    <a:cubicBezTo>
                      <a:pt x="0" y="330"/>
                      <a:pt x="43" y="373"/>
                      <a:pt x="97" y="373"/>
                    </a:cubicBezTo>
                    <a:cubicBezTo>
                      <a:pt x="151" y="373"/>
                      <a:pt x="191" y="329"/>
                      <a:pt x="193" y="276"/>
                    </a:cubicBezTo>
                    <a:cubicBezTo>
                      <a:pt x="195" y="233"/>
                      <a:pt x="189" y="191"/>
                      <a:pt x="176" y="15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16" name="ïṩļïḑé">
              <a:extLst>
                <a:ext uri="{FF2B5EF4-FFF2-40B4-BE49-F238E27FC236}">
                  <a16:creationId xmlns:a16="http://schemas.microsoft.com/office/drawing/2014/main" id="{A5B7A591-B07D-454E-8460-1CA0FDD13E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7823" y="7103971"/>
              <a:ext cx="4456868" cy="4889919"/>
              <a:chOff x="4474765" y="2107318"/>
              <a:chExt cx="3462362" cy="3798784"/>
            </a:xfrm>
            <a:effectLst>
              <a:outerShdw blurRad="152400" dist="355600" dir="5400000" sx="90000" sy="-19000" rotWithShape="0">
                <a:prstClr val="black">
                  <a:alpha val="12000"/>
                </a:prstClr>
              </a:outerShdw>
            </a:effectLst>
          </p:grpSpPr>
          <p:sp>
            <p:nvSpPr>
              <p:cNvPr id="17" name="íṣḻïḓê">
                <a:extLst>
                  <a:ext uri="{FF2B5EF4-FFF2-40B4-BE49-F238E27FC236}">
                    <a16:creationId xmlns:a16="http://schemas.microsoft.com/office/drawing/2014/main" id="{AF8B87B7-A091-4BD8-97FF-174CD356E2C8}"/>
                  </a:ext>
                </a:extLst>
              </p:cNvPr>
              <p:cNvSpPr/>
              <p:nvPr/>
            </p:nvSpPr>
            <p:spPr bwMode="auto">
              <a:xfrm rot="19890794">
                <a:off x="5447057" y="2122743"/>
                <a:ext cx="1233488" cy="33797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8" name="ísliḍe">
                <a:extLst>
                  <a:ext uri="{FF2B5EF4-FFF2-40B4-BE49-F238E27FC236}">
                    <a16:creationId xmlns:a16="http://schemas.microsoft.com/office/drawing/2014/main" id="{6A33F805-6155-4A93-8B6B-2C617516D0C1}"/>
                  </a:ext>
                </a:extLst>
              </p:cNvPr>
              <p:cNvSpPr/>
              <p:nvPr/>
            </p:nvSpPr>
            <p:spPr bwMode="auto">
              <a:xfrm rot="19890794">
                <a:off x="5534346" y="3081979"/>
                <a:ext cx="2035175" cy="960438"/>
              </a:xfrm>
              <a:custGeom>
                <a:avLst/>
                <a:gdLst>
                  <a:gd name="T0" fmla="*/ 1043 w 1309"/>
                  <a:gd name="T1" fmla="*/ 95 h 618"/>
                  <a:gd name="T2" fmla="*/ 602 w 1309"/>
                  <a:gd name="T3" fmla="*/ 0 h 618"/>
                  <a:gd name="T4" fmla="*/ 0 w 1309"/>
                  <a:gd name="T5" fmla="*/ 602 h 618"/>
                  <a:gd name="T6" fmla="*/ 301 w 1309"/>
                  <a:gd name="T7" fmla="*/ 618 h 618"/>
                  <a:gd name="T8" fmla="*/ 1043 w 1309"/>
                  <a:gd name="T9" fmla="*/ 506 h 618"/>
                  <a:gd name="T10" fmla="*/ 1309 w 1309"/>
                  <a:gd name="T11" fmla="*/ 301 h 618"/>
                  <a:gd name="T12" fmla="*/ 1043 w 1309"/>
                  <a:gd name="T13" fmla="*/ 95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9" h="618">
                    <a:moveTo>
                      <a:pt x="1043" y="95"/>
                    </a:moveTo>
                    <a:cubicBezTo>
                      <a:pt x="918" y="50"/>
                      <a:pt x="767" y="18"/>
                      <a:pt x="602" y="0"/>
                    </a:cubicBezTo>
                    <a:cubicBezTo>
                      <a:pt x="0" y="602"/>
                      <a:pt x="0" y="602"/>
                      <a:pt x="0" y="602"/>
                    </a:cubicBezTo>
                    <a:cubicBezTo>
                      <a:pt x="97" y="612"/>
                      <a:pt x="198" y="618"/>
                      <a:pt x="301" y="618"/>
                    </a:cubicBezTo>
                    <a:cubicBezTo>
                      <a:pt x="583" y="618"/>
                      <a:pt x="846" y="578"/>
                      <a:pt x="1043" y="506"/>
                    </a:cubicBezTo>
                    <a:cubicBezTo>
                      <a:pt x="1239" y="435"/>
                      <a:pt x="1309" y="353"/>
                      <a:pt x="1309" y="301"/>
                    </a:cubicBezTo>
                    <a:cubicBezTo>
                      <a:pt x="1309" y="248"/>
                      <a:pt x="1239" y="167"/>
                      <a:pt x="1043" y="9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9" name="iŝ1îḋe">
                <a:extLst>
                  <a:ext uri="{FF2B5EF4-FFF2-40B4-BE49-F238E27FC236}">
                    <a16:creationId xmlns:a16="http://schemas.microsoft.com/office/drawing/2014/main" id="{87524AFC-A92A-4A23-9985-A6BF8B95C3B2}"/>
                  </a:ext>
                </a:extLst>
              </p:cNvPr>
              <p:cNvSpPr/>
              <p:nvPr/>
            </p:nvSpPr>
            <p:spPr bwMode="auto">
              <a:xfrm rot="19890794">
                <a:off x="5664172" y="2107318"/>
                <a:ext cx="1443037" cy="1574800"/>
              </a:xfrm>
              <a:custGeom>
                <a:avLst/>
                <a:gdLst>
                  <a:gd name="T0" fmla="*/ 552 w 928"/>
                  <a:gd name="T1" fmla="*/ 303 h 1013"/>
                  <a:gd name="T2" fmla="*/ 816 w 928"/>
                  <a:gd name="T3" fmla="*/ 1013 h 1013"/>
                  <a:gd name="T4" fmla="*/ 927 w 928"/>
                  <a:gd name="T5" fmla="*/ 927 h 1013"/>
                  <a:gd name="T6" fmla="*/ 928 w 928"/>
                  <a:gd name="T7" fmla="*/ 927 h 1013"/>
                  <a:gd name="T8" fmla="*/ 656 w 928"/>
                  <a:gd name="T9" fmla="*/ 271 h 1013"/>
                  <a:gd name="T10" fmla="*/ 0 w 928"/>
                  <a:gd name="T11" fmla="*/ 0 h 1013"/>
                  <a:gd name="T12" fmla="*/ 552 w 928"/>
                  <a:gd name="T13" fmla="*/ 30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8" h="1013">
                    <a:moveTo>
                      <a:pt x="552" y="303"/>
                    </a:moveTo>
                    <a:cubicBezTo>
                      <a:pt x="703" y="499"/>
                      <a:pt x="816" y="766"/>
                      <a:pt x="816" y="1013"/>
                    </a:cubicBezTo>
                    <a:cubicBezTo>
                      <a:pt x="891" y="974"/>
                      <a:pt x="920" y="941"/>
                      <a:pt x="927" y="927"/>
                    </a:cubicBezTo>
                    <a:cubicBezTo>
                      <a:pt x="928" y="927"/>
                      <a:pt x="928" y="927"/>
                      <a:pt x="928" y="927"/>
                    </a:cubicBezTo>
                    <a:cubicBezTo>
                      <a:pt x="928" y="679"/>
                      <a:pt x="831" y="446"/>
                      <a:pt x="656" y="271"/>
                    </a:cubicBezTo>
                    <a:cubicBezTo>
                      <a:pt x="481" y="96"/>
                      <a:pt x="248" y="0"/>
                      <a:pt x="0" y="0"/>
                    </a:cubicBezTo>
                    <a:cubicBezTo>
                      <a:pt x="248" y="0"/>
                      <a:pt x="503" y="239"/>
                      <a:pt x="552" y="30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0" name="íṡḻiḋè">
                <a:extLst>
                  <a:ext uri="{FF2B5EF4-FFF2-40B4-BE49-F238E27FC236}">
                    <a16:creationId xmlns:a16="http://schemas.microsoft.com/office/drawing/2014/main" id="{CE24804D-270D-45E2-B28D-4214C5106506}"/>
                  </a:ext>
                </a:extLst>
              </p:cNvPr>
              <p:cNvSpPr/>
              <p:nvPr/>
            </p:nvSpPr>
            <p:spPr bwMode="auto">
              <a:xfrm rot="19890794">
                <a:off x="5674743" y="2148962"/>
                <a:ext cx="1268413" cy="1574800"/>
              </a:xfrm>
              <a:custGeom>
                <a:avLst/>
                <a:gdLst>
                  <a:gd name="T0" fmla="*/ 0 w 816"/>
                  <a:gd name="T1" fmla="*/ 0 h 1013"/>
                  <a:gd name="T2" fmla="*/ 0 w 816"/>
                  <a:gd name="T3" fmla="*/ 927 h 1013"/>
                  <a:gd name="T4" fmla="*/ 816 w 816"/>
                  <a:gd name="T5" fmla="*/ 1013 h 1013"/>
                  <a:gd name="T6" fmla="*/ 552 w 816"/>
                  <a:gd name="T7" fmla="*/ 285 h 1013"/>
                  <a:gd name="T8" fmla="*/ 0 w 816"/>
                  <a:gd name="T9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1013">
                    <a:moveTo>
                      <a:pt x="0" y="0"/>
                    </a:moveTo>
                    <a:cubicBezTo>
                      <a:pt x="0" y="927"/>
                      <a:pt x="0" y="927"/>
                      <a:pt x="0" y="927"/>
                    </a:cubicBezTo>
                    <a:cubicBezTo>
                      <a:pt x="816" y="1013"/>
                      <a:pt x="816" y="1013"/>
                      <a:pt x="816" y="1013"/>
                    </a:cubicBezTo>
                    <a:cubicBezTo>
                      <a:pt x="816" y="766"/>
                      <a:pt x="727" y="461"/>
                      <a:pt x="552" y="285"/>
                    </a:cubicBezTo>
                    <a:cubicBezTo>
                      <a:pt x="412" y="145"/>
                      <a:pt x="248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1" name="ïṩlíḍê">
                <a:extLst>
                  <a:ext uri="{FF2B5EF4-FFF2-40B4-BE49-F238E27FC236}">
                    <a16:creationId xmlns:a16="http://schemas.microsoft.com/office/drawing/2014/main" id="{3334F71C-6D4B-4200-B284-7CD337A64096}"/>
                  </a:ext>
                </a:extLst>
              </p:cNvPr>
              <p:cNvSpPr/>
              <p:nvPr/>
            </p:nvSpPr>
            <p:spPr bwMode="auto">
              <a:xfrm rot="19890794">
                <a:off x="5532929" y="2437593"/>
                <a:ext cx="1247774" cy="1498600"/>
              </a:xfrm>
              <a:custGeom>
                <a:avLst/>
                <a:gdLst>
                  <a:gd name="T0" fmla="*/ 803 w 803"/>
                  <a:gd name="T1" fmla="*/ 876 h 964"/>
                  <a:gd name="T2" fmla="*/ 589 w 803"/>
                  <a:gd name="T3" fmla="*/ 279 h 964"/>
                  <a:gd name="T4" fmla="*/ 156 w 803"/>
                  <a:gd name="T5" fmla="*/ 0 h 964"/>
                  <a:gd name="T6" fmla="*/ 101 w 803"/>
                  <a:gd name="T7" fmla="*/ 120 h 964"/>
                  <a:gd name="T8" fmla="*/ 4 w 803"/>
                  <a:gd name="T9" fmla="*/ 654 h 964"/>
                  <a:gd name="T10" fmla="*/ 0 w 803"/>
                  <a:gd name="T11" fmla="*/ 807 h 964"/>
                  <a:gd name="T12" fmla="*/ 4 w 803"/>
                  <a:gd name="T13" fmla="*/ 959 h 964"/>
                  <a:gd name="T14" fmla="*/ 156 w 803"/>
                  <a:gd name="T15" fmla="*/ 964 h 964"/>
                  <a:gd name="T16" fmla="*/ 309 w 803"/>
                  <a:gd name="T17" fmla="*/ 959 h 964"/>
                  <a:gd name="T18" fmla="*/ 803 w 803"/>
                  <a:gd name="T19" fmla="*/ 876 h 964"/>
                  <a:gd name="T20" fmla="*/ 803 w 803"/>
                  <a:gd name="T21" fmla="*/ 876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3" h="964">
                    <a:moveTo>
                      <a:pt x="803" y="876"/>
                    </a:moveTo>
                    <a:cubicBezTo>
                      <a:pt x="784" y="654"/>
                      <a:pt x="705" y="419"/>
                      <a:pt x="589" y="279"/>
                    </a:cubicBezTo>
                    <a:cubicBezTo>
                      <a:pt x="455" y="120"/>
                      <a:pt x="322" y="25"/>
                      <a:pt x="156" y="0"/>
                    </a:cubicBezTo>
                    <a:cubicBezTo>
                      <a:pt x="140" y="27"/>
                      <a:pt x="121" y="66"/>
                      <a:pt x="101" y="120"/>
                    </a:cubicBezTo>
                    <a:cubicBezTo>
                      <a:pt x="49" y="265"/>
                      <a:pt x="15" y="450"/>
                      <a:pt x="4" y="654"/>
                    </a:cubicBezTo>
                    <a:cubicBezTo>
                      <a:pt x="1" y="704"/>
                      <a:pt x="0" y="755"/>
                      <a:pt x="0" y="807"/>
                    </a:cubicBezTo>
                    <a:cubicBezTo>
                      <a:pt x="0" y="859"/>
                      <a:pt x="1" y="910"/>
                      <a:pt x="4" y="959"/>
                    </a:cubicBezTo>
                    <a:cubicBezTo>
                      <a:pt x="54" y="962"/>
                      <a:pt x="105" y="964"/>
                      <a:pt x="156" y="964"/>
                    </a:cubicBezTo>
                    <a:cubicBezTo>
                      <a:pt x="208" y="964"/>
                      <a:pt x="259" y="962"/>
                      <a:pt x="309" y="959"/>
                    </a:cubicBezTo>
                    <a:cubicBezTo>
                      <a:pt x="495" y="949"/>
                      <a:pt x="665" y="920"/>
                      <a:pt x="803" y="876"/>
                    </a:cubicBezTo>
                    <a:cubicBezTo>
                      <a:pt x="803" y="876"/>
                      <a:pt x="803" y="876"/>
                      <a:pt x="803" y="87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2" name="isḷîďé">
                <a:extLst>
                  <a:ext uri="{FF2B5EF4-FFF2-40B4-BE49-F238E27FC236}">
                    <a16:creationId xmlns:a16="http://schemas.microsoft.com/office/drawing/2014/main" id="{7F011102-C167-43C0-A05F-180EB36B40D0}"/>
                  </a:ext>
                </a:extLst>
              </p:cNvPr>
              <p:cNvSpPr/>
              <p:nvPr/>
            </p:nvSpPr>
            <p:spPr bwMode="auto">
              <a:xfrm rot="19890794">
                <a:off x="4474765" y="2526313"/>
                <a:ext cx="1690688" cy="3379789"/>
              </a:xfrm>
              <a:custGeom>
                <a:avLst/>
                <a:gdLst>
                  <a:gd name="T0" fmla="*/ 1087 w 1087"/>
                  <a:gd name="T1" fmla="*/ 0 h 2174"/>
                  <a:gd name="T2" fmla="*/ 0 w 1087"/>
                  <a:gd name="T3" fmla="*/ 1087 h 2174"/>
                  <a:gd name="T4" fmla="*/ 1087 w 1087"/>
                  <a:gd name="T5" fmla="*/ 2174 h 2174"/>
                  <a:gd name="T6" fmla="*/ 1087 w 1087"/>
                  <a:gd name="T7" fmla="*/ 2174 h 2174"/>
                  <a:gd name="T8" fmla="*/ 691 w 1087"/>
                  <a:gd name="T9" fmla="*/ 1087 h 2174"/>
                  <a:gd name="T10" fmla="*/ 1087 w 1087"/>
                  <a:gd name="T11" fmla="*/ 0 h 2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7" h="2174">
                    <a:moveTo>
                      <a:pt x="1087" y="0"/>
                    </a:moveTo>
                    <a:cubicBezTo>
                      <a:pt x="487" y="0"/>
                      <a:pt x="0" y="486"/>
                      <a:pt x="0" y="1087"/>
                    </a:cubicBezTo>
                    <a:cubicBezTo>
                      <a:pt x="0" y="1687"/>
                      <a:pt x="487" y="2174"/>
                      <a:pt x="1087" y="2174"/>
                    </a:cubicBezTo>
                    <a:cubicBezTo>
                      <a:pt x="1087" y="2174"/>
                      <a:pt x="1087" y="2174"/>
                      <a:pt x="1087" y="2174"/>
                    </a:cubicBezTo>
                    <a:cubicBezTo>
                      <a:pt x="868" y="2174"/>
                      <a:pt x="691" y="1687"/>
                      <a:pt x="691" y="1087"/>
                    </a:cubicBezTo>
                    <a:cubicBezTo>
                      <a:pt x="691" y="486"/>
                      <a:pt x="868" y="0"/>
                      <a:pt x="1087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3" name="íŝľïďè">
                <a:extLst>
                  <a:ext uri="{FF2B5EF4-FFF2-40B4-BE49-F238E27FC236}">
                    <a16:creationId xmlns:a16="http://schemas.microsoft.com/office/drawing/2014/main" id="{A9C971EC-5C33-45C0-AE46-E001E35974CA}"/>
                  </a:ext>
                </a:extLst>
              </p:cNvPr>
              <p:cNvSpPr/>
              <p:nvPr/>
            </p:nvSpPr>
            <p:spPr bwMode="auto">
              <a:xfrm rot="19890794">
                <a:off x="5901952" y="3456977"/>
                <a:ext cx="2035175" cy="1565275"/>
              </a:xfrm>
              <a:custGeom>
                <a:avLst/>
                <a:gdLst>
                  <a:gd name="T0" fmla="*/ 1309 w 1309"/>
                  <a:gd name="T1" fmla="*/ 0 h 1007"/>
                  <a:gd name="T2" fmla="*/ 1043 w 1309"/>
                  <a:gd name="T3" fmla="*/ 205 h 1007"/>
                  <a:gd name="T4" fmla="*/ 301 w 1309"/>
                  <a:gd name="T5" fmla="*/ 317 h 1007"/>
                  <a:gd name="T6" fmla="*/ 0 w 1309"/>
                  <a:gd name="T7" fmla="*/ 301 h 1007"/>
                  <a:gd name="T8" fmla="*/ 96 w 1309"/>
                  <a:gd name="T9" fmla="*/ 741 h 1007"/>
                  <a:gd name="T10" fmla="*/ 301 w 1309"/>
                  <a:gd name="T11" fmla="*/ 1007 h 1007"/>
                  <a:gd name="T12" fmla="*/ 301 w 1309"/>
                  <a:gd name="T13" fmla="*/ 1007 h 1007"/>
                  <a:gd name="T14" fmla="*/ 1013 w 1309"/>
                  <a:gd name="T15" fmla="*/ 712 h 1007"/>
                  <a:gd name="T16" fmla="*/ 1309 w 1309"/>
                  <a:gd name="T17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9" h="1007">
                    <a:moveTo>
                      <a:pt x="1309" y="0"/>
                    </a:moveTo>
                    <a:cubicBezTo>
                      <a:pt x="1308" y="52"/>
                      <a:pt x="1238" y="134"/>
                      <a:pt x="1043" y="205"/>
                    </a:cubicBezTo>
                    <a:cubicBezTo>
                      <a:pt x="846" y="277"/>
                      <a:pt x="583" y="317"/>
                      <a:pt x="301" y="317"/>
                    </a:cubicBezTo>
                    <a:cubicBezTo>
                      <a:pt x="198" y="317"/>
                      <a:pt x="97" y="311"/>
                      <a:pt x="0" y="301"/>
                    </a:cubicBezTo>
                    <a:cubicBezTo>
                      <a:pt x="18" y="466"/>
                      <a:pt x="51" y="617"/>
                      <a:pt x="96" y="741"/>
                    </a:cubicBezTo>
                    <a:cubicBezTo>
                      <a:pt x="167" y="937"/>
                      <a:pt x="249" y="1007"/>
                      <a:pt x="301" y="1007"/>
                    </a:cubicBezTo>
                    <a:cubicBezTo>
                      <a:pt x="301" y="1007"/>
                      <a:pt x="301" y="1007"/>
                      <a:pt x="301" y="1007"/>
                    </a:cubicBezTo>
                    <a:cubicBezTo>
                      <a:pt x="570" y="1007"/>
                      <a:pt x="823" y="902"/>
                      <a:pt x="1013" y="712"/>
                    </a:cubicBezTo>
                    <a:cubicBezTo>
                      <a:pt x="1204" y="522"/>
                      <a:pt x="1308" y="269"/>
                      <a:pt x="1309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sp>
          <p:nvSpPr>
            <p:cNvPr id="137" name="exchange_245906">
              <a:extLst>
                <a:ext uri="{FF2B5EF4-FFF2-40B4-BE49-F238E27FC236}">
                  <a16:creationId xmlns:a16="http://schemas.microsoft.com/office/drawing/2014/main" id="{2DC72163-C99E-45FA-9724-78563AA80E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785188" y="9523024"/>
              <a:ext cx="1267102" cy="1264987"/>
            </a:xfrm>
            <a:custGeom>
              <a:avLst/>
              <a:gdLst>
                <a:gd name="connsiteX0" fmla="*/ 61742 w 607352"/>
                <a:gd name="connsiteY0" fmla="*/ 429777 h 606338"/>
                <a:gd name="connsiteX1" fmla="*/ 210460 w 607352"/>
                <a:gd name="connsiteY1" fmla="*/ 429777 h 606338"/>
                <a:gd name="connsiteX2" fmla="*/ 167685 w 607352"/>
                <a:gd name="connsiteY2" fmla="*/ 472486 h 606338"/>
                <a:gd name="connsiteX3" fmla="*/ 376684 w 607352"/>
                <a:gd name="connsiteY3" fmla="*/ 501590 h 606338"/>
                <a:gd name="connsiteX4" fmla="*/ 413863 w 607352"/>
                <a:gd name="connsiteY4" fmla="*/ 579890 h 606338"/>
                <a:gd name="connsiteX5" fmla="*/ 105960 w 607352"/>
                <a:gd name="connsiteY5" fmla="*/ 534027 h 606338"/>
                <a:gd name="connsiteX6" fmla="*/ 61742 w 607352"/>
                <a:gd name="connsiteY6" fmla="*/ 578268 h 606338"/>
                <a:gd name="connsiteX7" fmla="*/ 580935 w 607352"/>
                <a:gd name="connsiteY7" fmla="*/ 193171 h 606338"/>
                <a:gd name="connsiteX8" fmla="*/ 534916 w 607352"/>
                <a:gd name="connsiteY8" fmla="*/ 500491 h 606338"/>
                <a:gd name="connsiteX9" fmla="*/ 579221 w 607352"/>
                <a:gd name="connsiteY9" fmla="*/ 544728 h 606338"/>
                <a:gd name="connsiteX10" fmla="*/ 430516 w 607352"/>
                <a:gd name="connsiteY10" fmla="*/ 544728 h 606338"/>
                <a:gd name="connsiteX11" fmla="*/ 430516 w 607352"/>
                <a:gd name="connsiteY11" fmla="*/ 396249 h 606338"/>
                <a:gd name="connsiteX12" fmla="*/ 473197 w 607352"/>
                <a:gd name="connsiteY12" fmla="*/ 438865 h 606338"/>
                <a:gd name="connsiteX13" fmla="*/ 502432 w 607352"/>
                <a:gd name="connsiteY13" fmla="*/ 230291 h 606338"/>
                <a:gd name="connsiteX14" fmla="*/ 303640 w 607352"/>
                <a:gd name="connsiteY14" fmla="*/ 184492 h 606338"/>
                <a:gd name="connsiteX15" fmla="*/ 422472 w 607352"/>
                <a:gd name="connsiteY15" fmla="*/ 303113 h 606338"/>
                <a:gd name="connsiteX16" fmla="*/ 303640 w 607352"/>
                <a:gd name="connsiteY16" fmla="*/ 421734 h 606338"/>
                <a:gd name="connsiteX17" fmla="*/ 184808 w 607352"/>
                <a:gd name="connsiteY17" fmla="*/ 303113 h 606338"/>
                <a:gd name="connsiteX18" fmla="*/ 303640 w 607352"/>
                <a:gd name="connsiteY18" fmla="*/ 184492 h 606338"/>
                <a:gd name="connsiteX19" fmla="*/ 28146 w 607352"/>
                <a:gd name="connsiteY19" fmla="*/ 61567 h 606338"/>
                <a:gd name="connsiteX20" fmla="*/ 176904 w 607352"/>
                <a:gd name="connsiteY20" fmla="*/ 61567 h 606338"/>
                <a:gd name="connsiteX21" fmla="*/ 176904 w 607352"/>
                <a:gd name="connsiteY21" fmla="*/ 210076 h 606338"/>
                <a:gd name="connsiteX22" fmla="*/ 134118 w 607352"/>
                <a:gd name="connsiteY22" fmla="*/ 167361 h 606338"/>
                <a:gd name="connsiteX23" fmla="*/ 104872 w 607352"/>
                <a:gd name="connsiteY23" fmla="*/ 376067 h 606338"/>
                <a:gd name="connsiteX24" fmla="*/ 26431 w 607352"/>
                <a:gd name="connsiteY24" fmla="*/ 413194 h 606338"/>
                <a:gd name="connsiteX25" fmla="*/ 72376 w 607352"/>
                <a:gd name="connsiteY25" fmla="*/ 105723 h 606338"/>
                <a:gd name="connsiteX26" fmla="*/ 352808 w 607352"/>
                <a:gd name="connsiteY26" fmla="*/ 2822 h 606338"/>
                <a:gd name="connsiteX27" fmla="*/ 501300 w 607352"/>
                <a:gd name="connsiteY27" fmla="*/ 72247 h 606338"/>
                <a:gd name="connsiteX28" fmla="*/ 545608 w 607352"/>
                <a:gd name="connsiteY28" fmla="*/ 28097 h 606338"/>
                <a:gd name="connsiteX29" fmla="*/ 545608 w 607352"/>
                <a:gd name="connsiteY29" fmla="*/ 176588 h 606338"/>
                <a:gd name="connsiteX30" fmla="*/ 396891 w 607352"/>
                <a:gd name="connsiteY30" fmla="*/ 176588 h 606338"/>
                <a:gd name="connsiteX31" fmla="*/ 439575 w 607352"/>
                <a:gd name="connsiteY31" fmla="*/ 133879 h 606338"/>
                <a:gd name="connsiteX32" fmla="*/ 230667 w 607352"/>
                <a:gd name="connsiteY32" fmla="*/ 104685 h 606338"/>
                <a:gd name="connsiteX33" fmla="*/ 193487 w 607352"/>
                <a:gd name="connsiteY33" fmla="*/ 26385 h 606338"/>
                <a:gd name="connsiteX34" fmla="*/ 352808 w 607352"/>
                <a:gd name="connsiteY34" fmla="*/ 2822 h 60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352" h="606338">
                  <a:moveTo>
                    <a:pt x="61742" y="429777"/>
                  </a:moveTo>
                  <a:lnTo>
                    <a:pt x="210460" y="429777"/>
                  </a:lnTo>
                  <a:lnTo>
                    <a:pt x="167685" y="472486"/>
                  </a:lnTo>
                  <a:cubicBezTo>
                    <a:pt x="226703" y="523305"/>
                    <a:pt x="308823" y="533036"/>
                    <a:pt x="376684" y="501590"/>
                  </a:cubicBezTo>
                  <a:lnTo>
                    <a:pt x="413863" y="579890"/>
                  </a:lnTo>
                  <a:cubicBezTo>
                    <a:pt x="313696" y="626654"/>
                    <a:pt x="191599" y="611427"/>
                    <a:pt x="105960" y="534027"/>
                  </a:cubicBezTo>
                  <a:lnTo>
                    <a:pt x="61742" y="578268"/>
                  </a:lnTo>
                  <a:close/>
                  <a:moveTo>
                    <a:pt x="580935" y="193171"/>
                  </a:moveTo>
                  <a:cubicBezTo>
                    <a:pt x="627676" y="293088"/>
                    <a:pt x="612427" y="414989"/>
                    <a:pt x="534916" y="500491"/>
                  </a:cubicBezTo>
                  <a:lnTo>
                    <a:pt x="579221" y="544728"/>
                  </a:lnTo>
                  <a:lnTo>
                    <a:pt x="430516" y="544728"/>
                  </a:lnTo>
                  <a:lnTo>
                    <a:pt x="430516" y="396249"/>
                  </a:lnTo>
                  <a:lnTo>
                    <a:pt x="473197" y="438865"/>
                  </a:lnTo>
                  <a:cubicBezTo>
                    <a:pt x="524179" y="380032"/>
                    <a:pt x="533834" y="298044"/>
                    <a:pt x="502432" y="230291"/>
                  </a:cubicBezTo>
                  <a:close/>
                  <a:moveTo>
                    <a:pt x="303640" y="184492"/>
                  </a:moveTo>
                  <a:cubicBezTo>
                    <a:pt x="369269" y="184492"/>
                    <a:pt x="422472" y="237600"/>
                    <a:pt x="422472" y="303113"/>
                  </a:cubicBezTo>
                  <a:cubicBezTo>
                    <a:pt x="422472" y="368626"/>
                    <a:pt x="369269" y="421734"/>
                    <a:pt x="303640" y="421734"/>
                  </a:cubicBezTo>
                  <a:cubicBezTo>
                    <a:pt x="238011" y="421734"/>
                    <a:pt x="184808" y="368626"/>
                    <a:pt x="184808" y="303113"/>
                  </a:cubicBezTo>
                  <a:cubicBezTo>
                    <a:pt x="184808" y="237600"/>
                    <a:pt x="238011" y="184492"/>
                    <a:pt x="303640" y="184492"/>
                  </a:cubicBezTo>
                  <a:close/>
                  <a:moveTo>
                    <a:pt x="28146" y="61567"/>
                  </a:moveTo>
                  <a:lnTo>
                    <a:pt x="176904" y="61567"/>
                  </a:lnTo>
                  <a:lnTo>
                    <a:pt x="176904" y="210076"/>
                  </a:lnTo>
                  <a:lnTo>
                    <a:pt x="134118" y="167361"/>
                  </a:lnTo>
                  <a:cubicBezTo>
                    <a:pt x="83118" y="226297"/>
                    <a:pt x="73460" y="308301"/>
                    <a:pt x="104872" y="376067"/>
                  </a:cubicBezTo>
                  <a:lnTo>
                    <a:pt x="26431" y="413194"/>
                  </a:lnTo>
                  <a:cubicBezTo>
                    <a:pt x="-20326" y="313257"/>
                    <a:pt x="-5071" y="191332"/>
                    <a:pt x="72376" y="105723"/>
                  </a:cubicBezTo>
                  <a:close/>
                  <a:moveTo>
                    <a:pt x="352808" y="2822"/>
                  </a:moveTo>
                  <a:cubicBezTo>
                    <a:pt x="406547" y="10459"/>
                    <a:pt x="458480" y="33593"/>
                    <a:pt x="501300" y="72247"/>
                  </a:cubicBezTo>
                  <a:lnTo>
                    <a:pt x="545608" y="28097"/>
                  </a:lnTo>
                  <a:lnTo>
                    <a:pt x="545608" y="176588"/>
                  </a:lnTo>
                  <a:lnTo>
                    <a:pt x="396891" y="176588"/>
                  </a:lnTo>
                  <a:lnTo>
                    <a:pt x="439575" y="133879"/>
                  </a:lnTo>
                  <a:cubicBezTo>
                    <a:pt x="380647" y="82970"/>
                    <a:pt x="298528" y="73329"/>
                    <a:pt x="230667" y="104685"/>
                  </a:cubicBezTo>
                  <a:lnTo>
                    <a:pt x="193487" y="26385"/>
                  </a:lnTo>
                  <a:cubicBezTo>
                    <a:pt x="243526" y="3048"/>
                    <a:pt x="299069" y="-4814"/>
                    <a:pt x="352808" y="2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iconfont-11843-5650907">
              <a:extLst>
                <a:ext uri="{FF2B5EF4-FFF2-40B4-BE49-F238E27FC236}">
                  <a16:creationId xmlns:a16="http://schemas.microsoft.com/office/drawing/2014/main" id="{3F91297C-65CD-4DEA-8A8D-778381C78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28195" y="10524336"/>
              <a:ext cx="1519468" cy="1374770"/>
            </a:xfrm>
            <a:custGeom>
              <a:avLst/>
              <a:gdLst>
                <a:gd name="T0" fmla="*/ 5188 w 11135"/>
                <a:gd name="T1" fmla="*/ 4589 h 10074"/>
                <a:gd name="T2" fmla="*/ 2594 w 11135"/>
                <a:gd name="T3" fmla="*/ 1950 h 10074"/>
                <a:gd name="T4" fmla="*/ 0 w 11135"/>
                <a:gd name="T5" fmla="*/ 4589 h 10074"/>
                <a:gd name="T6" fmla="*/ 151 w 11135"/>
                <a:gd name="T7" fmla="*/ 5477 h 10074"/>
                <a:gd name="T8" fmla="*/ 2428 w 11135"/>
                <a:gd name="T9" fmla="*/ 8786 h 10074"/>
                <a:gd name="T10" fmla="*/ 2456 w 11135"/>
                <a:gd name="T11" fmla="*/ 8815 h 10074"/>
                <a:gd name="T12" fmla="*/ 2760 w 11135"/>
                <a:gd name="T13" fmla="*/ 8786 h 10074"/>
                <a:gd name="T14" fmla="*/ 5034 w 11135"/>
                <a:gd name="T15" fmla="*/ 5482 h 10074"/>
                <a:gd name="T16" fmla="*/ 5188 w 11135"/>
                <a:gd name="T17" fmla="*/ 4589 h 10074"/>
                <a:gd name="T18" fmla="*/ 2594 w 11135"/>
                <a:gd name="T19" fmla="*/ 5469 h 10074"/>
                <a:gd name="T20" fmla="*/ 1729 w 11135"/>
                <a:gd name="T21" fmla="*/ 4589 h 10074"/>
                <a:gd name="T22" fmla="*/ 2594 w 11135"/>
                <a:gd name="T23" fmla="*/ 3710 h 10074"/>
                <a:gd name="T24" fmla="*/ 3459 w 11135"/>
                <a:gd name="T25" fmla="*/ 4589 h 10074"/>
                <a:gd name="T26" fmla="*/ 2594 w 11135"/>
                <a:gd name="T27" fmla="*/ 5469 h 10074"/>
                <a:gd name="T28" fmla="*/ 7096 w 11135"/>
                <a:gd name="T29" fmla="*/ 4600 h 10074"/>
                <a:gd name="T30" fmla="*/ 7115 w 11135"/>
                <a:gd name="T31" fmla="*/ 4619 h 10074"/>
                <a:gd name="T32" fmla="*/ 7320 w 11135"/>
                <a:gd name="T33" fmla="*/ 4600 h 10074"/>
                <a:gd name="T34" fmla="*/ 8850 w 11135"/>
                <a:gd name="T35" fmla="*/ 2377 h 10074"/>
                <a:gd name="T36" fmla="*/ 8953 w 11135"/>
                <a:gd name="T37" fmla="*/ 1775 h 10074"/>
                <a:gd name="T38" fmla="*/ 7208 w 11135"/>
                <a:gd name="T39" fmla="*/ 0 h 10074"/>
                <a:gd name="T40" fmla="*/ 5463 w 11135"/>
                <a:gd name="T41" fmla="*/ 1775 h 10074"/>
                <a:gd name="T42" fmla="*/ 5564 w 11135"/>
                <a:gd name="T43" fmla="*/ 2372 h 10074"/>
                <a:gd name="T44" fmla="*/ 7096 w 11135"/>
                <a:gd name="T45" fmla="*/ 4600 h 10074"/>
                <a:gd name="T46" fmla="*/ 7208 w 11135"/>
                <a:gd name="T47" fmla="*/ 1182 h 10074"/>
                <a:gd name="T48" fmla="*/ 7789 w 11135"/>
                <a:gd name="T49" fmla="*/ 1774 h 10074"/>
                <a:gd name="T50" fmla="*/ 7208 w 11135"/>
                <a:gd name="T51" fmla="*/ 2366 h 10074"/>
                <a:gd name="T52" fmla="*/ 6626 w 11135"/>
                <a:gd name="T53" fmla="*/ 1774 h 10074"/>
                <a:gd name="T54" fmla="*/ 7208 w 11135"/>
                <a:gd name="T55" fmla="*/ 1182 h 10074"/>
                <a:gd name="T56" fmla="*/ 9611 w 11135"/>
                <a:gd name="T57" fmla="*/ 6554 h 10074"/>
                <a:gd name="T58" fmla="*/ 7529 w 11135"/>
                <a:gd name="T59" fmla="*/ 5275 h 10074"/>
                <a:gd name="T60" fmla="*/ 6944 w 11135"/>
                <a:gd name="T61" fmla="*/ 5275 h 10074"/>
                <a:gd name="T62" fmla="*/ 9344 w 11135"/>
                <a:gd name="T63" fmla="*/ 7089 h 10074"/>
                <a:gd name="T64" fmla="*/ 4246 w 11135"/>
                <a:gd name="T65" fmla="*/ 8260 h 10074"/>
                <a:gd name="T66" fmla="*/ 3741 w 11135"/>
                <a:gd name="T67" fmla="*/ 8865 h 10074"/>
                <a:gd name="T68" fmla="*/ 8724 w 11135"/>
                <a:gd name="T69" fmla="*/ 9201 h 10074"/>
                <a:gd name="T70" fmla="*/ 9611 w 11135"/>
                <a:gd name="T71" fmla="*/ 6554 h 10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35" h="10074">
                  <a:moveTo>
                    <a:pt x="5188" y="4589"/>
                  </a:moveTo>
                  <a:cubicBezTo>
                    <a:pt x="5188" y="3131"/>
                    <a:pt x="4026" y="1950"/>
                    <a:pt x="2594" y="1950"/>
                  </a:cubicBezTo>
                  <a:cubicBezTo>
                    <a:pt x="1161" y="1950"/>
                    <a:pt x="0" y="3131"/>
                    <a:pt x="0" y="4589"/>
                  </a:cubicBezTo>
                  <a:cubicBezTo>
                    <a:pt x="0" y="4891"/>
                    <a:pt x="51" y="5192"/>
                    <a:pt x="151" y="5477"/>
                  </a:cubicBezTo>
                  <a:cubicBezTo>
                    <a:pt x="380" y="6130"/>
                    <a:pt x="1140" y="7232"/>
                    <a:pt x="2428" y="8786"/>
                  </a:cubicBezTo>
                  <a:cubicBezTo>
                    <a:pt x="2436" y="8796"/>
                    <a:pt x="2446" y="8806"/>
                    <a:pt x="2456" y="8815"/>
                  </a:cubicBezTo>
                  <a:cubicBezTo>
                    <a:pt x="2549" y="8891"/>
                    <a:pt x="2685" y="8879"/>
                    <a:pt x="2760" y="8786"/>
                  </a:cubicBezTo>
                  <a:cubicBezTo>
                    <a:pt x="4046" y="7235"/>
                    <a:pt x="4804" y="6132"/>
                    <a:pt x="5034" y="5482"/>
                  </a:cubicBezTo>
                  <a:cubicBezTo>
                    <a:pt x="5133" y="5205"/>
                    <a:pt x="5188" y="4904"/>
                    <a:pt x="5188" y="4589"/>
                  </a:cubicBezTo>
                  <a:close/>
                  <a:moveTo>
                    <a:pt x="2594" y="5469"/>
                  </a:moveTo>
                  <a:cubicBezTo>
                    <a:pt x="2116" y="5469"/>
                    <a:pt x="1729" y="5075"/>
                    <a:pt x="1729" y="4589"/>
                  </a:cubicBezTo>
                  <a:cubicBezTo>
                    <a:pt x="1729" y="4102"/>
                    <a:pt x="2116" y="3710"/>
                    <a:pt x="2594" y="3710"/>
                  </a:cubicBezTo>
                  <a:cubicBezTo>
                    <a:pt x="3071" y="3710"/>
                    <a:pt x="3459" y="4104"/>
                    <a:pt x="3459" y="4589"/>
                  </a:cubicBezTo>
                  <a:cubicBezTo>
                    <a:pt x="3458" y="5075"/>
                    <a:pt x="3071" y="5469"/>
                    <a:pt x="2594" y="5469"/>
                  </a:cubicBezTo>
                  <a:close/>
                  <a:moveTo>
                    <a:pt x="7096" y="4600"/>
                  </a:moveTo>
                  <a:cubicBezTo>
                    <a:pt x="7103" y="4607"/>
                    <a:pt x="7109" y="4614"/>
                    <a:pt x="7115" y="4619"/>
                  </a:cubicBezTo>
                  <a:cubicBezTo>
                    <a:pt x="7176" y="4670"/>
                    <a:pt x="7269" y="4661"/>
                    <a:pt x="7320" y="4600"/>
                  </a:cubicBezTo>
                  <a:cubicBezTo>
                    <a:pt x="8185" y="3556"/>
                    <a:pt x="8695" y="2815"/>
                    <a:pt x="8850" y="2377"/>
                  </a:cubicBezTo>
                  <a:cubicBezTo>
                    <a:pt x="8916" y="2190"/>
                    <a:pt x="8953" y="1987"/>
                    <a:pt x="8953" y="1775"/>
                  </a:cubicBezTo>
                  <a:cubicBezTo>
                    <a:pt x="8953" y="795"/>
                    <a:pt x="8171" y="0"/>
                    <a:pt x="7208" y="0"/>
                  </a:cubicBezTo>
                  <a:cubicBezTo>
                    <a:pt x="6244" y="0"/>
                    <a:pt x="5463" y="794"/>
                    <a:pt x="5463" y="1775"/>
                  </a:cubicBezTo>
                  <a:cubicBezTo>
                    <a:pt x="5463" y="1979"/>
                    <a:pt x="5496" y="2181"/>
                    <a:pt x="5564" y="2372"/>
                  </a:cubicBezTo>
                  <a:cubicBezTo>
                    <a:pt x="5719" y="2811"/>
                    <a:pt x="6229" y="3554"/>
                    <a:pt x="7096" y="4600"/>
                  </a:cubicBezTo>
                  <a:close/>
                  <a:moveTo>
                    <a:pt x="7208" y="1182"/>
                  </a:moveTo>
                  <a:cubicBezTo>
                    <a:pt x="7529" y="1182"/>
                    <a:pt x="7789" y="1447"/>
                    <a:pt x="7789" y="1774"/>
                  </a:cubicBezTo>
                  <a:cubicBezTo>
                    <a:pt x="7789" y="2101"/>
                    <a:pt x="7529" y="2366"/>
                    <a:pt x="7208" y="2366"/>
                  </a:cubicBezTo>
                  <a:cubicBezTo>
                    <a:pt x="6886" y="2366"/>
                    <a:pt x="6626" y="2101"/>
                    <a:pt x="6626" y="1774"/>
                  </a:cubicBezTo>
                  <a:cubicBezTo>
                    <a:pt x="6626" y="1446"/>
                    <a:pt x="6886" y="1182"/>
                    <a:pt x="7208" y="1182"/>
                  </a:cubicBezTo>
                  <a:close/>
                  <a:moveTo>
                    <a:pt x="9611" y="6554"/>
                  </a:moveTo>
                  <a:cubicBezTo>
                    <a:pt x="8828" y="6255"/>
                    <a:pt x="7874" y="6331"/>
                    <a:pt x="7529" y="5275"/>
                  </a:cubicBezTo>
                  <a:lnTo>
                    <a:pt x="6944" y="5275"/>
                  </a:lnTo>
                  <a:cubicBezTo>
                    <a:pt x="6944" y="5275"/>
                    <a:pt x="6649" y="6301"/>
                    <a:pt x="9344" y="7089"/>
                  </a:cubicBezTo>
                  <a:cubicBezTo>
                    <a:pt x="10844" y="7609"/>
                    <a:pt x="8555" y="9829"/>
                    <a:pt x="4246" y="8260"/>
                  </a:cubicBezTo>
                  <a:lnTo>
                    <a:pt x="3741" y="8865"/>
                  </a:lnTo>
                  <a:cubicBezTo>
                    <a:pt x="3741" y="8865"/>
                    <a:pt x="6313" y="10074"/>
                    <a:pt x="8724" y="9201"/>
                  </a:cubicBezTo>
                  <a:cubicBezTo>
                    <a:pt x="11135" y="8329"/>
                    <a:pt x="10415" y="6860"/>
                    <a:pt x="9611" y="6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0" name="iconfont-11253-5327626">
              <a:extLst>
                <a:ext uri="{FF2B5EF4-FFF2-40B4-BE49-F238E27FC236}">
                  <a16:creationId xmlns:a16="http://schemas.microsoft.com/office/drawing/2014/main" id="{8122A742-EE94-4F88-B9CB-8D4E70C436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369713" y="5100712"/>
              <a:ext cx="1549442" cy="1163129"/>
            </a:xfrm>
            <a:custGeom>
              <a:avLst/>
              <a:gdLst>
                <a:gd name="T0" fmla="*/ 10000 w 10000"/>
                <a:gd name="T1" fmla="*/ 1968 h 7507"/>
                <a:gd name="T2" fmla="*/ 9950 w 10000"/>
                <a:gd name="T3" fmla="*/ 2097 h 7507"/>
                <a:gd name="T4" fmla="*/ 8165 w 10000"/>
                <a:gd name="T5" fmla="*/ 3883 h 7507"/>
                <a:gd name="T6" fmla="*/ 8036 w 10000"/>
                <a:gd name="T7" fmla="*/ 3933 h 7507"/>
                <a:gd name="T8" fmla="*/ 7910 w 10000"/>
                <a:gd name="T9" fmla="*/ 3880 h 7507"/>
                <a:gd name="T10" fmla="*/ 7858 w 10000"/>
                <a:gd name="T11" fmla="*/ 3754 h 7507"/>
                <a:gd name="T12" fmla="*/ 7858 w 10000"/>
                <a:gd name="T13" fmla="*/ 2681 h 7507"/>
                <a:gd name="T14" fmla="*/ 179 w 10000"/>
                <a:gd name="T15" fmla="*/ 2681 h 7507"/>
                <a:gd name="T16" fmla="*/ 53 w 10000"/>
                <a:gd name="T17" fmla="*/ 2629 h 7507"/>
                <a:gd name="T18" fmla="*/ 0 w 10000"/>
                <a:gd name="T19" fmla="*/ 2503 h 7507"/>
                <a:gd name="T20" fmla="*/ 0 w 10000"/>
                <a:gd name="T21" fmla="*/ 1430 h 7507"/>
                <a:gd name="T22" fmla="*/ 53 w 10000"/>
                <a:gd name="T23" fmla="*/ 1304 h 7507"/>
                <a:gd name="T24" fmla="*/ 179 w 10000"/>
                <a:gd name="T25" fmla="*/ 1251 h 7507"/>
                <a:gd name="T26" fmla="*/ 7857 w 10000"/>
                <a:gd name="T27" fmla="*/ 1251 h 7507"/>
                <a:gd name="T28" fmla="*/ 7857 w 10000"/>
                <a:gd name="T29" fmla="*/ 179 h 7507"/>
                <a:gd name="T30" fmla="*/ 7907 w 10000"/>
                <a:gd name="T31" fmla="*/ 50 h 7507"/>
                <a:gd name="T32" fmla="*/ 8036 w 10000"/>
                <a:gd name="T33" fmla="*/ 0 h 7507"/>
                <a:gd name="T34" fmla="*/ 8170 w 10000"/>
                <a:gd name="T35" fmla="*/ 57 h 7507"/>
                <a:gd name="T36" fmla="*/ 9950 w 10000"/>
                <a:gd name="T37" fmla="*/ 1837 h 7507"/>
                <a:gd name="T38" fmla="*/ 10000 w 10000"/>
                <a:gd name="T39" fmla="*/ 1968 h 7507"/>
                <a:gd name="T40" fmla="*/ 10000 w 10000"/>
                <a:gd name="T41" fmla="*/ 5004 h 7507"/>
                <a:gd name="T42" fmla="*/ 10000 w 10000"/>
                <a:gd name="T43" fmla="*/ 6077 h 7507"/>
                <a:gd name="T44" fmla="*/ 9948 w 10000"/>
                <a:gd name="T45" fmla="*/ 6203 h 7507"/>
                <a:gd name="T46" fmla="*/ 9821 w 10000"/>
                <a:gd name="T47" fmla="*/ 6255 h 7507"/>
                <a:gd name="T48" fmla="*/ 2142 w 10000"/>
                <a:gd name="T49" fmla="*/ 6255 h 7507"/>
                <a:gd name="T50" fmla="*/ 2142 w 10000"/>
                <a:gd name="T51" fmla="*/ 7328 h 7507"/>
                <a:gd name="T52" fmla="*/ 2090 w 10000"/>
                <a:gd name="T53" fmla="*/ 7454 h 7507"/>
                <a:gd name="T54" fmla="*/ 1964 w 10000"/>
                <a:gd name="T55" fmla="*/ 7507 h 7507"/>
                <a:gd name="T56" fmla="*/ 1830 w 10000"/>
                <a:gd name="T57" fmla="*/ 7450 h 7507"/>
                <a:gd name="T58" fmla="*/ 51 w 10000"/>
                <a:gd name="T59" fmla="*/ 5665 h 7507"/>
                <a:gd name="T60" fmla="*/ 1 w 10000"/>
                <a:gd name="T61" fmla="*/ 5542 h 7507"/>
                <a:gd name="T62" fmla="*/ 51 w 10000"/>
                <a:gd name="T63" fmla="*/ 5413 h 7507"/>
                <a:gd name="T64" fmla="*/ 1838 w 10000"/>
                <a:gd name="T65" fmla="*/ 3627 h 7507"/>
                <a:gd name="T66" fmla="*/ 1966 w 10000"/>
                <a:gd name="T67" fmla="*/ 3577 h 7507"/>
                <a:gd name="T68" fmla="*/ 2093 w 10000"/>
                <a:gd name="T69" fmla="*/ 3629 h 7507"/>
                <a:gd name="T70" fmla="*/ 2145 w 10000"/>
                <a:gd name="T71" fmla="*/ 3755 h 7507"/>
                <a:gd name="T72" fmla="*/ 2145 w 10000"/>
                <a:gd name="T73" fmla="*/ 4828 h 7507"/>
                <a:gd name="T74" fmla="*/ 9824 w 10000"/>
                <a:gd name="T75" fmla="*/ 4828 h 7507"/>
                <a:gd name="T76" fmla="*/ 9950 w 10000"/>
                <a:gd name="T77" fmla="*/ 4880 h 7507"/>
                <a:gd name="T78" fmla="*/ 10000 w 10000"/>
                <a:gd name="T79" fmla="*/ 5004 h 7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00" h="7507">
                  <a:moveTo>
                    <a:pt x="10000" y="1968"/>
                  </a:moveTo>
                  <a:cubicBezTo>
                    <a:pt x="10000" y="2019"/>
                    <a:pt x="9984" y="2063"/>
                    <a:pt x="9950" y="2097"/>
                  </a:cubicBezTo>
                  <a:lnTo>
                    <a:pt x="8165" y="3883"/>
                  </a:lnTo>
                  <a:cubicBezTo>
                    <a:pt x="8131" y="3917"/>
                    <a:pt x="8089" y="3933"/>
                    <a:pt x="8036" y="3933"/>
                  </a:cubicBezTo>
                  <a:cubicBezTo>
                    <a:pt x="7989" y="3933"/>
                    <a:pt x="7946" y="3915"/>
                    <a:pt x="7910" y="3880"/>
                  </a:cubicBezTo>
                  <a:cubicBezTo>
                    <a:pt x="7875" y="3845"/>
                    <a:pt x="7858" y="3803"/>
                    <a:pt x="7858" y="3754"/>
                  </a:cubicBezTo>
                  <a:lnTo>
                    <a:pt x="7858" y="2681"/>
                  </a:lnTo>
                  <a:lnTo>
                    <a:pt x="179" y="2681"/>
                  </a:lnTo>
                  <a:cubicBezTo>
                    <a:pt x="131" y="2681"/>
                    <a:pt x="89" y="2664"/>
                    <a:pt x="53" y="2629"/>
                  </a:cubicBezTo>
                  <a:cubicBezTo>
                    <a:pt x="18" y="2594"/>
                    <a:pt x="0" y="2551"/>
                    <a:pt x="0" y="2503"/>
                  </a:cubicBezTo>
                  <a:lnTo>
                    <a:pt x="0" y="1430"/>
                  </a:lnTo>
                  <a:cubicBezTo>
                    <a:pt x="0" y="1383"/>
                    <a:pt x="18" y="1340"/>
                    <a:pt x="53" y="1304"/>
                  </a:cubicBezTo>
                  <a:cubicBezTo>
                    <a:pt x="88" y="1269"/>
                    <a:pt x="130" y="1251"/>
                    <a:pt x="179" y="1251"/>
                  </a:cubicBezTo>
                  <a:lnTo>
                    <a:pt x="7857" y="1251"/>
                  </a:lnTo>
                  <a:lnTo>
                    <a:pt x="7857" y="179"/>
                  </a:lnTo>
                  <a:cubicBezTo>
                    <a:pt x="7857" y="128"/>
                    <a:pt x="7874" y="84"/>
                    <a:pt x="7907" y="50"/>
                  </a:cubicBezTo>
                  <a:cubicBezTo>
                    <a:pt x="7941" y="18"/>
                    <a:pt x="7984" y="0"/>
                    <a:pt x="8036" y="0"/>
                  </a:cubicBezTo>
                  <a:cubicBezTo>
                    <a:pt x="8080" y="0"/>
                    <a:pt x="8125" y="19"/>
                    <a:pt x="8170" y="57"/>
                  </a:cubicBezTo>
                  <a:lnTo>
                    <a:pt x="9950" y="1837"/>
                  </a:lnTo>
                  <a:cubicBezTo>
                    <a:pt x="9984" y="1873"/>
                    <a:pt x="10000" y="1915"/>
                    <a:pt x="10000" y="1968"/>
                  </a:cubicBezTo>
                  <a:close/>
                  <a:moveTo>
                    <a:pt x="10000" y="5004"/>
                  </a:moveTo>
                  <a:lnTo>
                    <a:pt x="10000" y="6077"/>
                  </a:lnTo>
                  <a:cubicBezTo>
                    <a:pt x="10000" y="6124"/>
                    <a:pt x="9983" y="6167"/>
                    <a:pt x="9948" y="6203"/>
                  </a:cubicBezTo>
                  <a:cubicBezTo>
                    <a:pt x="9913" y="6238"/>
                    <a:pt x="9870" y="6255"/>
                    <a:pt x="9821" y="6255"/>
                  </a:cubicBezTo>
                  <a:lnTo>
                    <a:pt x="2142" y="6255"/>
                  </a:lnTo>
                  <a:lnTo>
                    <a:pt x="2142" y="7328"/>
                  </a:lnTo>
                  <a:cubicBezTo>
                    <a:pt x="2142" y="7375"/>
                    <a:pt x="2125" y="7418"/>
                    <a:pt x="2090" y="7454"/>
                  </a:cubicBezTo>
                  <a:cubicBezTo>
                    <a:pt x="2055" y="7489"/>
                    <a:pt x="2013" y="7507"/>
                    <a:pt x="1964" y="7507"/>
                  </a:cubicBezTo>
                  <a:cubicBezTo>
                    <a:pt x="1920" y="7507"/>
                    <a:pt x="1875" y="7488"/>
                    <a:pt x="1830" y="7450"/>
                  </a:cubicBezTo>
                  <a:lnTo>
                    <a:pt x="51" y="5665"/>
                  </a:lnTo>
                  <a:cubicBezTo>
                    <a:pt x="18" y="5632"/>
                    <a:pt x="1" y="5592"/>
                    <a:pt x="1" y="5542"/>
                  </a:cubicBezTo>
                  <a:cubicBezTo>
                    <a:pt x="1" y="5490"/>
                    <a:pt x="18" y="5447"/>
                    <a:pt x="51" y="5413"/>
                  </a:cubicBezTo>
                  <a:lnTo>
                    <a:pt x="1838" y="3627"/>
                  </a:lnTo>
                  <a:cubicBezTo>
                    <a:pt x="1871" y="3593"/>
                    <a:pt x="1914" y="3577"/>
                    <a:pt x="1966" y="3577"/>
                  </a:cubicBezTo>
                  <a:cubicBezTo>
                    <a:pt x="2014" y="3577"/>
                    <a:pt x="2056" y="3594"/>
                    <a:pt x="2093" y="3629"/>
                  </a:cubicBezTo>
                  <a:cubicBezTo>
                    <a:pt x="2129" y="3664"/>
                    <a:pt x="2145" y="3707"/>
                    <a:pt x="2145" y="3755"/>
                  </a:cubicBezTo>
                  <a:lnTo>
                    <a:pt x="2145" y="4828"/>
                  </a:lnTo>
                  <a:lnTo>
                    <a:pt x="9824" y="4828"/>
                  </a:lnTo>
                  <a:cubicBezTo>
                    <a:pt x="9871" y="4828"/>
                    <a:pt x="9914" y="4845"/>
                    <a:pt x="9950" y="4880"/>
                  </a:cubicBezTo>
                  <a:cubicBezTo>
                    <a:pt x="9983" y="4914"/>
                    <a:pt x="10000" y="4955"/>
                    <a:pt x="10000" y="5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BF4838-97EA-4355-B739-0F3DE4191879}"/>
              </a:ext>
            </a:extLst>
          </p:cNvPr>
          <p:cNvGrpSpPr/>
          <p:nvPr/>
        </p:nvGrpSpPr>
        <p:grpSpPr>
          <a:xfrm>
            <a:off x="23653630" y="8108831"/>
            <a:ext cx="4520241" cy="4432178"/>
            <a:chOff x="23648892" y="8016200"/>
            <a:chExt cx="3990141" cy="3765684"/>
          </a:xfrm>
        </p:grpSpPr>
        <p:sp>
          <p:nvSpPr>
            <p:cNvPr id="112" name="iṥḻíde">
              <a:extLst>
                <a:ext uri="{FF2B5EF4-FFF2-40B4-BE49-F238E27FC236}">
                  <a16:creationId xmlns:a16="http://schemas.microsoft.com/office/drawing/2014/main" id="{29A604CC-1760-4F59-B781-BB4203F649B9}"/>
                </a:ext>
              </a:extLst>
            </p:cNvPr>
            <p:cNvSpPr/>
            <p:nvPr/>
          </p:nvSpPr>
          <p:spPr>
            <a:xfrm>
              <a:off x="23648892" y="8180915"/>
              <a:ext cx="3990141" cy="675716"/>
            </a:xfrm>
            <a:prstGeom prst="roundRect">
              <a:avLst>
                <a:gd name="adj" fmla="val 21525"/>
              </a:avLst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3" name="î$ļîḍé">
              <a:extLst>
                <a:ext uri="{FF2B5EF4-FFF2-40B4-BE49-F238E27FC236}">
                  <a16:creationId xmlns:a16="http://schemas.microsoft.com/office/drawing/2014/main" id="{5F03C1D1-93A4-4EAF-A08E-6EE47A9EFEDD}"/>
                </a:ext>
              </a:extLst>
            </p:cNvPr>
            <p:cNvSpPr/>
            <p:nvPr/>
          </p:nvSpPr>
          <p:spPr>
            <a:xfrm>
              <a:off x="24079311" y="8016200"/>
              <a:ext cx="1005143" cy="100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4" name="iṣľiḑe">
              <a:extLst>
                <a:ext uri="{FF2B5EF4-FFF2-40B4-BE49-F238E27FC236}">
                  <a16:creationId xmlns:a16="http://schemas.microsoft.com/office/drawing/2014/main" id="{E4581678-07CA-46D0-840A-BF1067DDD76F}"/>
                </a:ext>
              </a:extLst>
            </p:cNvPr>
            <p:cNvSpPr/>
            <p:nvPr/>
          </p:nvSpPr>
          <p:spPr>
            <a:xfrm>
              <a:off x="25156598" y="8321433"/>
              <a:ext cx="2289421" cy="35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解耦合</a:t>
              </a:r>
              <a:endParaRPr lang="en-US" altLang="zh-CN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9" name="íṥľîďe">
              <a:extLst>
                <a:ext uri="{FF2B5EF4-FFF2-40B4-BE49-F238E27FC236}">
                  <a16:creationId xmlns:a16="http://schemas.microsoft.com/office/drawing/2014/main" id="{6E73C917-5FB5-4911-A8DE-266D718992B9}"/>
                </a:ext>
              </a:extLst>
            </p:cNvPr>
            <p:cNvSpPr/>
            <p:nvPr/>
          </p:nvSpPr>
          <p:spPr>
            <a:xfrm>
              <a:off x="24244026" y="8180915"/>
              <a:ext cx="675716" cy="67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6" name="î$ḻíḓè">
              <a:extLst>
                <a:ext uri="{FF2B5EF4-FFF2-40B4-BE49-F238E27FC236}">
                  <a16:creationId xmlns:a16="http://schemas.microsoft.com/office/drawing/2014/main" id="{983573EF-2086-4A7B-ACD3-849728285947}"/>
                </a:ext>
              </a:extLst>
            </p:cNvPr>
            <p:cNvSpPr/>
            <p:nvPr/>
          </p:nvSpPr>
          <p:spPr>
            <a:xfrm>
              <a:off x="23648892" y="9101095"/>
              <a:ext cx="3990141" cy="675716"/>
            </a:xfrm>
            <a:prstGeom prst="roundRect">
              <a:avLst>
                <a:gd name="adj" fmla="val 2152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7" name="ïṥ1iḓê">
              <a:extLst>
                <a:ext uri="{FF2B5EF4-FFF2-40B4-BE49-F238E27FC236}">
                  <a16:creationId xmlns:a16="http://schemas.microsoft.com/office/drawing/2014/main" id="{72B1B6BD-DD11-470A-BDFF-F10C5116FE10}"/>
                </a:ext>
              </a:extLst>
            </p:cNvPr>
            <p:cNvSpPr/>
            <p:nvPr/>
          </p:nvSpPr>
          <p:spPr>
            <a:xfrm>
              <a:off x="24079311" y="8936380"/>
              <a:ext cx="1005143" cy="100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8" name="í$ļíḍé">
              <a:extLst>
                <a:ext uri="{FF2B5EF4-FFF2-40B4-BE49-F238E27FC236}">
                  <a16:creationId xmlns:a16="http://schemas.microsoft.com/office/drawing/2014/main" id="{DBE343D2-8AC7-4DA1-BCA5-7F6D31738E67}"/>
                </a:ext>
              </a:extLst>
            </p:cNvPr>
            <p:cNvSpPr/>
            <p:nvPr/>
          </p:nvSpPr>
          <p:spPr>
            <a:xfrm>
              <a:off x="25156598" y="9241613"/>
              <a:ext cx="2289421" cy="35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可复用</a:t>
              </a:r>
              <a:endParaRPr lang="en-US" altLang="zh-CN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9" name="ïSḷïḍè">
              <a:extLst>
                <a:ext uri="{FF2B5EF4-FFF2-40B4-BE49-F238E27FC236}">
                  <a16:creationId xmlns:a16="http://schemas.microsoft.com/office/drawing/2014/main" id="{570D2206-D2E5-4EDA-A2F1-5BF34BA4AE7B}"/>
                </a:ext>
              </a:extLst>
            </p:cNvPr>
            <p:cNvSpPr/>
            <p:nvPr/>
          </p:nvSpPr>
          <p:spPr>
            <a:xfrm>
              <a:off x="23648892" y="10021275"/>
              <a:ext cx="3990141" cy="675716"/>
            </a:xfrm>
            <a:prstGeom prst="roundRect">
              <a:avLst>
                <a:gd name="adj" fmla="val 21525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0" name="îṣļîḓé">
              <a:extLst>
                <a:ext uri="{FF2B5EF4-FFF2-40B4-BE49-F238E27FC236}">
                  <a16:creationId xmlns:a16="http://schemas.microsoft.com/office/drawing/2014/main" id="{CD8CA672-F7F5-4281-BB31-F88D1669AFE7}"/>
                </a:ext>
              </a:extLst>
            </p:cNvPr>
            <p:cNvSpPr/>
            <p:nvPr/>
          </p:nvSpPr>
          <p:spPr>
            <a:xfrm>
              <a:off x="24079311" y="9856560"/>
              <a:ext cx="1005143" cy="100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1" name="í$ļïde">
              <a:extLst>
                <a:ext uri="{FF2B5EF4-FFF2-40B4-BE49-F238E27FC236}">
                  <a16:creationId xmlns:a16="http://schemas.microsoft.com/office/drawing/2014/main" id="{ADB36C5A-1C0D-495E-B598-A223636A290A}"/>
                </a:ext>
              </a:extLst>
            </p:cNvPr>
            <p:cNvSpPr/>
            <p:nvPr/>
          </p:nvSpPr>
          <p:spPr>
            <a:xfrm>
              <a:off x="25156598" y="10152559"/>
              <a:ext cx="2289421" cy="35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高效</a:t>
              </a:r>
              <a:endParaRPr lang="en-US" altLang="zh-CN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2" name="ïṣḻïḍê">
              <a:extLst>
                <a:ext uri="{FF2B5EF4-FFF2-40B4-BE49-F238E27FC236}">
                  <a16:creationId xmlns:a16="http://schemas.microsoft.com/office/drawing/2014/main" id="{AB62DC44-E13F-410A-9CF5-16A41274EEE5}"/>
                </a:ext>
              </a:extLst>
            </p:cNvPr>
            <p:cNvSpPr/>
            <p:nvPr/>
          </p:nvSpPr>
          <p:spPr>
            <a:xfrm>
              <a:off x="23648892" y="10941455"/>
              <a:ext cx="3990141" cy="675716"/>
            </a:xfrm>
            <a:prstGeom prst="roundRect">
              <a:avLst>
                <a:gd name="adj" fmla="val 21525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3" name="isḻíḋê">
              <a:extLst>
                <a:ext uri="{FF2B5EF4-FFF2-40B4-BE49-F238E27FC236}">
                  <a16:creationId xmlns:a16="http://schemas.microsoft.com/office/drawing/2014/main" id="{15A46890-65D9-48C2-AD01-374A700AF705}"/>
                </a:ext>
              </a:extLst>
            </p:cNvPr>
            <p:cNvSpPr/>
            <p:nvPr/>
          </p:nvSpPr>
          <p:spPr>
            <a:xfrm>
              <a:off x="24079311" y="10776740"/>
              <a:ext cx="1005143" cy="100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4" name="îsḻiḓé">
              <a:extLst>
                <a:ext uri="{FF2B5EF4-FFF2-40B4-BE49-F238E27FC236}">
                  <a16:creationId xmlns:a16="http://schemas.microsoft.com/office/drawing/2014/main" id="{D5BEE217-E880-4426-B017-FE0B0D3C78A6}"/>
                </a:ext>
              </a:extLst>
            </p:cNvPr>
            <p:cNvSpPr/>
            <p:nvPr/>
          </p:nvSpPr>
          <p:spPr>
            <a:xfrm>
              <a:off x="25156598" y="11072276"/>
              <a:ext cx="2289421" cy="35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先进</a:t>
              </a:r>
              <a:endParaRPr lang="en-US" altLang="zh-CN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25" name="îṩ1îḍe">
              <a:extLst>
                <a:ext uri="{FF2B5EF4-FFF2-40B4-BE49-F238E27FC236}">
                  <a16:creationId xmlns:a16="http://schemas.microsoft.com/office/drawing/2014/main" id="{784A800B-FC99-4217-A959-7083F74ECD48}"/>
                </a:ext>
              </a:extLst>
            </p:cNvPr>
            <p:cNvGrpSpPr/>
            <p:nvPr/>
          </p:nvGrpSpPr>
          <p:grpSpPr>
            <a:xfrm>
              <a:off x="24244026" y="9101095"/>
              <a:ext cx="675716" cy="675716"/>
              <a:chOff x="0" y="0"/>
              <a:chExt cx="885002" cy="885002"/>
            </a:xfrm>
          </p:grpSpPr>
          <p:sp>
            <p:nvSpPr>
              <p:cNvPr id="135" name="ïŝḻîḓe">
                <a:extLst>
                  <a:ext uri="{FF2B5EF4-FFF2-40B4-BE49-F238E27FC236}">
                    <a16:creationId xmlns:a16="http://schemas.microsoft.com/office/drawing/2014/main" id="{CFE803A2-909C-4EED-8A75-BD03970CE80D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Autofit/>
              </a:bodyPr>
              <a:lstStyle/>
              <a:p>
                <a:pPr algn="ctr"/>
                <a:endParaRPr sz="54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6" name="ïsḷíḓè">
                <a:extLst>
                  <a:ext uri="{FF2B5EF4-FFF2-40B4-BE49-F238E27FC236}">
                    <a16:creationId xmlns:a16="http://schemas.microsoft.com/office/drawing/2014/main" id="{2D6A2A01-0477-4945-9E1B-6B3F05635FD9}"/>
                  </a:ext>
                </a:extLst>
              </p:cNvPr>
              <p:cNvSpPr/>
              <p:nvPr/>
            </p:nvSpPr>
            <p:spPr>
              <a:xfrm>
                <a:off x="205258" y="215586"/>
                <a:ext cx="449085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7" y="0"/>
                    </a:moveTo>
                    <a:cubicBezTo>
                      <a:pt x="3608" y="0"/>
                      <a:pt x="2704" y="903"/>
                      <a:pt x="2704" y="2023"/>
                    </a:cubicBezTo>
                    <a:lnTo>
                      <a:pt x="2704" y="3375"/>
                    </a:lnTo>
                    <a:lnTo>
                      <a:pt x="2023" y="3375"/>
                    </a:lnTo>
                    <a:cubicBezTo>
                      <a:pt x="904" y="3375"/>
                      <a:pt x="0" y="4278"/>
                      <a:pt x="0" y="5397"/>
                    </a:cubicBezTo>
                    <a:lnTo>
                      <a:pt x="0" y="18896"/>
                    </a:lnTo>
                    <a:cubicBezTo>
                      <a:pt x="0" y="20387"/>
                      <a:pt x="1213" y="21600"/>
                      <a:pt x="2704" y="21600"/>
                    </a:cubicBezTo>
                    <a:lnTo>
                      <a:pt x="18896" y="21600"/>
                    </a:lnTo>
                    <a:cubicBezTo>
                      <a:pt x="20387" y="21600"/>
                      <a:pt x="21600" y="20387"/>
                      <a:pt x="21600" y="18896"/>
                    </a:cubicBezTo>
                    <a:lnTo>
                      <a:pt x="21600" y="2023"/>
                    </a:lnTo>
                    <a:cubicBezTo>
                      <a:pt x="21600" y="903"/>
                      <a:pt x="20696" y="0"/>
                      <a:pt x="19577" y="0"/>
                    </a:cubicBezTo>
                    <a:lnTo>
                      <a:pt x="4727" y="0"/>
                    </a:lnTo>
                    <a:close/>
                    <a:moveTo>
                      <a:pt x="4696" y="1321"/>
                    </a:moveTo>
                    <a:lnTo>
                      <a:pt x="19546" y="1321"/>
                    </a:lnTo>
                    <a:cubicBezTo>
                      <a:pt x="19919" y="1321"/>
                      <a:pt x="20217" y="1619"/>
                      <a:pt x="20217" y="1992"/>
                    </a:cubicBezTo>
                    <a:cubicBezTo>
                      <a:pt x="20217" y="1992"/>
                      <a:pt x="20217" y="18865"/>
                      <a:pt x="20217" y="18865"/>
                    </a:cubicBezTo>
                    <a:cubicBezTo>
                      <a:pt x="20217" y="19608"/>
                      <a:pt x="19610" y="20217"/>
                      <a:pt x="18865" y="20217"/>
                    </a:cubicBezTo>
                    <a:lnTo>
                      <a:pt x="2673" y="20217"/>
                    </a:lnTo>
                    <a:cubicBezTo>
                      <a:pt x="1928" y="20217"/>
                      <a:pt x="1321" y="19608"/>
                      <a:pt x="1321" y="18865"/>
                    </a:cubicBezTo>
                    <a:lnTo>
                      <a:pt x="1321" y="5366"/>
                    </a:lnTo>
                    <a:cubicBezTo>
                      <a:pt x="1321" y="4994"/>
                      <a:pt x="1620" y="4696"/>
                      <a:pt x="1992" y="4696"/>
                    </a:cubicBezTo>
                    <a:lnTo>
                      <a:pt x="2673" y="4696"/>
                    </a:lnTo>
                    <a:lnTo>
                      <a:pt x="2673" y="18194"/>
                    </a:lnTo>
                    <a:cubicBezTo>
                      <a:pt x="2673" y="18567"/>
                      <a:pt x="2971" y="18865"/>
                      <a:pt x="3344" y="18865"/>
                    </a:cubicBezTo>
                    <a:cubicBezTo>
                      <a:pt x="3717" y="18865"/>
                      <a:pt x="4025" y="18567"/>
                      <a:pt x="4025" y="18194"/>
                    </a:cubicBezTo>
                    <a:lnTo>
                      <a:pt x="4025" y="1992"/>
                    </a:lnTo>
                    <a:cubicBezTo>
                      <a:pt x="4025" y="1619"/>
                      <a:pt x="4323" y="1321"/>
                      <a:pt x="4696" y="1321"/>
                    </a:cubicBezTo>
                    <a:close/>
                    <a:moveTo>
                      <a:pt x="5955" y="2642"/>
                    </a:moveTo>
                    <a:cubicBezTo>
                      <a:pt x="5582" y="2642"/>
                      <a:pt x="5284" y="2940"/>
                      <a:pt x="5284" y="3313"/>
                    </a:cubicBezTo>
                    <a:lnTo>
                      <a:pt x="5284" y="8039"/>
                    </a:lnTo>
                    <a:cubicBezTo>
                      <a:pt x="5284" y="8412"/>
                      <a:pt x="5582" y="8710"/>
                      <a:pt x="5955" y="8710"/>
                    </a:cubicBezTo>
                    <a:lnTo>
                      <a:pt x="10681" y="8710"/>
                    </a:lnTo>
                    <a:cubicBezTo>
                      <a:pt x="11054" y="8710"/>
                      <a:pt x="11362" y="8412"/>
                      <a:pt x="11362" y="8039"/>
                    </a:cubicBezTo>
                    <a:lnTo>
                      <a:pt x="11362" y="3313"/>
                    </a:lnTo>
                    <a:cubicBezTo>
                      <a:pt x="11362" y="2940"/>
                      <a:pt x="11054" y="2642"/>
                      <a:pt x="10681" y="2642"/>
                    </a:cubicBezTo>
                    <a:lnTo>
                      <a:pt x="5955" y="2642"/>
                    </a:lnTo>
                    <a:close/>
                    <a:moveTo>
                      <a:pt x="6605" y="3963"/>
                    </a:moveTo>
                    <a:lnTo>
                      <a:pt x="9980" y="3963"/>
                    </a:lnTo>
                    <a:lnTo>
                      <a:pt x="9980" y="7338"/>
                    </a:lnTo>
                    <a:lnTo>
                      <a:pt x="6605" y="7338"/>
                    </a:lnTo>
                    <a:cubicBezTo>
                      <a:pt x="6605" y="7338"/>
                      <a:pt x="6605" y="3963"/>
                      <a:pt x="6605" y="3963"/>
                    </a:cubicBezTo>
                    <a:close/>
                    <a:moveTo>
                      <a:pt x="13045" y="3963"/>
                    </a:moveTo>
                    <a:cubicBezTo>
                      <a:pt x="12858" y="3963"/>
                      <a:pt x="12704" y="4117"/>
                      <a:pt x="12704" y="4303"/>
                    </a:cubicBezTo>
                    <a:cubicBezTo>
                      <a:pt x="12704" y="4490"/>
                      <a:pt x="12858" y="4634"/>
                      <a:pt x="13045" y="4634"/>
                    </a:cubicBezTo>
                    <a:lnTo>
                      <a:pt x="18442" y="4634"/>
                    </a:lnTo>
                    <a:cubicBezTo>
                      <a:pt x="18629" y="4634"/>
                      <a:pt x="18783" y="4490"/>
                      <a:pt x="18783" y="4303"/>
                    </a:cubicBezTo>
                    <a:cubicBezTo>
                      <a:pt x="18783" y="4117"/>
                      <a:pt x="18629" y="3963"/>
                      <a:pt x="18442" y="3963"/>
                    </a:cubicBezTo>
                    <a:lnTo>
                      <a:pt x="13045" y="3963"/>
                    </a:lnTo>
                    <a:close/>
                    <a:moveTo>
                      <a:pt x="13045" y="5986"/>
                    </a:moveTo>
                    <a:cubicBezTo>
                      <a:pt x="12858" y="5986"/>
                      <a:pt x="12704" y="6140"/>
                      <a:pt x="12704" y="6326"/>
                    </a:cubicBezTo>
                    <a:cubicBezTo>
                      <a:pt x="12704" y="6512"/>
                      <a:pt x="12858" y="6667"/>
                      <a:pt x="13045" y="6667"/>
                    </a:cubicBezTo>
                    <a:lnTo>
                      <a:pt x="18442" y="6667"/>
                    </a:lnTo>
                    <a:cubicBezTo>
                      <a:pt x="18629" y="6667"/>
                      <a:pt x="18783" y="6512"/>
                      <a:pt x="18783" y="6326"/>
                    </a:cubicBezTo>
                    <a:cubicBezTo>
                      <a:pt x="18783" y="6140"/>
                      <a:pt x="18629" y="5986"/>
                      <a:pt x="18442" y="5986"/>
                    </a:cubicBezTo>
                    <a:lnTo>
                      <a:pt x="13045" y="5986"/>
                    </a:lnTo>
                    <a:close/>
                    <a:moveTo>
                      <a:pt x="13045" y="8008"/>
                    </a:moveTo>
                    <a:cubicBezTo>
                      <a:pt x="12858" y="8008"/>
                      <a:pt x="12704" y="8163"/>
                      <a:pt x="12704" y="8349"/>
                    </a:cubicBezTo>
                    <a:cubicBezTo>
                      <a:pt x="12704" y="8535"/>
                      <a:pt x="12858" y="8690"/>
                      <a:pt x="13045" y="8690"/>
                    </a:cubicBezTo>
                    <a:lnTo>
                      <a:pt x="18442" y="8690"/>
                    </a:lnTo>
                    <a:cubicBezTo>
                      <a:pt x="18629" y="8690"/>
                      <a:pt x="18783" y="8535"/>
                      <a:pt x="18783" y="8349"/>
                    </a:cubicBezTo>
                    <a:cubicBezTo>
                      <a:pt x="18783" y="8163"/>
                      <a:pt x="18629" y="8008"/>
                      <a:pt x="18442" y="8008"/>
                    </a:cubicBezTo>
                    <a:lnTo>
                      <a:pt x="13045" y="8008"/>
                    </a:lnTo>
                    <a:close/>
                    <a:moveTo>
                      <a:pt x="5624" y="10041"/>
                    </a:moveTo>
                    <a:cubicBezTo>
                      <a:pt x="5439" y="10041"/>
                      <a:pt x="5284" y="10186"/>
                      <a:pt x="5284" y="10372"/>
                    </a:cubicBezTo>
                    <a:cubicBezTo>
                      <a:pt x="5284" y="10558"/>
                      <a:pt x="5439" y="10712"/>
                      <a:pt x="5624" y="10712"/>
                    </a:cubicBezTo>
                    <a:lnTo>
                      <a:pt x="18442" y="10712"/>
                    </a:lnTo>
                    <a:cubicBezTo>
                      <a:pt x="18628" y="10712"/>
                      <a:pt x="18783" y="10558"/>
                      <a:pt x="18783" y="10372"/>
                    </a:cubicBezTo>
                    <a:cubicBezTo>
                      <a:pt x="18783" y="10186"/>
                      <a:pt x="18628" y="10041"/>
                      <a:pt x="18442" y="10041"/>
                    </a:cubicBezTo>
                    <a:lnTo>
                      <a:pt x="5624" y="10041"/>
                    </a:lnTo>
                    <a:close/>
                    <a:moveTo>
                      <a:pt x="5624" y="12064"/>
                    </a:moveTo>
                    <a:cubicBezTo>
                      <a:pt x="5439" y="12064"/>
                      <a:pt x="5284" y="12209"/>
                      <a:pt x="5284" y="12394"/>
                    </a:cubicBezTo>
                    <a:cubicBezTo>
                      <a:pt x="5284" y="12582"/>
                      <a:pt x="5439" y="12735"/>
                      <a:pt x="5624" y="12735"/>
                    </a:cubicBezTo>
                    <a:lnTo>
                      <a:pt x="18442" y="12735"/>
                    </a:lnTo>
                    <a:cubicBezTo>
                      <a:pt x="18628" y="12735"/>
                      <a:pt x="18783" y="12582"/>
                      <a:pt x="18783" y="12394"/>
                    </a:cubicBezTo>
                    <a:cubicBezTo>
                      <a:pt x="18783" y="12209"/>
                      <a:pt x="18628" y="12064"/>
                      <a:pt x="18442" y="12064"/>
                    </a:cubicBezTo>
                    <a:lnTo>
                      <a:pt x="5624" y="12064"/>
                    </a:lnTo>
                    <a:close/>
                    <a:moveTo>
                      <a:pt x="5624" y="14087"/>
                    </a:moveTo>
                    <a:cubicBezTo>
                      <a:pt x="5439" y="14087"/>
                      <a:pt x="5284" y="14241"/>
                      <a:pt x="5284" y="14428"/>
                    </a:cubicBezTo>
                    <a:cubicBezTo>
                      <a:pt x="5284" y="14615"/>
                      <a:pt x="5439" y="14758"/>
                      <a:pt x="5624" y="14758"/>
                    </a:cubicBezTo>
                    <a:lnTo>
                      <a:pt x="11022" y="14758"/>
                    </a:lnTo>
                    <a:cubicBezTo>
                      <a:pt x="11208" y="14758"/>
                      <a:pt x="11362" y="14615"/>
                      <a:pt x="11362" y="14428"/>
                    </a:cubicBezTo>
                    <a:cubicBezTo>
                      <a:pt x="11362" y="14241"/>
                      <a:pt x="11208" y="14087"/>
                      <a:pt x="11022" y="14087"/>
                    </a:cubicBezTo>
                    <a:lnTo>
                      <a:pt x="5624" y="14087"/>
                    </a:lnTo>
                    <a:close/>
                    <a:moveTo>
                      <a:pt x="13045" y="14087"/>
                    </a:moveTo>
                    <a:cubicBezTo>
                      <a:pt x="12859" y="14087"/>
                      <a:pt x="12704" y="14241"/>
                      <a:pt x="12704" y="14428"/>
                    </a:cubicBezTo>
                    <a:cubicBezTo>
                      <a:pt x="12704" y="14615"/>
                      <a:pt x="12859" y="14758"/>
                      <a:pt x="13045" y="14758"/>
                    </a:cubicBezTo>
                    <a:lnTo>
                      <a:pt x="18442" y="14758"/>
                    </a:lnTo>
                    <a:cubicBezTo>
                      <a:pt x="18628" y="14758"/>
                      <a:pt x="18783" y="14615"/>
                      <a:pt x="18783" y="14428"/>
                    </a:cubicBezTo>
                    <a:cubicBezTo>
                      <a:pt x="18783" y="14241"/>
                      <a:pt x="18628" y="14087"/>
                      <a:pt x="18442" y="14087"/>
                    </a:cubicBezTo>
                    <a:lnTo>
                      <a:pt x="13045" y="14087"/>
                    </a:lnTo>
                    <a:close/>
                    <a:moveTo>
                      <a:pt x="5624" y="16110"/>
                    </a:moveTo>
                    <a:cubicBezTo>
                      <a:pt x="5439" y="16110"/>
                      <a:pt x="5284" y="16264"/>
                      <a:pt x="5284" y="16450"/>
                    </a:cubicBezTo>
                    <a:cubicBezTo>
                      <a:pt x="5284" y="16637"/>
                      <a:pt x="5439" y="16791"/>
                      <a:pt x="5624" y="16791"/>
                    </a:cubicBezTo>
                    <a:lnTo>
                      <a:pt x="11022" y="16791"/>
                    </a:lnTo>
                    <a:cubicBezTo>
                      <a:pt x="11208" y="16791"/>
                      <a:pt x="11362" y="16637"/>
                      <a:pt x="11362" y="16450"/>
                    </a:cubicBezTo>
                    <a:cubicBezTo>
                      <a:pt x="11362" y="16264"/>
                      <a:pt x="11208" y="16110"/>
                      <a:pt x="11022" y="16110"/>
                    </a:cubicBezTo>
                    <a:lnTo>
                      <a:pt x="5624" y="16110"/>
                    </a:lnTo>
                    <a:close/>
                    <a:moveTo>
                      <a:pt x="13045" y="16110"/>
                    </a:moveTo>
                    <a:cubicBezTo>
                      <a:pt x="12859" y="16110"/>
                      <a:pt x="12704" y="16264"/>
                      <a:pt x="12704" y="16450"/>
                    </a:cubicBezTo>
                    <a:cubicBezTo>
                      <a:pt x="12704" y="16637"/>
                      <a:pt x="12859" y="16791"/>
                      <a:pt x="13045" y="16791"/>
                    </a:cubicBezTo>
                    <a:lnTo>
                      <a:pt x="18442" y="16791"/>
                    </a:lnTo>
                    <a:cubicBezTo>
                      <a:pt x="18628" y="16791"/>
                      <a:pt x="18783" y="16637"/>
                      <a:pt x="18783" y="16450"/>
                    </a:cubicBezTo>
                    <a:cubicBezTo>
                      <a:pt x="18783" y="16264"/>
                      <a:pt x="18628" y="16110"/>
                      <a:pt x="18442" y="16110"/>
                    </a:cubicBezTo>
                    <a:lnTo>
                      <a:pt x="13045" y="16110"/>
                    </a:lnTo>
                    <a:close/>
                    <a:moveTo>
                      <a:pt x="5624" y="18132"/>
                    </a:moveTo>
                    <a:cubicBezTo>
                      <a:pt x="5439" y="18132"/>
                      <a:pt x="5284" y="18287"/>
                      <a:pt x="5284" y="18473"/>
                    </a:cubicBezTo>
                    <a:cubicBezTo>
                      <a:pt x="5284" y="18660"/>
                      <a:pt x="5439" y="18814"/>
                      <a:pt x="5624" y="18814"/>
                    </a:cubicBezTo>
                    <a:lnTo>
                      <a:pt x="11022" y="18814"/>
                    </a:lnTo>
                    <a:cubicBezTo>
                      <a:pt x="11208" y="18814"/>
                      <a:pt x="11362" y="18660"/>
                      <a:pt x="11362" y="18473"/>
                    </a:cubicBezTo>
                    <a:cubicBezTo>
                      <a:pt x="11362" y="18287"/>
                      <a:pt x="11208" y="18132"/>
                      <a:pt x="11022" y="18132"/>
                    </a:cubicBezTo>
                    <a:lnTo>
                      <a:pt x="5624" y="18132"/>
                    </a:lnTo>
                    <a:close/>
                    <a:moveTo>
                      <a:pt x="13045" y="18132"/>
                    </a:moveTo>
                    <a:cubicBezTo>
                      <a:pt x="12859" y="18132"/>
                      <a:pt x="12704" y="18287"/>
                      <a:pt x="12704" y="18473"/>
                    </a:cubicBezTo>
                    <a:cubicBezTo>
                      <a:pt x="12704" y="18660"/>
                      <a:pt x="12859" y="18814"/>
                      <a:pt x="13045" y="18814"/>
                    </a:cubicBezTo>
                    <a:lnTo>
                      <a:pt x="18442" y="18814"/>
                    </a:lnTo>
                    <a:cubicBezTo>
                      <a:pt x="18628" y="18814"/>
                      <a:pt x="18783" y="18660"/>
                      <a:pt x="18783" y="18473"/>
                    </a:cubicBezTo>
                    <a:cubicBezTo>
                      <a:pt x="18783" y="18287"/>
                      <a:pt x="18628" y="18132"/>
                      <a:pt x="18442" y="18132"/>
                    </a:cubicBezTo>
                    <a:lnTo>
                      <a:pt x="13045" y="1813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Autofit/>
              </a:bodyPr>
              <a:lstStyle/>
              <a:p>
                <a:pPr algn="ctr"/>
                <a:endParaRPr sz="54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26" name="íṡľîďê">
              <a:extLst>
                <a:ext uri="{FF2B5EF4-FFF2-40B4-BE49-F238E27FC236}">
                  <a16:creationId xmlns:a16="http://schemas.microsoft.com/office/drawing/2014/main" id="{0CC59911-08C7-41B8-AEEB-85A474D4CCAA}"/>
                </a:ext>
              </a:extLst>
            </p:cNvPr>
            <p:cNvGrpSpPr/>
            <p:nvPr/>
          </p:nvGrpSpPr>
          <p:grpSpPr>
            <a:xfrm>
              <a:off x="24244026" y="10021273"/>
              <a:ext cx="675716" cy="675717"/>
              <a:chOff x="0" y="0"/>
              <a:chExt cx="885002" cy="885002"/>
            </a:xfrm>
          </p:grpSpPr>
          <p:sp>
            <p:nvSpPr>
              <p:cNvPr id="130" name="íṡ1íḑê">
                <a:extLst>
                  <a:ext uri="{FF2B5EF4-FFF2-40B4-BE49-F238E27FC236}">
                    <a16:creationId xmlns:a16="http://schemas.microsoft.com/office/drawing/2014/main" id="{F38D141E-4CEF-49E2-9697-959D8816C0CE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Autofit/>
              </a:bodyPr>
              <a:lstStyle/>
              <a:p>
                <a:pPr algn="ctr"/>
                <a:endParaRPr sz="54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1" name="îṧļïḓe">
                <a:extLst>
                  <a:ext uri="{FF2B5EF4-FFF2-40B4-BE49-F238E27FC236}">
                    <a16:creationId xmlns:a16="http://schemas.microsoft.com/office/drawing/2014/main" id="{2AD6D85A-55F6-4ED8-9262-20C6AF710308}"/>
                  </a:ext>
                </a:extLst>
              </p:cNvPr>
              <p:cNvSpPr/>
              <p:nvPr/>
            </p:nvSpPr>
            <p:spPr>
              <a:xfrm>
                <a:off x="160666" y="222246"/>
                <a:ext cx="512869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2" y="0"/>
                    </a:moveTo>
                    <a:cubicBezTo>
                      <a:pt x="10633" y="0"/>
                      <a:pt x="10476" y="23"/>
                      <a:pt x="10320" y="63"/>
                    </a:cubicBezTo>
                    <a:lnTo>
                      <a:pt x="1569" y="2361"/>
                    </a:lnTo>
                    <a:cubicBezTo>
                      <a:pt x="647" y="2604"/>
                      <a:pt x="0" y="3536"/>
                      <a:pt x="0" y="4617"/>
                    </a:cubicBezTo>
                    <a:cubicBezTo>
                      <a:pt x="0" y="5699"/>
                      <a:pt x="647" y="6620"/>
                      <a:pt x="1569" y="6863"/>
                    </a:cubicBezTo>
                    <a:lnTo>
                      <a:pt x="3369" y="7337"/>
                    </a:lnTo>
                    <a:lnTo>
                      <a:pt x="3369" y="13841"/>
                    </a:lnTo>
                    <a:cubicBezTo>
                      <a:pt x="3369" y="15882"/>
                      <a:pt x="5418" y="17689"/>
                      <a:pt x="10782" y="17689"/>
                    </a:cubicBezTo>
                    <a:cubicBezTo>
                      <a:pt x="16144" y="17689"/>
                      <a:pt x="18185" y="15882"/>
                      <a:pt x="18185" y="13841"/>
                    </a:cubicBezTo>
                    <a:lnTo>
                      <a:pt x="18185" y="7337"/>
                    </a:lnTo>
                    <a:lnTo>
                      <a:pt x="19985" y="6863"/>
                    </a:lnTo>
                    <a:cubicBezTo>
                      <a:pt x="20907" y="6620"/>
                      <a:pt x="21554" y="5699"/>
                      <a:pt x="21554" y="4617"/>
                    </a:cubicBezTo>
                    <a:cubicBezTo>
                      <a:pt x="21554" y="3536"/>
                      <a:pt x="20906" y="2604"/>
                      <a:pt x="19985" y="2361"/>
                    </a:cubicBezTo>
                    <a:lnTo>
                      <a:pt x="11225" y="53"/>
                    </a:lnTo>
                    <a:cubicBezTo>
                      <a:pt x="11078" y="15"/>
                      <a:pt x="10930" y="0"/>
                      <a:pt x="10782" y="0"/>
                    </a:cubicBezTo>
                    <a:close/>
                    <a:moveTo>
                      <a:pt x="10615" y="1687"/>
                    </a:moveTo>
                    <a:cubicBezTo>
                      <a:pt x="10666" y="1687"/>
                      <a:pt x="10713" y="1695"/>
                      <a:pt x="10763" y="1708"/>
                    </a:cubicBezTo>
                    <a:lnTo>
                      <a:pt x="19523" y="4016"/>
                    </a:lnTo>
                    <a:cubicBezTo>
                      <a:pt x="19830" y="4097"/>
                      <a:pt x="20040" y="4407"/>
                      <a:pt x="20040" y="4765"/>
                    </a:cubicBezTo>
                    <a:cubicBezTo>
                      <a:pt x="20040" y="5123"/>
                      <a:pt x="19830" y="5433"/>
                      <a:pt x="19523" y="5513"/>
                    </a:cubicBezTo>
                    <a:lnTo>
                      <a:pt x="10763" y="7822"/>
                    </a:lnTo>
                    <a:cubicBezTo>
                      <a:pt x="10713" y="7835"/>
                      <a:pt x="10666" y="7843"/>
                      <a:pt x="10615" y="7843"/>
                    </a:cubicBezTo>
                    <a:cubicBezTo>
                      <a:pt x="10564" y="7843"/>
                      <a:pt x="10508" y="7835"/>
                      <a:pt x="10458" y="7822"/>
                    </a:cubicBezTo>
                    <a:lnTo>
                      <a:pt x="1708" y="5513"/>
                    </a:lnTo>
                    <a:cubicBezTo>
                      <a:pt x="1402" y="5433"/>
                      <a:pt x="1182" y="5123"/>
                      <a:pt x="1182" y="4765"/>
                    </a:cubicBezTo>
                    <a:cubicBezTo>
                      <a:pt x="1182" y="4407"/>
                      <a:pt x="1402" y="4097"/>
                      <a:pt x="1708" y="4016"/>
                    </a:cubicBezTo>
                    <a:lnTo>
                      <a:pt x="10458" y="1708"/>
                    </a:lnTo>
                    <a:cubicBezTo>
                      <a:pt x="10508" y="1695"/>
                      <a:pt x="10564" y="1687"/>
                      <a:pt x="10615" y="1687"/>
                    </a:cubicBezTo>
                    <a:close/>
                    <a:moveTo>
                      <a:pt x="4726" y="7759"/>
                    </a:moveTo>
                    <a:lnTo>
                      <a:pt x="10338" y="9235"/>
                    </a:lnTo>
                    <a:cubicBezTo>
                      <a:pt x="10486" y="9272"/>
                      <a:pt x="10642" y="9298"/>
                      <a:pt x="10791" y="9298"/>
                    </a:cubicBezTo>
                    <a:cubicBezTo>
                      <a:pt x="10939" y="9298"/>
                      <a:pt x="11086" y="9275"/>
                      <a:pt x="11243" y="9235"/>
                    </a:cubicBezTo>
                    <a:lnTo>
                      <a:pt x="16846" y="7759"/>
                    </a:lnTo>
                    <a:cubicBezTo>
                      <a:pt x="16846" y="7759"/>
                      <a:pt x="16846" y="13915"/>
                      <a:pt x="16846" y="13915"/>
                    </a:cubicBezTo>
                    <a:cubicBezTo>
                      <a:pt x="16846" y="14765"/>
                      <a:pt x="14832" y="16213"/>
                      <a:pt x="10791" y="16213"/>
                    </a:cubicBezTo>
                    <a:cubicBezTo>
                      <a:pt x="6749" y="16213"/>
                      <a:pt x="4726" y="14765"/>
                      <a:pt x="4726" y="13915"/>
                    </a:cubicBezTo>
                    <a:lnTo>
                      <a:pt x="4726" y="7759"/>
                    </a:lnTo>
                    <a:close/>
                    <a:moveTo>
                      <a:pt x="20252" y="7759"/>
                    </a:moveTo>
                    <a:cubicBezTo>
                      <a:pt x="19881" y="7759"/>
                      <a:pt x="19578" y="8103"/>
                      <a:pt x="19578" y="8528"/>
                    </a:cubicBezTo>
                    <a:lnTo>
                      <a:pt x="19578" y="15454"/>
                    </a:lnTo>
                    <a:cubicBezTo>
                      <a:pt x="19578" y="15880"/>
                      <a:pt x="19881" y="16224"/>
                      <a:pt x="20252" y="16224"/>
                    </a:cubicBezTo>
                    <a:cubicBezTo>
                      <a:pt x="20624" y="16224"/>
                      <a:pt x="20926" y="15880"/>
                      <a:pt x="20926" y="15454"/>
                    </a:cubicBezTo>
                    <a:lnTo>
                      <a:pt x="20926" y="8528"/>
                    </a:lnTo>
                    <a:cubicBezTo>
                      <a:pt x="20926" y="8103"/>
                      <a:pt x="20624" y="7759"/>
                      <a:pt x="20252" y="7759"/>
                    </a:cubicBezTo>
                    <a:close/>
                    <a:moveTo>
                      <a:pt x="20252" y="16993"/>
                    </a:moveTo>
                    <a:cubicBezTo>
                      <a:pt x="19509" y="16993"/>
                      <a:pt x="18905" y="19222"/>
                      <a:pt x="18905" y="20071"/>
                    </a:cubicBezTo>
                    <a:cubicBezTo>
                      <a:pt x="18905" y="20920"/>
                      <a:pt x="19509" y="21600"/>
                      <a:pt x="20252" y="21600"/>
                    </a:cubicBezTo>
                    <a:cubicBezTo>
                      <a:pt x="20995" y="21600"/>
                      <a:pt x="21600" y="20920"/>
                      <a:pt x="21600" y="20071"/>
                    </a:cubicBezTo>
                    <a:cubicBezTo>
                      <a:pt x="21600" y="19222"/>
                      <a:pt x="20995" y="16993"/>
                      <a:pt x="20252" y="16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Autofit/>
              </a:bodyPr>
              <a:lstStyle/>
              <a:p>
                <a:pPr algn="ctr"/>
                <a:endParaRPr sz="54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28" name="ísľîdé">
              <a:extLst>
                <a:ext uri="{FF2B5EF4-FFF2-40B4-BE49-F238E27FC236}">
                  <a16:creationId xmlns:a16="http://schemas.microsoft.com/office/drawing/2014/main" id="{D0A9E6E0-0D75-453B-80C0-7F2A184C10FF}"/>
                </a:ext>
              </a:extLst>
            </p:cNvPr>
            <p:cNvSpPr/>
            <p:nvPr/>
          </p:nvSpPr>
          <p:spPr>
            <a:xfrm>
              <a:off x="24244026" y="10941453"/>
              <a:ext cx="675716" cy="675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216003" tIns="108002" rIns="216003" bIns="108002" anchor="ctr">
              <a:noAutofit/>
            </a:bodyPr>
            <a:lstStyle/>
            <a:p>
              <a:pPr algn="ctr"/>
              <a:endParaRPr sz="5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2" name="atom_65879">
              <a:extLst>
                <a:ext uri="{FF2B5EF4-FFF2-40B4-BE49-F238E27FC236}">
                  <a16:creationId xmlns:a16="http://schemas.microsoft.com/office/drawing/2014/main" id="{0B20C9E2-D602-4F2C-B6D6-D5D67CCAA3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343686" y="8243950"/>
              <a:ext cx="483136" cy="54507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  <a:gd name="connsiteX128" fmla="*/ 373273 h 605239"/>
                <a:gd name="connsiteY128" fmla="*/ 373273 h 605239"/>
                <a:gd name="connsiteX129" fmla="*/ 373273 h 605239"/>
                <a:gd name="connsiteY129" fmla="*/ 373273 h 605239"/>
                <a:gd name="connsiteX130" fmla="*/ 373273 h 605239"/>
                <a:gd name="connsiteY130" fmla="*/ 373273 h 605239"/>
                <a:gd name="connsiteX131" fmla="*/ 373273 h 605239"/>
                <a:gd name="connsiteY131" fmla="*/ 373273 h 605239"/>
                <a:gd name="connsiteX132" fmla="*/ 373273 h 605239"/>
                <a:gd name="connsiteY13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39527" h="608697">
                  <a:moveTo>
                    <a:pt x="269740" y="427400"/>
                  </a:moveTo>
                  <a:cubicBezTo>
                    <a:pt x="250430" y="436996"/>
                    <a:pt x="231212" y="445618"/>
                    <a:pt x="212459" y="453174"/>
                  </a:cubicBezTo>
                  <a:cubicBezTo>
                    <a:pt x="215894" y="470186"/>
                    <a:pt x="219839" y="486133"/>
                    <a:pt x="224435" y="500642"/>
                  </a:cubicBezTo>
                  <a:cubicBezTo>
                    <a:pt x="231908" y="524562"/>
                    <a:pt x="240775" y="543799"/>
                    <a:pt x="250058" y="556269"/>
                  </a:cubicBezTo>
                  <a:cubicBezTo>
                    <a:pt x="257114" y="565865"/>
                    <a:pt x="264077" y="571103"/>
                    <a:pt x="269740" y="571103"/>
                  </a:cubicBezTo>
                  <a:cubicBezTo>
                    <a:pt x="275357" y="571103"/>
                    <a:pt x="282366" y="565772"/>
                    <a:pt x="289422" y="556269"/>
                  </a:cubicBezTo>
                  <a:cubicBezTo>
                    <a:pt x="298706" y="543706"/>
                    <a:pt x="307526" y="524515"/>
                    <a:pt x="315046" y="500642"/>
                  </a:cubicBezTo>
                  <a:cubicBezTo>
                    <a:pt x="319595" y="486133"/>
                    <a:pt x="323633" y="470233"/>
                    <a:pt x="326975" y="453174"/>
                  </a:cubicBezTo>
                  <a:cubicBezTo>
                    <a:pt x="308222" y="445618"/>
                    <a:pt x="289051" y="436996"/>
                    <a:pt x="269740" y="427400"/>
                  </a:cubicBezTo>
                  <a:close/>
                  <a:moveTo>
                    <a:pt x="336213" y="391011"/>
                  </a:moveTo>
                  <a:cubicBezTo>
                    <a:pt x="332314" y="393282"/>
                    <a:pt x="328414" y="395646"/>
                    <a:pt x="324515" y="397918"/>
                  </a:cubicBezTo>
                  <a:cubicBezTo>
                    <a:pt x="320105" y="400514"/>
                    <a:pt x="315649" y="403063"/>
                    <a:pt x="311239" y="405520"/>
                  </a:cubicBezTo>
                  <a:cubicBezTo>
                    <a:pt x="318620" y="408858"/>
                    <a:pt x="326001" y="412056"/>
                    <a:pt x="333288" y="415116"/>
                  </a:cubicBezTo>
                  <a:cubicBezTo>
                    <a:pt x="334403" y="407189"/>
                    <a:pt x="335331" y="399169"/>
                    <a:pt x="336213" y="391011"/>
                  </a:cubicBezTo>
                  <a:close/>
                  <a:moveTo>
                    <a:pt x="203314" y="390918"/>
                  </a:moveTo>
                  <a:cubicBezTo>
                    <a:pt x="204103" y="399169"/>
                    <a:pt x="205124" y="407189"/>
                    <a:pt x="206239" y="415023"/>
                  </a:cubicBezTo>
                  <a:cubicBezTo>
                    <a:pt x="213526" y="412010"/>
                    <a:pt x="220814" y="408858"/>
                    <a:pt x="228241" y="405474"/>
                  </a:cubicBezTo>
                  <a:cubicBezTo>
                    <a:pt x="223785" y="402971"/>
                    <a:pt x="219422" y="400467"/>
                    <a:pt x="215012" y="397871"/>
                  </a:cubicBezTo>
                  <a:cubicBezTo>
                    <a:pt x="211066" y="395554"/>
                    <a:pt x="207167" y="393282"/>
                    <a:pt x="203314" y="390918"/>
                  </a:cubicBezTo>
                  <a:close/>
                  <a:moveTo>
                    <a:pt x="425802" y="328987"/>
                  </a:moveTo>
                  <a:cubicBezTo>
                    <a:pt x="410345" y="341317"/>
                    <a:pt x="393680" y="353555"/>
                    <a:pt x="376134" y="365422"/>
                  </a:cubicBezTo>
                  <a:cubicBezTo>
                    <a:pt x="374695" y="387395"/>
                    <a:pt x="372420" y="408672"/>
                    <a:pt x="369449" y="428930"/>
                  </a:cubicBezTo>
                  <a:cubicBezTo>
                    <a:pt x="407745" y="442234"/>
                    <a:pt x="441121" y="449234"/>
                    <a:pt x="466094" y="449234"/>
                  </a:cubicBezTo>
                  <a:cubicBezTo>
                    <a:pt x="483734" y="449234"/>
                    <a:pt x="496499" y="445432"/>
                    <a:pt x="500213" y="439128"/>
                  </a:cubicBezTo>
                  <a:cubicBezTo>
                    <a:pt x="503044" y="434261"/>
                    <a:pt x="502069" y="425592"/>
                    <a:pt x="497381" y="414652"/>
                  </a:cubicBezTo>
                  <a:cubicBezTo>
                    <a:pt x="491254" y="400328"/>
                    <a:pt x="479092" y="382945"/>
                    <a:pt x="462288" y="364495"/>
                  </a:cubicBezTo>
                  <a:cubicBezTo>
                    <a:pt x="451612" y="352814"/>
                    <a:pt x="439357" y="340854"/>
                    <a:pt x="425802" y="328987"/>
                  </a:cubicBezTo>
                  <a:close/>
                  <a:moveTo>
                    <a:pt x="113585" y="328940"/>
                  </a:moveTo>
                  <a:cubicBezTo>
                    <a:pt x="100031" y="340808"/>
                    <a:pt x="87823" y="352721"/>
                    <a:pt x="77193" y="364403"/>
                  </a:cubicBezTo>
                  <a:cubicBezTo>
                    <a:pt x="60342" y="382945"/>
                    <a:pt x="48227" y="400282"/>
                    <a:pt x="42099" y="414606"/>
                  </a:cubicBezTo>
                  <a:cubicBezTo>
                    <a:pt x="37458" y="425546"/>
                    <a:pt x="36390" y="434261"/>
                    <a:pt x="39221" y="439082"/>
                  </a:cubicBezTo>
                  <a:cubicBezTo>
                    <a:pt x="42935" y="445386"/>
                    <a:pt x="55700" y="449141"/>
                    <a:pt x="73340" y="449141"/>
                  </a:cubicBezTo>
                  <a:cubicBezTo>
                    <a:pt x="98360" y="449141"/>
                    <a:pt x="131689" y="442187"/>
                    <a:pt x="169939" y="428883"/>
                  </a:cubicBezTo>
                  <a:cubicBezTo>
                    <a:pt x="166968" y="408626"/>
                    <a:pt x="164740" y="387349"/>
                    <a:pt x="163254" y="365330"/>
                  </a:cubicBezTo>
                  <a:cubicBezTo>
                    <a:pt x="145708" y="353463"/>
                    <a:pt x="129043" y="341225"/>
                    <a:pt x="113585" y="328940"/>
                  </a:cubicBezTo>
                  <a:close/>
                  <a:moveTo>
                    <a:pt x="378083" y="290882"/>
                  </a:moveTo>
                  <a:cubicBezTo>
                    <a:pt x="378176" y="295333"/>
                    <a:pt x="378176" y="313504"/>
                    <a:pt x="378083" y="317954"/>
                  </a:cubicBezTo>
                  <a:cubicBezTo>
                    <a:pt x="384303" y="313504"/>
                    <a:pt x="390292" y="308915"/>
                    <a:pt x="396094" y="304418"/>
                  </a:cubicBezTo>
                  <a:cubicBezTo>
                    <a:pt x="390292" y="299875"/>
                    <a:pt x="384303" y="295379"/>
                    <a:pt x="378083" y="290882"/>
                  </a:cubicBezTo>
                  <a:close/>
                  <a:moveTo>
                    <a:pt x="161397" y="290882"/>
                  </a:moveTo>
                  <a:cubicBezTo>
                    <a:pt x="155224" y="295333"/>
                    <a:pt x="149235" y="299875"/>
                    <a:pt x="143387" y="304418"/>
                  </a:cubicBezTo>
                  <a:cubicBezTo>
                    <a:pt x="149235" y="308915"/>
                    <a:pt x="155224" y="313411"/>
                    <a:pt x="161397" y="317954"/>
                  </a:cubicBezTo>
                  <a:cubicBezTo>
                    <a:pt x="161305" y="313504"/>
                    <a:pt x="161305" y="295333"/>
                    <a:pt x="161397" y="290882"/>
                  </a:cubicBezTo>
                  <a:close/>
                  <a:moveTo>
                    <a:pt x="269729" y="261092"/>
                  </a:moveTo>
                  <a:cubicBezTo>
                    <a:pt x="293678" y="261092"/>
                    <a:pt x="313092" y="280474"/>
                    <a:pt x="313092" y="304384"/>
                  </a:cubicBezTo>
                  <a:cubicBezTo>
                    <a:pt x="313092" y="328294"/>
                    <a:pt x="293678" y="347676"/>
                    <a:pt x="269729" y="347676"/>
                  </a:cubicBezTo>
                  <a:cubicBezTo>
                    <a:pt x="245780" y="347676"/>
                    <a:pt x="226366" y="328294"/>
                    <a:pt x="226366" y="304384"/>
                  </a:cubicBezTo>
                  <a:cubicBezTo>
                    <a:pt x="226366" y="280474"/>
                    <a:pt x="245780" y="261092"/>
                    <a:pt x="269729" y="261092"/>
                  </a:cubicBezTo>
                  <a:close/>
                  <a:moveTo>
                    <a:pt x="269740" y="223666"/>
                  </a:moveTo>
                  <a:cubicBezTo>
                    <a:pt x="257764" y="229924"/>
                    <a:pt x="245834" y="236553"/>
                    <a:pt x="233997" y="243460"/>
                  </a:cubicBezTo>
                  <a:cubicBezTo>
                    <a:pt x="222300" y="250274"/>
                    <a:pt x="210927" y="257320"/>
                    <a:pt x="199925" y="264413"/>
                  </a:cubicBezTo>
                  <a:cubicBezTo>
                    <a:pt x="199368" y="277532"/>
                    <a:pt x="199044" y="290882"/>
                    <a:pt x="199044" y="304418"/>
                  </a:cubicBezTo>
                  <a:cubicBezTo>
                    <a:pt x="199044" y="317954"/>
                    <a:pt x="199368" y="331305"/>
                    <a:pt x="199925" y="344377"/>
                  </a:cubicBezTo>
                  <a:cubicBezTo>
                    <a:pt x="210927" y="351516"/>
                    <a:pt x="222300" y="358562"/>
                    <a:pt x="233997" y="365330"/>
                  </a:cubicBezTo>
                  <a:cubicBezTo>
                    <a:pt x="245881" y="372283"/>
                    <a:pt x="257764" y="378866"/>
                    <a:pt x="269740" y="385124"/>
                  </a:cubicBezTo>
                  <a:cubicBezTo>
                    <a:pt x="281670" y="378866"/>
                    <a:pt x="293600" y="372283"/>
                    <a:pt x="305437" y="365330"/>
                  </a:cubicBezTo>
                  <a:cubicBezTo>
                    <a:pt x="317135" y="358562"/>
                    <a:pt x="328507" y="351516"/>
                    <a:pt x="339555" y="344377"/>
                  </a:cubicBezTo>
                  <a:cubicBezTo>
                    <a:pt x="340112" y="331305"/>
                    <a:pt x="340391" y="317954"/>
                    <a:pt x="340391" y="304418"/>
                  </a:cubicBezTo>
                  <a:cubicBezTo>
                    <a:pt x="340391" y="290882"/>
                    <a:pt x="340112" y="277532"/>
                    <a:pt x="339555" y="264413"/>
                  </a:cubicBezTo>
                  <a:cubicBezTo>
                    <a:pt x="328507" y="257320"/>
                    <a:pt x="317135" y="250274"/>
                    <a:pt x="305437" y="243460"/>
                  </a:cubicBezTo>
                  <a:cubicBezTo>
                    <a:pt x="293553" y="236553"/>
                    <a:pt x="281670" y="229924"/>
                    <a:pt x="269740" y="223666"/>
                  </a:cubicBezTo>
                  <a:close/>
                  <a:moveTo>
                    <a:pt x="333288" y="193767"/>
                  </a:moveTo>
                  <a:cubicBezTo>
                    <a:pt x="326001" y="196780"/>
                    <a:pt x="318666" y="199932"/>
                    <a:pt x="311239" y="203362"/>
                  </a:cubicBezTo>
                  <a:cubicBezTo>
                    <a:pt x="315696" y="205819"/>
                    <a:pt x="320105" y="208369"/>
                    <a:pt x="324515" y="210965"/>
                  </a:cubicBezTo>
                  <a:cubicBezTo>
                    <a:pt x="328414" y="213236"/>
                    <a:pt x="332314" y="215508"/>
                    <a:pt x="336120" y="217872"/>
                  </a:cubicBezTo>
                  <a:cubicBezTo>
                    <a:pt x="335331" y="209713"/>
                    <a:pt x="334356" y="201694"/>
                    <a:pt x="333288" y="193767"/>
                  </a:cubicBezTo>
                  <a:close/>
                  <a:moveTo>
                    <a:pt x="206146" y="193720"/>
                  </a:moveTo>
                  <a:cubicBezTo>
                    <a:pt x="205124" y="201601"/>
                    <a:pt x="204103" y="209667"/>
                    <a:pt x="203268" y="217825"/>
                  </a:cubicBezTo>
                  <a:cubicBezTo>
                    <a:pt x="207167" y="215461"/>
                    <a:pt x="211066" y="213190"/>
                    <a:pt x="214965" y="210872"/>
                  </a:cubicBezTo>
                  <a:cubicBezTo>
                    <a:pt x="219329" y="208276"/>
                    <a:pt x="223785" y="205773"/>
                    <a:pt x="228195" y="203270"/>
                  </a:cubicBezTo>
                  <a:cubicBezTo>
                    <a:pt x="220814" y="199932"/>
                    <a:pt x="213480" y="196733"/>
                    <a:pt x="206146" y="193720"/>
                  </a:cubicBezTo>
                  <a:close/>
                  <a:moveTo>
                    <a:pt x="466187" y="159649"/>
                  </a:moveTo>
                  <a:cubicBezTo>
                    <a:pt x="441167" y="159649"/>
                    <a:pt x="407792" y="166649"/>
                    <a:pt x="369496" y="179906"/>
                  </a:cubicBezTo>
                  <a:cubicBezTo>
                    <a:pt x="372466" y="200210"/>
                    <a:pt x="374695" y="221441"/>
                    <a:pt x="376180" y="243460"/>
                  </a:cubicBezTo>
                  <a:cubicBezTo>
                    <a:pt x="393773" y="255327"/>
                    <a:pt x="410391" y="267565"/>
                    <a:pt x="425895" y="279850"/>
                  </a:cubicBezTo>
                  <a:cubicBezTo>
                    <a:pt x="439357" y="267936"/>
                    <a:pt x="451612" y="256022"/>
                    <a:pt x="462334" y="244387"/>
                  </a:cubicBezTo>
                  <a:cubicBezTo>
                    <a:pt x="479185" y="225845"/>
                    <a:pt x="491300" y="208554"/>
                    <a:pt x="497428" y="194184"/>
                  </a:cubicBezTo>
                  <a:cubicBezTo>
                    <a:pt x="502069" y="183244"/>
                    <a:pt x="503137" y="174529"/>
                    <a:pt x="500259" y="169708"/>
                  </a:cubicBezTo>
                  <a:cubicBezTo>
                    <a:pt x="496546" y="163404"/>
                    <a:pt x="483827" y="159649"/>
                    <a:pt x="466187" y="159649"/>
                  </a:cubicBezTo>
                  <a:close/>
                  <a:moveTo>
                    <a:pt x="73386" y="159603"/>
                  </a:moveTo>
                  <a:cubicBezTo>
                    <a:pt x="55747" y="159603"/>
                    <a:pt x="43028" y="163357"/>
                    <a:pt x="39314" y="169662"/>
                  </a:cubicBezTo>
                  <a:cubicBezTo>
                    <a:pt x="36436" y="174529"/>
                    <a:pt x="37458" y="183198"/>
                    <a:pt x="42146" y="194138"/>
                  </a:cubicBezTo>
                  <a:cubicBezTo>
                    <a:pt x="48273" y="208461"/>
                    <a:pt x="60389" y="225845"/>
                    <a:pt x="77239" y="244341"/>
                  </a:cubicBezTo>
                  <a:cubicBezTo>
                    <a:pt x="87823" y="256022"/>
                    <a:pt x="100077" y="267936"/>
                    <a:pt x="113678" y="279803"/>
                  </a:cubicBezTo>
                  <a:cubicBezTo>
                    <a:pt x="129182" y="267519"/>
                    <a:pt x="145800" y="255281"/>
                    <a:pt x="163393" y="243414"/>
                  </a:cubicBezTo>
                  <a:cubicBezTo>
                    <a:pt x="164832" y="221395"/>
                    <a:pt x="167107" y="200117"/>
                    <a:pt x="170078" y="179860"/>
                  </a:cubicBezTo>
                  <a:cubicBezTo>
                    <a:pt x="131782" y="166556"/>
                    <a:pt x="98406" y="159603"/>
                    <a:pt x="73386" y="159603"/>
                  </a:cubicBezTo>
                  <a:close/>
                  <a:moveTo>
                    <a:pt x="269740" y="37687"/>
                  </a:moveTo>
                  <a:cubicBezTo>
                    <a:pt x="264077" y="37687"/>
                    <a:pt x="257114" y="43018"/>
                    <a:pt x="250058" y="52521"/>
                  </a:cubicBezTo>
                  <a:cubicBezTo>
                    <a:pt x="240775" y="65083"/>
                    <a:pt x="231908" y="84321"/>
                    <a:pt x="224435" y="108148"/>
                  </a:cubicBezTo>
                  <a:cubicBezTo>
                    <a:pt x="219839" y="122703"/>
                    <a:pt x="215894" y="138557"/>
                    <a:pt x="212459" y="155616"/>
                  </a:cubicBezTo>
                  <a:cubicBezTo>
                    <a:pt x="231212" y="163172"/>
                    <a:pt x="250430" y="171840"/>
                    <a:pt x="269740" y="181390"/>
                  </a:cubicBezTo>
                  <a:cubicBezTo>
                    <a:pt x="289051" y="171840"/>
                    <a:pt x="308222" y="163172"/>
                    <a:pt x="326975" y="155616"/>
                  </a:cubicBezTo>
                  <a:cubicBezTo>
                    <a:pt x="323587" y="138650"/>
                    <a:pt x="319595" y="122703"/>
                    <a:pt x="315046" y="108148"/>
                  </a:cubicBezTo>
                  <a:cubicBezTo>
                    <a:pt x="307526" y="84228"/>
                    <a:pt x="298706" y="65037"/>
                    <a:pt x="289422" y="52521"/>
                  </a:cubicBezTo>
                  <a:cubicBezTo>
                    <a:pt x="282366" y="42972"/>
                    <a:pt x="275357" y="37687"/>
                    <a:pt x="269740" y="37687"/>
                  </a:cubicBezTo>
                  <a:close/>
                  <a:moveTo>
                    <a:pt x="269740" y="0"/>
                  </a:moveTo>
                  <a:cubicBezTo>
                    <a:pt x="292625" y="0"/>
                    <a:pt x="309568" y="16363"/>
                    <a:pt x="319780" y="30177"/>
                  </a:cubicBezTo>
                  <a:cubicBezTo>
                    <a:pt x="331757" y="46216"/>
                    <a:pt x="342247" y="68653"/>
                    <a:pt x="351114" y="96930"/>
                  </a:cubicBezTo>
                  <a:cubicBezTo>
                    <a:pt x="355523" y="111022"/>
                    <a:pt x="359423" y="126226"/>
                    <a:pt x="362811" y="142405"/>
                  </a:cubicBezTo>
                  <a:cubicBezTo>
                    <a:pt x="402732" y="129054"/>
                    <a:pt x="438336" y="122008"/>
                    <a:pt x="466094" y="122008"/>
                  </a:cubicBezTo>
                  <a:cubicBezTo>
                    <a:pt x="480949" y="122008"/>
                    <a:pt x="493900" y="124048"/>
                    <a:pt x="504437" y="127988"/>
                  </a:cubicBezTo>
                  <a:cubicBezTo>
                    <a:pt x="517249" y="132809"/>
                    <a:pt x="526811" y="140504"/>
                    <a:pt x="532846" y="150749"/>
                  </a:cubicBezTo>
                  <a:cubicBezTo>
                    <a:pt x="544404" y="170450"/>
                    <a:pt x="538834" y="193349"/>
                    <a:pt x="532103" y="209018"/>
                  </a:cubicBezTo>
                  <a:cubicBezTo>
                    <a:pt x="524212" y="227375"/>
                    <a:pt x="510100" y="247864"/>
                    <a:pt x="490186" y="269744"/>
                  </a:cubicBezTo>
                  <a:cubicBezTo>
                    <a:pt x="479788" y="281148"/>
                    <a:pt x="467951" y="292783"/>
                    <a:pt x="454954" y="304418"/>
                  </a:cubicBezTo>
                  <a:cubicBezTo>
                    <a:pt x="467951" y="316007"/>
                    <a:pt x="479788" y="327642"/>
                    <a:pt x="490140" y="339000"/>
                  </a:cubicBezTo>
                  <a:cubicBezTo>
                    <a:pt x="510054" y="360880"/>
                    <a:pt x="524165" y="381276"/>
                    <a:pt x="532010" y="399726"/>
                  </a:cubicBezTo>
                  <a:cubicBezTo>
                    <a:pt x="538787" y="415394"/>
                    <a:pt x="544358" y="438201"/>
                    <a:pt x="532753" y="457995"/>
                  </a:cubicBezTo>
                  <a:cubicBezTo>
                    <a:pt x="526718" y="468239"/>
                    <a:pt x="517156" y="475934"/>
                    <a:pt x="504344" y="480755"/>
                  </a:cubicBezTo>
                  <a:cubicBezTo>
                    <a:pt x="493760" y="484696"/>
                    <a:pt x="480902" y="486735"/>
                    <a:pt x="466048" y="486735"/>
                  </a:cubicBezTo>
                  <a:cubicBezTo>
                    <a:pt x="438243" y="486735"/>
                    <a:pt x="402685" y="479689"/>
                    <a:pt x="362765" y="466339"/>
                  </a:cubicBezTo>
                  <a:cubicBezTo>
                    <a:pt x="359423" y="482517"/>
                    <a:pt x="355431" y="497722"/>
                    <a:pt x="351067" y="511814"/>
                  </a:cubicBezTo>
                  <a:cubicBezTo>
                    <a:pt x="342201" y="539998"/>
                    <a:pt x="331664" y="562527"/>
                    <a:pt x="319734" y="578566"/>
                  </a:cubicBezTo>
                  <a:cubicBezTo>
                    <a:pt x="309568" y="592287"/>
                    <a:pt x="292625" y="608697"/>
                    <a:pt x="269740" y="608697"/>
                  </a:cubicBezTo>
                  <a:cubicBezTo>
                    <a:pt x="246809" y="608697"/>
                    <a:pt x="229866" y="592287"/>
                    <a:pt x="219700" y="578566"/>
                  </a:cubicBezTo>
                  <a:cubicBezTo>
                    <a:pt x="207770" y="562527"/>
                    <a:pt x="197233" y="540091"/>
                    <a:pt x="188413" y="511814"/>
                  </a:cubicBezTo>
                  <a:cubicBezTo>
                    <a:pt x="184004" y="497722"/>
                    <a:pt x="180104" y="482517"/>
                    <a:pt x="176716" y="466339"/>
                  </a:cubicBezTo>
                  <a:cubicBezTo>
                    <a:pt x="136795" y="479689"/>
                    <a:pt x="101191" y="486735"/>
                    <a:pt x="73386" y="486735"/>
                  </a:cubicBezTo>
                  <a:cubicBezTo>
                    <a:pt x="58532" y="486735"/>
                    <a:pt x="45627" y="484696"/>
                    <a:pt x="35090" y="480755"/>
                  </a:cubicBezTo>
                  <a:cubicBezTo>
                    <a:pt x="22278" y="475934"/>
                    <a:pt x="12670" y="468239"/>
                    <a:pt x="6681" y="457995"/>
                  </a:cubicBezTo>
                  <a:cubicBezTo>
                    <a:pt x="-4877" y="438294"/>
                    <a:pt x="693" y="415394"/>
                    <a:pt x="7424" y="399726"/>
                  </a:cubicBezTo>
                  <a:cubicBezTo>
                    <a:pt x="15269" y="381369"/>
                    <a:pt x="29381" y="360880"/>
                    <a:pt x="49341" y="339000"/>
                  </a:cubicBezTo>
                  <a:cubicBezTo>
                    <a:pt x="59785" y="327596"/>
                    <a:pt x="71529" y="315961"/>
                    <a:pt x="84527" y="304326"/>
                  </a:cubicBezTo>
                  <a:cubicBezTo>
                    <a:pt x="71529" y="292737"/>
                    <a:pt x="59739" y="281101"/>
                    <a:pt x="49341" y="269651"/>
                  </a:cubicBezTo>
                  <a:cubicBezTo>
                    <a:pt x="29381" y="247771"/>
                    <a:pt x="15269" y="227375"/>
                    <a:pt x="7424" y="208971"/>
                  </a:cubicBezTo>
                  <a:cubicBezTo>
                    <a:pt x="693" y="193257"/>
                    <a:pt x="-4877" y="170450"/>
                    <a:pt x="6681" y="150702"/>
                  </a:cubicBezTo>
                  <a:cubicBezTo>
                    <a:pt x="12762" y="140411"/>
                    <a:pt x="22278" y="132763"/>
                    <a:pt x="35090" y="127942"/>
                  </a:cubicBezTo>
                  <a:cubicBezTo>
                    <a:pt x="45674" y="124001"/>
                    <a:pt x="58532" y="121962"/>
                    <a:pt x="73386" y="121962"/>
                  </a:cubicBezTo>
                  <a:cubicBezTo>
                    <a:pt x="101191" y="121962"/>
                    <a:pt x="136795" y="129008"/>
                    <a:pt x="176716" y="142358"/>
                  </a:cubicBezTo>
                  <a:cubicBezTo>
                    <a:pt x="180058" y="126134"/>
                    <a:pt x="184004" y="110929"/>
                    <a:pt x="188413" y="96837"/>
                  </a:cubicBezTo>
                  <a:cubicBezTo>
                    <a:pt x="197233" y="68653"/>
                    <a:pt x="207770" y="46170"/>
                    <a:pt x="219700" y="30085"/>
                  </a:cubicBezTo>
                  <a:cubicBezTo>
                    <a:pt x="229866" y="16363"/>
                    <a:pt x="246809" y="0"/>
                    <a:pt x="269740" y="0"/>
                  </a:cubicBezTo>
                  <a:close/>
                </a:path>
              </a:pathLst>
            </a:custGeom>
            <a:solidFill>
              <a:srgbClr val="9B8357"/>
            </a:solidFill>
            <a:ln>
              <a:noFill/>
            </a:ln>
          </p:spPr>
        </p:sp>
        <p:sp>
          <p:nvSpPr>
            <p:cNvPr id="143" name="microchip_22777">
              <a:extLst>
                <a:ext uri="{FF2B5EF4-FFF2-40B4-BE49-F238E27FC236}">
                  <a16:creationId xmlns:a16="http://schemas.microsoft.com/office/drawing/2014/main" id="{9A941D32-23FF-4331-AA9A-52EC18D457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343551" y="11056597"/>
              <a:ext cx="466019" cy="465352"/>
            </a:xfrm>
            <a:custGeom>
              <a:avLst/>
              <a:gdLst>
                <a:gd name="connsiteX0" fmla="*/ 424875 w 592731"/>
                <a:gd name="connsiteY0" fmla="*/ 491666 h 591883"/>
                <a:gd name="connsiteX1" fmla="*/ 445419 w 592731"/>
                <a:gd name="connsiteY1" fmla="*/ 511592 h 591883"/>
                <a:gd name="connsiteX2" fmla="*/ 445419 w 592731"/>
                <a:gd name="connsiteY2" fmla="*/ 571371 h 591883"/>
                <a:gd name="connsiteX3" fmla="*/ 424875 w 592731"/>
                <a:gd name="connsiteY3" fmla="*/ 591883 h 591883"/>
                <a:gd name="connsiteX4" fmla="*/ 404918 w 592731"/>
                <a:gd name="connsiteY4" fmla="*/ 571371 h 591883"/>
                <a:gd name="connsiteX5" fmla="*/ 404918 w 592731"/>
                <a:gd name="connsiteY5" fmla="*/ 511592 h 591883"/>
                <a:gd name="connsiteX6" fmla="*/ 424875 w 592731"/>
                <a:gd name="connsiteY6" fmla="*/ 491666 h 591883"/>
                <a:gd name="connsiteX7" fmla="*/ 339174 w 592731"/>
                <a:gd name="connsiteY7" fmla="*/ 491666 h 591883"/>
                <a:gd name="connsiteX8" fmla="*/ 359142 w 592731"/>
                <a:gd name="connsiteY8" fmla="*/ 511592 h 591883"/>
                <a:gd name="connsiteX9" fmla="*/ 359142 w 592731"/>
                <a:gd name="connsiteY9" fmla="*/ 571371 h 591883"/>
                <a:gd name="connsiteX10" fmla="*/ 339174 w 592731"/>
                <a:gd name="connsiteY10" fmla="*/ 591883 h 591883"/>
                <a:gd name="connsiteX11" fmla="*/ 319206 w 592731"/>
                <a:gd name="connsiteY11" fmla="*/ 571371 h 591883"/>
                <a:gd name="connsiteX12" fmla="*/ 319206 w 592731"/>
                <a:gd name="connsiteY12" fmla="*/ 511592 h 591883"/>
                <a:gd name="connsiteX13" fmla="*/ 339174 w 592731"/>
                <a:gd name="connsiteY13" fmla="*/ 491666 h 591883"/>
                <a:gd name="connsiteX14" fmla="*/ 253473 w 592731"/>
                <a:gd name="connsiteY14" fmla="*/ 491666 h 591883"/>
                <a:gd name="connsiteX15" fmla="*/ 273430 w 592731"/>
                <a:gd name="connsiteY15" fmla="*/ 511592 h 591883"/>
                <a:gd name="connsiteX16" fmla="*/ 273430 w 592731"/>
                <a:gd name="connsiteY16" fmla="*/ 571371 h 591883"/>
                <a:gd name="connsiteX17" fmla="*/ 253473 w 592731"/>
                <a:gd name="connsiteY17" fmla="*/ 591883 h 591883"/>
                <a:gd name="connsiteX18" fmla="*/ 232929 w 592731"/>
                <a:gd name="connsiteY18" fmla="*/ 571371 h 591883"/>
                <a:gd name="connsiteX19" fmla="*/ 232929 w 592731"/>
                <a:gd name="connsiteY19" fmla="*/ 511592 h 591883"/>
                <a:gd name="connsiteX20" fmla="*/ 253473 w 592731"/>
                <a:gd name="connsiteY20" fmla="*/ 491666 h 591883"/>
                <a:gd name="connsiteX21" fmla="*/ 167280 w 592731"/>
                <a:gd name="connsiteY21" fmla="*/ 491666 h 591883"/>
                <a:gd name="connsiteX22" fmla="*/ 187248 w 592731"/>
                <a:gd name="connsiteY22" fmla="*/ 511592 h 591883"/>
                <a:gd name="connsiteX23" fmla="*/ 187248 w 592731"/>
                <a:gd name="connsiteY23" fmla="*/ 571371 h 591883"/>
                <a:gd name="connsiteX24" fmla="*/ 167280 w 592731"/>
                <a:gd name="connsiteY24" fmla="*/ 591883 h 591883"/>
                <a:gd name="connsiteX25" fmla="*/ 147312 w 592731"/>
                <a:gd name="connsiteY25" fmla="*/ 571371 h 591883"/>
                <a:gd name="connsiteX26" fmla="*/ 147312 w 592731"/>
                <a:gd name="connsiteY26" fmla="*/ 511592 h 591883"/>
                <a:gd name="connsiteX27" fmla="*/ 167280 w 592731"/>
                <a:gd name="connsiteY27" fmla="*/ 491666 h 591883"/>
                <a:gd name="connsiteX28" fmla="*/ 512290 w 592731"/>
                <a:gd name="connsiteY28" fmla="*/ 404353 h 591883"/>
                <a:gd name="connsiteX29" fmla="*/ 572180 w 592731"/>
                <a:gd name="connsiteY29" fmla="*/ 404353 h 591883"/>
                <a:gd name="connsiteX30" fmla="*/ 592731 w 592731"/>
                <a:gd name="connsiteY30" fmla="*/ 424274 h 591883"/>
                <a:gd name="connsiteX31" fmla="*/ 572180 w 592731"/>
                <a:gd name="connsiteY31" fmla="*/ 444195 h 591883"/>
                <a:gd name="connsiteX32" fmla="*/ 512290 w 592731"/>
                <a:gd name="connsiteY32" fmla="*/ 444195 h 591883"/>
                <a:gd name="connsiteX33" fmla="*/ 492326 w 592731"/>
                <a:gd name="connsiteY33" fmla="*/ 424274 h 591883"/>
                <a:gd name="connsiteX34" fmla="*/ 512290 w 592731"/>
                <a:gd name="connsiteY34" fmla="*/ 404353 h 591883"/>
                <a:gd name="connsiteX35" fmla="*/ 19945 w 592731"/>
                <a:gd name="connsiteY35" fmla="*/ 404353 h 591883"/>
                <a:gd name="connsiteX36" fmla="*/ 80366 w 592731"/>
                <a:gd name="connsiteY36" fmla="*/ 404353 h 591883"/>
                <a:gd name="connsiteX37" fmla="*/ 100311 w 592731"/>
                <a:gd name="connsiteY37" fmla="*/ 424274 h 591883"/>
                <a:gd name="connsiteX38" fmla="*/ 80366 w 592731"/>
                <a:gd name="connsiteY38" fmla="*/ 444195 h 591883"/>
                <a:gd name="connsiteX39" fmla="*/ 19945 w 592731"/>
                <a:gd name="connsiteY39" fmla="*/ 444195 h 591883"/>
                <a:gd name="connsiteX40" fmla="*/ 0 w 592731"/>
                <a:gd name="connsiteY40" fmla="*/ 424274 h 591883"/>
                <a:gd name="connsiteX41" fmla="*/ 19945 w 592731"/>
                <a:gd name="connsiteY41" fmla="*/ 404353 h 591883"/>
                <a:gd name="connsiteX42" fmla="*/ 512290 w 592731"/>
                <a:gd name="connsiteY42" fmla="*/ 318829 h 591883"/>
                <a:gd name="connsiteX43" fmla="*/ 572180 w 592731"/>
                <a:gd name="connsiteY43" fmla="*/ 318829 h 591883"/>
                <a:gd name="connsiteX44" fmla="*/ 592731 w 592731"/>
                <a:gd name="connsiteY44" fmla="*/ 338750 h 591883"/>
                <a:gd name="connsiteX45" fmla="*/ 572180 w 592731"/>
                <a:gd name="connsiteY45" fmla="*/ 358671 h 591883"/>
                <a:gd name="connsiteX46" fmla="*/ 512290 w 592731"/>
                <a:gd name="connsiteY46" fmla="*/ 358671 h 591883"/>
                <a:gd name="connsiteX47" fmla="*/ 492326 w 592731"/>
                <a:gd name="connsiteY47" fmla="*/ 338750 h 591883"/>
                <a:gd name="connsiteX48" fmla="*/ 512290 w 592731"/>
                <a:gd name="connsiteY48" fmla="*/ 318829 h 591883"/>
                <a:gd name="connsiteX49" fmla="*/ 19945 w 592731"/>
                <a:gd name="connsiteY49" fmla="*/ 318829 h 591883"/>
                <a:gd name="connsiteX50" fmla="*/ 80366 w 592731"/>
                <a:gd name="connsiteY50" fmla="*/ 318829 h 591883"/>
                <a:gd name="connsiteX51" fmla="*/ 100311 w 592731"/>
                <a:gd name="connsiteY51" fmla="*/ 338750 h 591883"/>
                <a:gd name="connsiteX52" fmla="*/ 80366 w 592731"/>
                <a:gd name="connsiteY52" fmla="*/ 358671 h 591883"/>
                <a:gd name="connsiteX53" fmla="*/ 19945 w 592731"/>
                <a:gd name="connsiteY53" fmla="*/ 358671 h 591883"/>
                <a:gd name="connsiteX54" fmla="*/ 0 w 592731"/>
                <a:gd name="connsiteY54" fmla="*/ 338750 h 591883"/>
                <a:gd name="connsiteX55" fmla="*/ 19945 w 592731"/>
                <a:gd name="connsiteY55" fmla="*/ 318829 h 591883"/>
                <a:gd name="connsiteX56" fmla="*/ 512290 w 592731"/>
                <a:gd name="connsiteY56" fmla="*/ 232647 h 591883"/>
                <a:gd name="connsiteX57" fmla="*/ 572180 w 592731"/>
                <a:gd name="connsiteY57" fmla="*/ 232647 h 591883"/>
                <a:gd name="connsiteX58" fmla="*/ 592731 w 592731"/>
                <a:gd name="connsiteY58" fmla="*/ 253143 h 591883"/>
                <a:gd name="connsiteX59" fmla="*/ 572180 w 592731"/>
                <a:gd name="connsiteY59" fmla="*/ 273054 h 591883"/>
                <a:gd name="connsiteX60" fmla="*/ 512290 w 592731"/>
                <a:gd name="connsiteY60" fmla="*/ 273054 h 591883"/>
                <a:gd name="connsiteX61" fmla="*/ 492326 w 592731"/>
                <a:gd name="connsiteY61" fmla="*/ 253143 h 591883"/>
                <a:gd name="connsiteX62" fmla="*/ 512290 w 592731"/>
                <a:gd name="connsiteY62" fmla="*/ 232647 h 591883"/>
                <a:gd name="connsiteX63" fmla="*/ 19945 w 592731"/>
                <a:gd name="connsiteY63" fmla="*/ 232647 h 591883"/>
                <a:gd name="connsiteX64" fmla="*/ 80366 w 592731"/>
                <a:gd name="connsiteY64" fmla="*/ 232647 h 591883"/>
                <a:gd name="connsiteX65" fmla="*/ 100311 w 592731"/>
                <a:gd name="connsiteY65" fmla="*/ 253143 h 591883"/>
                <a:gd name="connsiteX66" fmla="*/ 80366 w 592731"/>
                <a:gd name="connsiteY66" fmla="*/ 273054 h 591883"/>
                <a:gd name="connsiteX67" fmla="*/ 19945 w 592731"/>
                <a:gd name="connsiteY67" fmla="*/ 273054 h 591883"/>
                <a:gd name="connsiteX68" fmla="*/ 0 w 592731"/>
                <a:gd name="connsiteY68" fmla="*/ 253143 h 591883"/>
                <a:gd name="connsiteX69" fmla="*/ 19945 w 592731"/>
                <a:gd name="connsiteY69" fmla="*/ 232647 h 591883"/>
                <a:gd name="connsiteX70" fmla="*/ 512290 w 592731"/>
                <a:gd name="connsiteY70" fmla="*/ 147123 h 591883"/>
                <a:gd name="connsiteX71" fmla="*/ 572180 w 592731"/>
                <a:gd name="connsiteY71" fmla="*/ 147123 h 591883"/>
                <a:gd name="connsiteX72" fmla="*/ 592731 w 592731"/>
                <a:gd name="connsiteY72" fmla="*/ 167044 h 591883"/>
                <a:gd name="connsiteX73" fmla="*/ 572180 w 592731"/>
                <a:gd name="connsiteY73" fmla="*/ 186965 h 591883"/>
                <a:gd name="connsiteX74" fmla="*/ 512290 w 592731"/>
                <a:gd name="connsiteY74" fmla="*/ 186965 h 591883"/>
                <a:gd name="connsiteX75" fmla="*/ 492326 w 592731"/>
                <a:gd name="connsiteY75" fmla="*/ 167044 h 591883"/>
                <a:gd name="connsiteX76" fmla="*/ 512290 w 592731"/>
                <a:gd name="connsiteY76" fmla="*/ 147123 h 591883"/>
                <a:gd name="connsiteX77" fmla="*/ 19945 w 592731"/>
                <a:gd name="connsiteY77" fmla="*/ 147123 h 591883"/>
                <a:gd name="connsiteX78" fmla="*/ 80366 w 592731"/>
                <a:gd name="connsiteY78" fmla="*/ 147123 h 591883"/>
                <a:gd name="connsiteX79" fmla="*/ 100311 w 592731"/>
                <a:gd name="connsiteY79" fmla="*/ 167044 h 591883"/>
                <a:gd name="connsiteX80" fmla="*/ 80366 w 592731"/>
                <a:gd name="connsiteY80" fmla="*/ 186965 h 591883"/>
                <a:gd name="connsiteX81" fmla="*/ 19945 w 592731"/>
                <a:gd name="connsiteY81" fmla="*/ 186965 h 591883"/>
                <a:gd name="connsiteX82" fmla="*/ 0 w 592731"/>
                <a:gd name="connsiteY82" fmla="*/ 167044 h 591883"/>
                <a:gd name="connsiteX83" fmla="*/ 19945 w 592731"/>
                <a:gd name="connsiteY83" fmla="*/ 147123 h 591883"/>
                <a:gd name="connsiteX84" fmla="*/ 128568 w 592731"/>
                <a:gd name="connsiteY84" fmla="*/ 127720 h 591883"/>
                <a:gd name="connsiteX85" fmla="*/ 464163 w 592731"/>
                <a:gd name="connsiteY85" fmla="*/ 127720 h 591883"/>
                <a:gd name="connsiteX86" fmla="*/ 464163 w 592731"/>
                <a:gd name="connsiteY86" fmla="*/ 128306 h 591883"/>
                <a:gd name="connsiteX87" fmla="*/ 464163 w 592731"/>
                <a:gd name="connsiteY87" fmla="*/ 463598 h 591883"/>
                <a:gd name="connsiteX88" fmla="*/ 128568 w 592731"/>
                <a:gd name="connsiteY88" fmla="*/ 463598 h 591883"/>
                <a:gd name="connsiteX89" fmla="*/ 128568 w 592731"/>
                <a:gd name="connsiteY89" fmla="*/ 128306 h 591883"/>
                <a:gd name="connsiteX90" fmla="*/ 424875 w 592731"/>
                <a:gd name="connsiteY90" fmla="*/ 0 h 591883"/>
                <a:gd name="connsiteX91" fmla="*/ 445419 w 592731"/>
                <a:gd name="connsiteY91" fmla="*/ 19926 h 591883"/>
                <a:gd name="connsiteX92" fmla="*/ 445419 w 592731"/>
                <a:gd name="connsiteY92" fmla="*/ 80291 h 591883"/>
                <a:gd name="connsiteX93" fmla="*/ 424875 w 592731"/>
                <a:gd name="connsiteY93" fmla="*/ 100217 h 591883"/>
                <a:gd name="connsiteX94" fmla="*/ 404918 w 592731"/>
                <a:gd name="connsiteY94" fmla="*/ 80291 h 591883"/>
                <a:gd name="connsiteX95" fmla="*/ 404918 w 592731"/>
                <a:gd name="connsiteY95" fmla="*/ 19926 h 591883"/>
                <a:gd name="connsiteX96" fmla="*/ 424875 w 592731"/>
                <a:gd name="connsiteY96" fmla="*/ 0 h 591883"/>
                <a:gd name="connsiteX97" fmla="*/ 339174 w 592731"/>
                <a:gd name="connsiteY97" fmla="*/ 0 h 591883"/>
                <a:gd name="connsiteX98" fmla="*/ 359142 w 592731"/>
                <a:gd name="connsiteY98" fmla="*/ 19926 h 591883"/>
                <a:gd name="connsiteX99" fmla="*/ 359142 w 592731"/>
                <a:gd name="connsiteY99" fmla="*/ 80291 h 591883"/>
                <a:gd name="connsiteX100" fmla="*/ 339174 w 592731"/>
                <a:gd name="connsiteY100" fmla="*/ 100217 h 591883"/>
                <a:gd name="connsiteX101" fmla="*/ 319206 w 592731"/>
                <a:gd name="connsiteY101" fmla="*/ 80291 h 591883"/>
                <a:gd name="connsiteX102" fmla="*/ 319206 w 592731"/>
                <a:gd name="connsiteY102" fmla="*/ 19926 h 591883"/>
                <a:gd name="connsiteX103" fmla="*/ 339174 w 592731"/>
                <a:gd name="connsiteY103" fmla="*/ 0 h 591883"/>
                <a:gd name="connsiteX104" fmla="*/ 253473 w 592731"/>
                <a:gd name="connsiteY104" fmla="*/ 0 h 591883"/>
                <a:gd name="connsiteX105" fmla="*/ 273430 w 592731"/>
                <a:gd name="connsiteY105" fmla="*/ 19926 h 591883"/>
                <a:gd name="connsiteX106" fmla="*/ 273430 w 592731"/>
                <a:gd name="connsiteY106" fmla="*/ 80291 h 591883"/>
                <a:gd name="connsiteX107" fmla="*/ 253473 w 592731"/>
                <a:gd name="connsiteY107" fmla="*/ 100217 h 591883"/>
                <a:gd name="connsiteX108" fmla="*/ 232929 w 592731"/>
                <a:gd name="connsiteY108" fmla="*/ 80291 h 591883"/>
                <a:gd name="connsiteX109" fmla="*/ 232929 w 592731"/>
                <a:gd name="connsiteY109" fmla="*/ 19926 h 591883"/>
                <a:gd name="connsiteX110" fmla="*/ 253473 w 592731"/>
                <a:gd name="connsiteY110" fmla="*/ 0 h 591883"/>
                <a:gd name="connsiteX111" fmla="*/ 167280 w 592731"/>
                <a:gd name="connsiteY111" fmla="*/ 0 h 591883"/>
                <a:gd name="connsiteX112" fmla="*/ 187248 w 592731"/>
                <a:gd name="connsiteY112" fmla="*/ 19926 h 591883"/>
                <a:gd name="connsiteX113" fmla="*/ 187248 w 592731"/>
                <a:gd name="connsiteY113" fmla="*/ 80291 h 591883"/>
                <a:gd name="connsiteX114" fmla="*/ 167280 w 592731"/>
                <a:gd name="connsiteY114" fmla="*/ 100217 h 591883"/>
                <a:gd name="connsiteX115" fmla="*/ 147312 w 592731"/>
                <a:gd name="connsiteY115" fmla="*/ 80291 h 591883"/>
                <a:gd name="connsiteX116" fmla="*/ 147312 w 592731"/>
                <a:gd name="connsiteY116" fmla="*/ 19926 h 591883"/>
                <a:gd name="connsiteX117" fmla="*/ 167280 w 592731"/>
                <a:gd name="connsiteY117" fmla="*/ 0 h 59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92731" h="591883">
                  <a:moveTo>
                    <a:pt x="424875" y="491666"/>
                  </a:moveTo>
                  <a:cubicBezTo>
                    <a:pt x="436027" y="491666"/>
                    <a:pt x="444832" y="500457"/>
                    <a:pt x="445419" y="511592"/>
                  </a:cubicBezTo>
                  <a:lnTo>
                    <a:pt x="445419" y="571371"/>
                  </a:lnTo>
                  <a:cubicBezTo>
                    <a:pt x="445419" y="582506"/>
                    <a:pt x="436027" y="591883"/>
                    <a:pt x="424875" y="591883"/>
                  </a:cubicBezTo>
                  <a:cubicBezTo>
                    <a:pt x="413723" y="591883"/>
                    <a:pt x="404918" y="582506"/>
                    <a:pt x="404918" y="571371"/>
                  </a:cubicBezTo>
                  <a:lnTo>
                    <a:pt x="404918" y="511592"/>
                  </a:lnTo>
                  <a:cubicBezTo>
                    <a:pt x="404918" y="500457"/>
                    <a:pt x="413723" y="491666"/>
                    <a:pt x="424875" y="491666"/>
                  </a:cubicBezTo>
                  <a:close/>
                  <a:moveTo>
                    <a:pt x="339174" y="491666"/>
                  </a:moveTo>
                  <a:cubicBezTo>
                    <a:pt x="350333" y="491666"/>
                    <a:pt x="359142" y="500457"/>
                    <a:pt x="359142" y="511592"/>
                  </a:cubicBezTo>
                  <a:lnTo>
                    <a:pt x="359142" y="571371"/>
                  </a:lnTo>
                  <a:cubicBezTo>
                    <a:pt x="359142" y="582506"/>
                    <a:pt x="350333" y="591883"/>
                    <a:pt x="339174" y="591883"/>
                  </a:cubicBezTo>
                  <a:cubicBezTo>
                    <a:pt x="328015" y="591883"/>
                    <a:pt x="319206" y="582506"/>
                    <a:pt x="319206" y="571371"/>
                  </a:cubicBezTo>
                  <a:lnTo>
                    <a:pt x="319206" y="511592"/>
                  </a:lnTo>
                  <a:cubicBezTo>
                    <a:pt x="319206" y="500457"/>
                    <a:pt x="328015" y="491666"/>
                    <a:pt x="339174" y="491666"/>
                  </a:cubicBezTo>
                  <a:close/>
                  <a:moveTo>
                    <a:pt x="253473" y="491666"/>
                  </a:moveTo>
                  <a:cubicBezTo>
                    <a:pt x="264625" y="491666"/>
                    <a:pt x="273430" y="500457"/>
                    <a:pt x="273430" y="511592"/>
                  </a:cubicBezTo>
                  <a:lnTo>
                    <a:pt x="273430" y="571371"/>
                  </a:lnTo>
                  <a:cubicBezTo>
                    <a:pt x="273430" y="582506"/>
                    <a:pt x="264038" y="591883"/>
                    <a:pt x="253473" y="591883"/>
                  </a:cubicBezTo>
                  <a:cubicBezTo>
                    <a:pt x="242321" y="591883"/>
                    <a:pt x="232929" y="582506"/>
                    <a:pt x="232929" y="571371"/>
                  </a:cubicBezTo>
                  <a:lnTo>
                    <a:pt x="232929" y="511592"/>
                  </a:lnTo>
                  <a:cubicBezTo>
                    <a:pt x="232929" y="500457"/>
                    <a:pt x="242321" y="491666"/>
                    <a:pt x="253473" y="491666"/>
                  </a:cubicBezTo>
                  <a:close/>
                  <a:moveTo>
                    <a:pt x="167280" y="491666"/>
                  </a:moveTo>
                  <a:cubicBezTo>
                    <a:pt x="178439" y="491666"/>
                    <a:pt x="187248" y="500457"/>
                    <a:pt x="187248" y="511592"/>
                  </a:cubicBezTo>
                  <a:lnTo>
                    <a:pt x="187248" y="571371"/>
                  </a:lnTo>
                  <a:cubicBezTo>
                    <a:pt x="187248" y="582506"/>
                    <a:pt x="178439" y="591883"/>
                    <a:pt x="167280" y="591883"/>
                  </a:cubicBezTo>
                  <a:cubicBezTo>
                    <a:pt x="156121" y="591883"/>
                    <a:pt x="147312" y="582506"/>
                    <a:pt x="147312" y="571371"/>
                  </a:cubicBezTo>
                  <a:lnTo>
                    <a:pt x="147312" y="511592"/>
                  </a:lnTo>
                  <a:cubicBezTo>
                    <a:pt x="147312" y="500457"/>
                    <a:pt x="156121" y="491666"/>
                    <a:pt x="167280" y="491666"/>
                  </a:cubicBezTo>
                  <a:close/>
                  <a:moveTo>
                    <a:pt x="512290" y="404353"/>
                  </a:moveTo>
                  <a:lnTo>
                    <a:pt x="572180" y="404353"/>
                  </a:lnTo>
                  <a:cubicBezTo>
                    <a:pt x="583336" y="404353"/>
                    <a:pt x="592731" y="413142"/>
                    <a:pt x="592731" y="424274"/>
                  </a:cubicBezTo>
                  <a:cubicBezTo>
                    <a:pt x="592731" y="435406"/>
                    <a:pt x="583336" y="444195"/>
                    <a:pt x="572180" y="444195"/>
                  </a:cubicBezTo>
                  <a:lnTo>
                    <a:pt x="512290" y="444195"/>
                  </a:lnTo>
                  <a:cubicBezTo>
                    <a:pt x="501133" y="444195"/>
                    <a:pt x="492326" y="435406"/>
                    <a:pt x="492326" y="424274"/>
                  </a:cubicBezTo>
                  <a:cubicBezTo>
                    <a:pt x="492326" y="413142"/>
                    <a:pt x="501133" y="404353"/>
                    <a:pt x="512290" y="404353"/>
                  </a:cubicBezTo>
                  <a:close/>
                  <a:moveTo>
                    <a:pt x="19945" y="404353"/>
                  </a:moveTo>
                  <a:lnTo>
                    <a:pt x="80366" y="404353"/>
                  </a:lnTo>
                  <a:cubicBezTo>
                    <a:pt x="91512" y="404353"/>
                    <a:pt x="100311" y="413142"/>
                    <a:pt x="100311" y="424274"/>
                  </a:cubicBezTo>
                  <a:cubicBezTo>
                    <a:pt x="100311" y="435406"/>
                    <a:pt x="91512" y="444195"/>
                    <a:pt x="80366" y="444195"/>
                  </a:cubicBezTo>
                  <a:lnTo>
                    <a:pt x="19945" y="444195"/>
                  </a:lnTo>
                  <a:cubicBezTo>
                    <a:pt x="8799" y="444195"/>
                    <a:pt x="0" y="435406"/>
                    <a:pt x="0" y="424274"/>
                  </a:cubicBezTo>
                  <a:cubicBezTo>
                    <a:pt x="0" y="413142"/>
                    <a:pt x="8799" y="404353"/>
                    <a:pt x="19945" y="404353"/>
                  </a:cubicBezTo>
                  <a:close/>
                  <a:moveTo>
                    <a:pt x="512290" y="318829"/>
                  </a:moveTo>
                  <a:lnTo>
                    <a:pt x="572180" y="318829"/>
                  </a:lnTo>
                  <a:cubicBezTo>
                    <a:pt x="583336" y="318829"/>
                    <a:pt x="592731" y="327618"/>
                    <a:pt x="592731" y="338750"/>
                  </a:cubicBezTo>
                  <a:cubicBezTo>
                    <a:pt x="592731" y="349882"/>
                    <a:pt x="583336" y="358671"/>
                    <a:pt x="572180" y="358671"/>
                  </a:cubicBezTo>
                  <a:lnTo>
                    <a:pt x="512290" y="358671"/>
                  </a:lnTo>
                  <a:cubicBezTo>
                    <a:pt x="501133" y="358671"/>
                    <a:pt x="492326" y="349882"/>
                    <a:pt x="492326" y="338750"/>
                  </a:cubicBezTo>
                  <a:cubicBezTo>
                    <a:pt x="492326" y="327618"/>
                    <a:pt x="501133" y="318829"/>
                    <a:pt x="512290" y="318829"/>
                  </a:cubicBezTo>
                  <a:close/>
                  <a:moveTo>
                    <a:pt x="19945" y="318829"/>
                  </a:moveTo>
                  <a:lnTo>
                    <a:pt x="80366" y="318829"/>
                  </a:lnTo>
                  <a:cubicBezTo>
                    <a:pt x="91512" y="318829"/>
                    <a:pt x="100311" y="327618"/>
                    <a:pt x="100311" y="338750"/>
                  </a:cubicBezTo>
                  <a:cubicBezTo>
                    <a:pt x="100311" y="349882"/>
                    <a:pt x="91512" y="358671"/>
                    <a:pt x="80366" y="358671"/>
                  </a:cubicBezTo>
                  <a:lnTo>
                    <a:pt x="19945" y="358671"/>
                  </a:lnTo>
                  <a:cubicBezTo>
                    <a:pt x="8799" y="358671"/>
                    <a:pt x="0" y="349882"/>
                    <a:pt x="0" y="338750"/>
                  </a:cubicBezTo>
                  <a:cubicBezTo>
                    <a:pt x="0" y="327618"/>
                    <a:pt x="8799" y="318829"/>
                    <a:pt x="19945" y="318829"/>
                  </a:cubicBezTo>
                  <a:close/>
                  <a:moveTo>
                    <a:pt x="512290" y="232647"/>
                  </a:moveTo>
                  <a:lnTo>
                    <a:pt x="572180" y="232647"/>
                  </a:lnTo>
                  <a:cubicBezTo>
                    <a:pt x="583336" y="232647"/>
                    <a:pt x="592731" y="242017"/>
                    <a:pt x="592731" y="253143"/>
                  </a:cubicBezTo>
                  <a:cubicBezTo>
                    <a:pt x="592731" y="263684"/>
                    <a:pt x="583336" y="273054"/>
                    <a:pt x="572180" y="273054"/>
                  </a:cubicBezTo>
                  <a:lnTo>
                    <a:pt x="512290" y="273054"/>
                  </a:lnTo>
                  <a:cubicBezTo>
                    <a:pt x="501133" y="273054"/>
                    <a:pt x="492326" y="263684"/>
                    <a:pt x="492326" y="253143"/>
                  </a:cubicBezTo>
                  <a:cubicBezTo>
                    <a:pt x="492326" y="242017"/>
                    <a:pt x="501133" y="232647"/>
                    <a:pt x="512290" y="232647"/>
                  </a:cubicBezTo>
                  <a:close/>
                  <a:moveTo>
                    <a:pt x="19945" y="232647"/>
                  </a:moveTo>
                  <a:lnTo>
                    <a:pt x="80366" y="232647"/>
                  </a:lnTo>
                  <a:cubicBezTo>
                    <a:pt x="91512" y="232647"/>
                    <a:pt x="100311" y="242017"/>
                    <a:pt x="100311" y="253143"/>
                  </a:cubicBezTo>
                  <a:cubicBezTo>
                    <a:pt x="100311" y="263684"/>
                    <a:pt x="91512" y="273054"/>
                    <a:pt x="80366" y="273054"/>
                  </a:cubicBezTo>
                  <a:lnTo>
                    <a:pt x="19945" y="273054"/>
                  </a:lnTo>
                  <a:cubicBezTo>
                    <a:pt x="8799" y="273054"/>
                    <a:pt x="0" y="263684"/>
                    <a:pt x="0" y="253143"/>
                  </a:cubicBezTo>
                  <a:cubicBezTo>
                    <a:pt x="0" y="242017"/>
                    <a:pt x="8799" y="232647"/>
                    <a:pt x="19945" y="232647"/>
                  </a:cubicBezTo>
                  <a:close/>
                  <a:moveTo>
                    <a:pt x="512290" y="147123"/>
                  </a:moveTo>
                  <a:lnTo>
                    <a:pt x="572180" y="147123"/>
                  </a:lnTo>
                  <a:cubicBezTo>
                    <a:pt x="583336" y="147123"/>
                    <a:pt x="592731" y="156498"/>
                    <a:pt x="592731" y="167044"/>
                  </a:cubicBezTo>
                  <a:cubicBezTo>
                    <a:pt x="592731" y="178176"/>
                    <a:pt x="583336" y="186965"/>
                    <a:pt x="572180" y="186965"/>
                  </a:cubicBezTo>
                  <a:lnTo>
                    <a:pt x="512290" y="186965"/>
                  </a:lnTo>
                  <a:cubicBezTo>
                    <a:pt x="501133" y="186965"/>
                    <a:pt x="492326" y="178176"/>
                    <a:pt x="492326" y="167044"/>
                  </a:cubicBezTo>
                  <a:cubicBezTo>
                    <a:pt x="492326" y="155912"/>
                    <a:pt x="501133" y="147123"/>
                    <a:pt x="512290" y="147123"/>
                  </a:cubicBezTo>
                  <a:close/>
                  <a:moveTo>
                    <a:pt x="19945" y="147123"/>
                  </a:moveTo>
                  <a:lnTo>
                    <a:pt x="80366" y="147123"/>
                  </a:lnTo>
                  <a:cubicBezTo>
                    <a:pt x="91512" y="147123"/>
                    <a:pt x="100311" y="155912"/>
                    <a:pt x="100311" y="167044"/>
                  </a:cubicBezTo>
                  <a:cubicBezTo>
                    <a:pt x="100311" y="178176"/>
                    <a:pt x="91512" y="186965"/>
                    <a:pt x="80366" y="186965"/>
                  </a:cubicBezTo>
                  <a:lnTo>
                    <a:pt x="19945" y="186965"/>
                  </a:lnTo>
                  <a:cubicBezTo>
                    <a:pt x="8799" y="186965"/>
                    <a:pt x="0" y="178176"/>
                    <a:pt x="0" y="167044"/>
                  </a:cubicBezTo>
                  <a:cubicBezTo>
                    <a:pt x="0" y="155912"/>
                    <a:pt x="8799" y="147123"/>
                    <a:pt x="19945" y="147123"/>
                  </a:cubicBezTo>
                  <a:close/>
                  <a:moveTo>
                    <a:pt x="128568" y="127720"/>
                  </a:moveTo>
                  <a:lnTo>
                    <a:pt x="464163" y="127720"/>
                  </a:lnTo>
                  <a:lnTo>
                    <a:pt x="464163" y="128306"/>
                  </a:lnTo>
                  <a:lnTo>
                    <a:pt x="464163" y="463598"/>
                  </a:lnTo>
                  <a:lnTo>
                    <a:pt x="128568" y="463598"/>
                  </a:lnTo>
                  <a:lnTo>
                    <a:pt x="128568" y="128306"/>
                  </a:lnTo>
                  <a:close/>
                  <a:moveTo>
                    <a:pt x="424875" y="0"/>
                  </a:moveTo>
                  <a:cubicBezTo>
                    <a:pt x="436027" y="0"/>
                    <a:pt x="445419" y="8791"/>
                    <a:pt x="445419" y="19926"/>
                  </a:cubicBezTo>
                  <a:lnTo>
                    <a:pt x="445419" y="80291"/>
                  </a:lnTo>
                  <a:cubicBezTo>
                    <a:pt x="445419" y="90840"/>
                    <a:pt x="436027" y="100217"/>
                    <a:pt x="424875" y="100217"/>
                  </a:cubicBezTo>
                  <a:cubicBezTo>
                    <a:pt x="413723" y="100217"/>
                    <a:pt x="404918" y="90840"/>
                    <a:pt x="404918" y="80291"/>
                  </a:cubicBezTo>
                  <a:lnTo>
                    <a:pt x="404918" y="19926"/>
                  </a:lnTo>
                  <a:cubicBezTo>
                    <a:pt x="404918" y="8791"/>
                    <a:pt x="413723" y="0"/>
                    <a:pt x="424875" y="0"/>
                  </a:cubicBezTo>
                  <a:close/>
                  <a:moveTo>
                    <a:pt x="339174" y="0"/>
                  </a:moveTo>
                  <a:cubicBezTo>
                    <a:pt x="350333" y="0"/>
                    <a:pt x="359142" y="8791"/>
                    <a:pt x="359142" y="19926"/>
                  </a:cubicBezTo>
                  <a:lnTo>
                    <a:pt x="359142" y="80291"/>
                  </a:lnTo>
                  <a:cubicBezTo>
                    <a:pt x="359142" y="90840"/>
                    <a:pt x="350333" y="100217"/>
                    <a:pt x="339174" y="100217"/>
                  </a:cubicBezTo>
                  <a:cubicBezTo>
                    <a:pt x="328015" y="100217"/>
                    <a:pt x="319206" y="90840"/>
                    <a:pt x="319206" y="80291"/>
                  </a:cubicBezTo>
                  <a:lnTo>
                    <a:pt x="319206" y="19926"/>
                  </a:lnTo>
                  <a:cubicBezTo>
                    <a:pt x="319206" y="8791"/>
                    <a:pt x="328015" y="0"/>
                    <a:pt x="339174" y="0"/>
                  </a:cubicBezTo>
                  <a:close/>
                  <a:moveTo>
                    <a:pt x="253473" y="0"/>
                  </a:moveTo>
                  <a:cubicBezTo>
                    <a:pt x="264625" y="0"/>
                    <a:pt x="273430" y="8791"/>
                    <a:pt x="273430" y="19926"/>
                  </a:cubicBezTo>
                  <a:lnTo>
                    <a:pt x="273430" y="80291"/>
                  </a:lnTo>
                  <a:cubicBezTo>
                    <a:pt x="273430" y="90840"/>
                    <a:pt x="264038" y="100217"/>
                    <a:pt x="253473" y="100217"/>
                  </a:cubicBezTo>
                  <a:cubicBezTo>
                    <a:pt x="242321" y="100217"/>
                    <a:pt x="232929" y="90840"/>
                    <a:pt x="232929" y="80291"/>
                  </a:cubicBezTo>
                  <a:lnTo>
                    <a:pt x="232929" y="19926"/>
                  </a:lnTo>
                  <a:cubicBezTo>
                    <a:pt x="232929" y="8791"/>
                    <a:pt x="242321" y="0"/>
                    <a:pt x="253473" y="0"/>
                  </a:cubicBezTo>
                  <a:close/>
                  <a:moveTo>
                    <a:pt x="167280" y="0"/>
                  </a:moveTo>
                  <a:cubicBezTo>
                    <a:pt x="178439" y="0"/>
                    <a:pt x="187248" y="8791"/>
                    <a:pt x="187248" y="19926"/>
                  </a:cubicBezTo>
                  <a:lnTo>
                    <a:pt x="187248" y="80291"/>
                  </a:lnTo>
                  <a:cubicBezTo>
                    <a:pt x="187248" y="90840"/>
                    <a:pt x="178439" y="100217"/>
                    <a:pt x="167280" y="100217"/>
                  </a:cubicBezTo>
                  <a:cubicBezTo>
                    <a:pt x="156121" y="100217"/>
                    <a:pt x="147312" y="91426"/>
                    <a:pt x="147312" y="80291"/>
                  </a:cubicBezTo>
                  <a:lnTo>
                    <a:pt x="147312" y="19926"/>
                  </a:lnTo>
                  <a:cubicBezTo>
                    <a:pt x="147312" y="8791"/>
                    <a:pt x="156121" y="0"/>
                    <a:pt x="167280" y="0"/>
                  </a:cubicBezTo>
                  <a:close/>
                </a:path>
              </a:pathLst>
            </a:custGeom>
            <a:solidFill>
              <a:srgbClr val="865640"/>
            </a:solidFill>
            <a:ln>
              <a:noFill/>
            </a:ln>
          </p:spPr>
          <p:txBody>
            <a:bodyPr/>
            <a:lstStyle/>
            <a:p>
              <a:endPara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90B751B-C23F-4443-B41C-B83E74843461}"/>
              </a:ext>
            </a:extLst>
          </p:cNvPr>
          <p:cNvSpPr txBox="1"/>
          <p:nvPr/>
        </p:nvSpPr>
        <p:spPr>
          <a:xfrm>
            <a:off x="10386204" y="5158597"/>
            <a:ext cx="129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E88F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反馈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B5BC205-7A64-4C1F-BB9F-832E68F0018C}"/>
              </a:ext>
            </a:extLst>
          </p:cNvPr>
          <p:cNvSpPr txBox="1"/>
          <p:nvPr/>
        </p:nvSpPr>
        <p:spPr>
          <a:xfrm>
            <a:off x="7450347" y="10935420"/>
            <a:ext cx="271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E88F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复用</a:t>
            </a:r>
            <a:r>
              <a:rPr lang="en-US" altLang="zh-CN" sz="4000" b="1" dirty="0">
                <a:solidFill>
                  <a:srgbClr val="E88F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4000" b="1" dirty="0">
                <a:solidFill>
                  <a:srgbClr val="E88F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B1B19E8-E635-45BB-BF64-427FF27675D1}"/>
              </a:ext>
            </a:extLst>
          </p:cNvPr>
          <p:cNvSpPr txBox="1"/>
          <p:nvPr/>
        </p:nvSpPr>
        <p:spPr>
          <a:xfrm>
            <a:off x="14072557" y="10811773"/>
            <a:ext cx="1472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E88F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0AD97-A55A-4D74-A531-495D50BAF1F9}"/>
              </a:ext>
            </a:extLst>
          </p:cNvPr>
          <p:cNvSpPr txBox="1"/>
          <p:nvPr/>
        </p:nvSpPr>
        <p:spPr>
          <a:xfrm>
            <a:off x="25879245" y="13871275"/>
            <a:ext cx="179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EC9D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时间线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26AAB47-D679-4744-9A7C-59882AF8F8DF}"/>
              </a:ext>
            </a:extLst>
          </p:cNvPr>
          <p:cNvSpPr/>
          <p:nvPr/>
        </p:nvSpPr>
        <p:spPr>
          <a:xfrm rot="20006097">
            <a:off x="862641" y="2812210"/>
            <a:ext cx="9368287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57A611-BDA9-4B95-96BC-3F54A2E9B723}"/>
              </a:ext>
            </a:extLst>
          </p:cNvPr>
          <p:cNvSpPr txBox="1"/>
          <p:nvPr/>
        </p:nvSpPr>
        <p:spPr>
          <a:xfrm>
            <a:off x="3536830" y="2053086"/>
            <a:ext cx="355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EC9D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LIB</a:t>
            </a:r>
            <a:r>
              <a:rPr lang="zh-CN" altLang="en-US" sz="4800" dirty="0">
                <a:solidFill>
                  <a:srgbClr val="EC9D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87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55E89-BE85-4281-B7B8-EE55FDB7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3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F34AC88-9E7B-49BD-B966-84CC0667CB6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959549" y="3601990"/>
            <a:ext cx="24254604" cy="10371980"/>
            <a:chOff x="1252857" y="1524778"/>
            <a:chExt cx="10267631" cy="4390740"/>
          </a:xfrm>
        </p:grpSpPr>
        <p:grpSp>
          <p:nvGrpSpPr>
            <p:cNvPr id="4" name="işľíḓé">
              <a:extLst>
                <a:ext uri="{FF2B5EF4-FFF2-40B4-BE49-F238E27FC236}">
                  <a16:creationId xmlns:a16="http://schemas.microsoft.com/office/drawing/2014/main" id="{44787B1F-4B6D-434F-AFBF-8094284C4B3E}"/>
                </a:ext>
              </a:extLst>
            </p:cNvPr>
            <p:cNvGrpSpPr/>
            <p:nvPr/>
          </p:nvGrpSpPr>
          <p:grpSpPr>
            <a:xfrm>
              <a:off x="5644846" y="2975359"/>
              <a:ext cx="1355656" cy="1360633"/>
              <a:chOff x="3406776" y="1066800"/>
              <a:chExt cx="3027363" cy="3038475"/>
            </a:xfrm>
          </p:grpSpPr>
          <p:sp>
            <p:nvSpPr>
              <p:cNvPr id="25" name="ïṥḷïḋè">
                <a:extLst>
                  <a:ext uri="{FF2B5EF4-FFF2-40B4-BE49-F238E27FC236}">
                    <a16:creationId xmlns:a16="http://schemas.microsoft.com/office/drawing/2014/main" id="{09BEF760-BE59-47CA-B8AD-3649D0794EB5}"/>
                  </a:ext>
                </a:extLst>
              </p:cNvPr>
              <p:cNvSpPr/>
              <p:nvPr/>
            </p:nvSpPr>
            <p:spPr bwMode="auto">
              <a:xfrm>
                <a:off x="3406776" y="1066800"/>
                <a:ext cx="3027363" cy="3038475"/>
              </a:xfrm>
              <a:prstGeom prst="ellipse">
                <a:avLst/>
              </a:prstGeom>
              <a:gradFill flip="none" rotWithShape="1">
                <a:gsLst>
                  <a:gs pos="3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6" name="íŝḻïḋe">
                <a:extLst>
                  <a:ext uri="{FF2B5EF4-FFF2-40B4-BE49-F238E27FC236}">
                    <a16:creationId xmlns:a16="http://schemas.microsoft.com/office/drawing/2014/main" id="{75938405-AB06-4A8E-93C8-60B56A3C3E0B}"/>
                  </a:ext>
                </a:extLst>
              </p:cNvPr>
              <p:cNvSpPr/>
              <p:nvPr/>
            </p:nvSpPr>
            <p:spPr bwMode="auto">
              <a:xfrm>
                <a:off x="3751263" y="1598613"/>
                <a:ext cx="26988" cy="3651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7" name="íṡlíďè">
                <a:extLst>
                  <a:ext uri="{FF2B5EF4-FFF2-40B4-BE49-F238E27FC236}">
                    <a16:creationId xmlns:a16="http://schemas.microsoft.com/office/drawing/2014/main" id="{1C1DC22E-70D3-46EC-BC96-856F41D15775}"/>
                  </a:ext>
                </a:extLst>
              </p:cNvPr>
              <p:cNvSpPr/>
              <p:nvPr/>
            </p:nvSpPr>
            <p:spPr bwMode="auto">
              <a:xfrm>
                <a:off x="5440363" y="119697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8" name="íṩḷîďé">
                <a:extLst>
                  <a:ext uri="{FF2B5EF4-FFF2-40B4-BE49-F238E27FC236}">
                    <a16:creationId xmlns:a16="http://schemas.microsoft.com/office/drawing/2014/main" id="{371FA766-A3EA-4ABD-8F61-0264E87CC145}"/>
                  </a:ext>
                </a:extLst>
              </p:cNvPr>
              <p:cNvSpPr/>
              <p:nvPr/>
            </p:nvSpPr>
            <p:spPr bwMode="auto">
              <a:xfrm>
                <a:off x="5430838" y="1196975"/>
                <a:ext cx="28575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29" name="ïşľïdè">
                <a:extLst>
                  <a:ext uri="{FF2B5EF4-FFF2-40B4-BE49-F238E27FC236}">
                    <a16:creationId xmlns:a16="http://schemas.microsoft.com/office/drawing/2014/main" id="{12BA8813-65FE-4E82-AA3C-25A4CB9C6B64}"/>
                  </a:ext>
                </a:extLst>
              </p:cNvPr>
              <p:cNvSpPr/>
              <p:nvPr/>
            </p:nvSpPr>
            <p:spPr bwMode="auto">
              <a:xfrm>
                <a:off x="5402263" y="1206500"/>
                <a:ext cx="38100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0" name="íṣľïdé">
                <a:extLst>
                  <a:ext uri="{FF2B5EF4-FFF2-40B4-BE49-F238E27FC236}">
                    <a16:creationId xmlns:a16="http://schemas.microsoft.com/office/drawing/2014/main" id="{0A9F87E1-40C9-40D2-94FE-E67F478ABF25}"/>
                  </a:ext>
                </a:extLst>
              </p:cNvPr>
              <p:cNvSpPr/>
              <p:nvPr/>
            </p:nvSpPr>
            <p:spPr bwMode="auto">
              <a:xfrm>
                <a:off x="5160963" y="1235075"/>
                <a:ext cx="47625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1" name="îṡliḍê">
                <a:extLst>
                  <a:ext uri="{FF2B5EF4-FFF2-40B4-BE49-F238E27FC236}">
                    <a16:creationId xmlns:a16="http://schemas.microsoft.com/office/drawing/2014/main" id="{F4253F48-9857-4D86-81B6-6C321A2F821C}"/>
                  </a:ext>
                </a:extLst>
              </p:cNvPr>
              <p:cNvSpPr/>
              <p:nvPr/>
            </p:nvSpPr>
            <p:spPr bwMode="auto">
              <a:xfrm>
                <a:off x="6330951" y="2735263"/>
                <a:ext cx="84138" cy="19526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2" name="îṣḻíḍè">
                <a:extLst>
                  <a:ext uri="{FF2B5EF4-FFF2-40B4-BE49-F238E27FC236}">
                    <a16:creationId xmlns:a16="http://schemas.microsoft.com/office/drawing/2014/main" id="{7AE2D2E9-A004-4460-8C0D-072FDA82E29B}"/>
                  </a:ext>
                </a:extLst>
              </p:cNvPr>
              <p:cNvSpPr/>
              <p:nvPr/>
            </p:nvSpPr>
            <p:spPr bwMode="auto">
              <a:xfrm>
                <a:off x="6256338" y="2930525"/>
                <a:ext cx="74613" cy="381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3" name="iṩ1îḓe">
                <a:extLst>
                  <a:ext uri="{FF2B5EF4-FFF2-40B4-BE49-F238E27FC236}">
                    <a16:creationId xmlns:a16="http://schemas.microsoft.com/office/drawing/2014/main" id="{AB9B0638-0C03-4154-884D-58FDC2E7B311}"/>
                  </a:ext>
                </a:extLst>
              </p:cNvPr>
              <p:cNvSpPr/>
              <p:nvPr/>
            </p:nvSpPr>
            <p:spPr bwMode="auto">
              <a:xfrm>
                <a:off x="6350001" y="2846388"/>
                <a:ext cx="15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4" name="ïsļidè">
                <a:extLst>
                  <a:ext uri="{FF2B5EF4-FFF2-40B4-BE49-F238E27FC236}">
                    <a16:creationId xmlns:a16="http://schemas.microsoft.com/office/drawing/2014/main" id="{307BAF4B-20EA-4526-818F-3342C9932345}"/>
                  </a:ext>
                </a:extLst>
              </p:cNvPr>
              <p:cNvSpPr/>
              <p:nvPr/>
            </p:nvSpPr>
            <p:spPr bwMode="auto">
              <a:xfrm>
                <a:off x="6340476" y="2865438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5" name="iṩļîḑé">
                <a:extLst>
                  <a:ext uri="{FF2B5EF4-FFF2-40B4-BE49-F238E27FC236}">
                    <a16:creationId xmlns:a16="http://schemas.microsoft.com/office/drawing/2014/main" id="{28ECEFD5-0FCF-43BD-9035-DFA62248DE2F}"/>
                  </a:ext>
                </a:extLst>
              </p:cNvPr>
              <p:cNvSpPr/>
              <p:nvPr/>
            </p:nvSpPr>
            <p:spPr bwMode="auto">
              <a:xfrm>
                <a:off x="6330951" y="2855913"/>
                <a:ext cx="9525" cy="285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6" name="îṥlíḑé">
                <a:extLst>
                  <a:ext uri="{FF2B5EF4-FFF2-40B4-BE49-F238E27FC236}">
                    <a16:creationId xmlns:a16="http://schemas.microsoft.com/office/drawing/2014/main" id="{C219EB3E-64C6-4F89-A8BB-54AF2351667A}"/>
                  </a:ext>
                </a:extLst>
              </p:cNvPr>
              <p:cNvSpPr/>
              <p:nvPr/>
            </p:nvSpPr>
            <p:spPr bwMode="auto">
              <a:xfrm>
                <a:off x="6265863" y="2641600"/>
                <a:ext cx="74613" cy="2238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7" name="iṡḻîdè">
                <a:extLst>
                  <a:ext uri="{FF2B5EF4-FFF2-40B4-BE49-F238E27FC236}">
                    <a16:creationId xmlns:a16="http://schemas.microsoft.com/office/drawing/2014/main" id="{D2F4D78C-FED2-417D-AF63-6927129E98BE}"/>
                  </a:ext>
                </a:extLst>
              </p:cNvPr>
              <p:cNvSpPr/>
              <p:nvPr/>
            </p:nvSpPr>
            <p:spPr bwMode="auto">
              <a:xfrm>
                <a:off x="5291138" y="3359150"/>
                <a:ext cx="103188" cy="1301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8" name="ïṩļiďé">
                <a:extLst>
                  <a:ext uri="{FF2B5EF4-FFF2-40B4-BE49-F238E27FC236}">
                    <a16:creationId xmlns:a16="http://schemas.microsoft.com/office/drawing/2014/main" id="{31BD2F1A-6E9F-45D9-B466-3D1C6ED63E07}"/>
                  </a:ext>
                </a:extLst>
              </p:cNvPr>
              <p:cNvSpPr/>
              <p:nvPr/>
            </p:nvSpPr>
            <p:spPr bwMode="auto">
              <a:xfrm>
                <a:off x="5338763" y="3471863"/>
                <a:ext cx="73025" cy="1206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9" name="íŝḻíde">
                <a:extLst>
                  <a:ext uri="{FF2B5EF4-FFF2-40B4-BE49-F238E27FC236}">
                    <a16:creationId xmlns:a16="http://schemas.microsoft.com/office/drawing/2014/main" id="{ECE1A53A-48E1-4011-B0E8-34CF8192DD8E}"/>
                  </a:ext>
                </a:extLst>
              </p:cNvPr>
              <p:cNvSpPr/>
              <p:nvPr/>
            </p:nvSpPr>
            <p:spPr bwMode="auto">
              <a:xfrm>
                <a:off x="6238876" y="2949575"/>
                <a:ext cx="1746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0" name="iṣliďê">
                <a:extLst>
                  <a:ext uri="{FF2B5EF4-FFF2-40B4-BE49-F238E27FC236}">
                    <a16:creationId xmlns:a16="http://schemas.microsoft.com/office/drawing/2014/main" id="{95B8DD1E-06E3-4640-91B6-DDBFE3489A7C}"/>
                  </a:ext>
                </a:extLst>
              </p:cNvPr>
              <p:cNvSpPr/>
              <p:nvPr/>
            </p:nvSpPr>
            <p:spPr bwMode="auto">
              <a:xfrm>
                <a:off x="6229351" y="2940050"/>
                <a:ext cx="9525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1" name="ís1iḑê">
                <a:extLst>
                  <a:ext uri="{FF2B5EF4-FFF2-40B4-BE49-F238E27FC236}">
                    <a16:creationId xmlns:a16="http://schemas.microsoft.com/office/drawing/2014/main" id="{93C9A412-8BA7-41F0-99EA-F8ACED17E7E9}"/>
                  </a:ext>
                </a:extLst>
              </p:cNvPr>
              <p:cNvSpPr/>
              <p:nvPr/>
            </p:nvSpPr>
            <p:spPr bwMode="auto">
              <a:xfrm>
                <a:off x="6210301" y="2959100"/>
                <a:ext cx="1905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2" name="iṣḻîḍè">
                <a:extLst>
                  <a:ext uri="{FF2B5EF4-FFF2-40B4-BE49-F238E27FC236}">
                    <a16:creationId xmlns:a16="http://schemas.microsoft.com/office/drawing/2014/main" id="{A30725B2-F010-42D6-AC65-F2A2409EF077}"/>
                  </a:ext>
                </a:extLst>
              </p:cNvPr>
              <p:cNvSpPr/>
              <p:nvPr/>
            </p:nvSpPr>
            <p:spPr bwMode="auto">
              <a:xfrm>
                <a:off x="6200776" y="293052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3" name="is1iḋé">
                <a:extLst>
                  <a:ext uri="{FF2B5EF4-FFF2-40B4-BE49-F238E27FC236}">
                    <a16:creationId xmlns:a16="http://schemas.microsoft.com/office/drawing/2014/main" id="{665673AC-A05C-4518-8D5B-56FCFE91C88A}"/>
                  </a:ext>
                </a:extLst>
              </p:cNvPr>
              <p:cNvSpPr/>
              <p:nvPr/>
            </p:nvSpPr>
            <p:spPr bwMode="auto">
              <a:xfrm>
                <a:off x="5541963" y="3089275"/>
                <a:ext cx="65088" cy="365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4" name="îSļïḋê">
                <a:extLst>
                  <a:ext uri="{FF2B5EF4-FFF2-40B4-BE49-F238E27FC236}">
                    <a16:creationId xmlns:a16="http://schemas.microsoft.com/office/drawing/2014/main" id="{D73FA79C-C03D-49A9-9A44-AF976C7B9D42}"/>
                  </a:ext>
                </a:extLst>
              </p:cNvPr>
              <p:cNvSpPr/>
              <p:nvPr/>
            </p:nvSpPr>
            <p:spPr bwMode="auto">
              <a:xfrm>
                <a:off x="6415088" y="2408238"/>
                <a:ext cx="1588" cy="15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5" name="îśľiḋê">
                <a:extLst>
                  <a:ext uri="{FF2B5EF4-FFF2-40B4-BE49-F238E27FC236}">
                    <a16:creationId xmlns:a16="http://schemas.microsoft.com/office/drawing/2014/main" id="{06469ED1-9998-46D6-80BD-DDFEF425D75C}"/>
                  </a:ext>
                </a:extLst>
              </p:cNvPr>
              <p:cNvSpPr/>
              <p:nvPr/>
            </p:nvSpPr>
            <p:spPr bwMode="auto">
              <a:xfrm>
                <a:off x="6415088" y="240823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6" name="i$ļiḋê">
                <a:extLst>
                  <a:ext uri="{FF2B5EF4-FFF2-40B4-BE49-F238E27FC236}">
                    <a16:creationId xmlns:a16="http://schemas.microsoft.com/office/drawing/2014/main" id="{B236DC3F-4858-4F2B-BAC5-A87C25AA209C}"/>
                  </a:ext>
                </a:extLst>
              </p:cNvPr>
              <p:cNvSpPr/>
              <p:nvPr/>
            </p:nvSpPr>
            <p:spPr bwMode="auto">
              <a:xfrm>
                <a:off x="3556001" y="1327150"/>
                <a:ext cx="1243013" cy="2638425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7" name="iṣḻïde">
                <a:extLst>
                  <a:ext uri="{FF2B5EF4-FFF2-40B4-BE49-F238E27FC236}">
                    <a16:creationId xmlns:a16="http://schemas.microsoft.com/office/drawing/2014/main" id="{2870F179-9475-4D35-A7D4-1D7E2482A14B}"/>
                  </a:ext>
                </a:extLst>
              </p:cNvPr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8" name="ïṧlîḍê">
                <a:extLst>
                  <a:ext uri="{FF2B5EF4-FFF2-40B4-BE49-F238E27FC236}">
                    <a16:creationId xmlns:a16="http://schemas.microsoft.com/office/drawing/2014/main" id="{740599C7-7194-4735-9AB2-8A0841262799}"/>
                  </a:ext>
                </a:extLst>
              </p:cNvPr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9" name="ïšľïḍê">
                <a:extLst>
                  <a:ext uri="{FF2B5EF4-FFF2-40B4-BE49-F238E27FC236}">
                    <a16:creationId xmlns:a16="http://schemas.microsoft.com/office/drawing/2014/main" id="{34E5F703-F7E0-44FA-BAF9-5EE9B825C4C7}"/>
                  </a:ext>
                </a:extLst>
              </p:cNvPr>
              <p:cNvSpPr/>
              <p:nvPr/>
            </p:nvSpPr>
            <p:spPr bwMode="auto">
              <a:xfrm>
                <a:off x="4186238" y="1625600"/>
                <a:ext cx="38100" cy="285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0" name="íṥḻíḍè">
                <a:extLst>
                  <a:ext uri="{FF2B5EF4-FFF2-40B4-BE49-F238E27FC236}">
                    <a16:creationId xmlns:a16="http://schemas.microsoft.com/office/drawing/2014/main" id="{F05CC606-EACC-43A2-ADFF-9E3B2AF02943}"/>
                  </a:ext>
                </a:extLst>
              </p:cNvPr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1" name="íṧľïḋe">
                <a:extLst>
                  <a:ext uri="{FF2B5EF4-FFF2-40B4-BE49-F238E27FC236}">
                    <a16:creationId xmlns:a16="http://schemas.microsoft.com/office/drawing/2014/main" id="{8E0B3125-7C4E-4C37-87BB-E9DFCE35C2F5}"/>
                  </a:ext>
                </a:extLst>
              </p:cNvPr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2" name="ïSḷidé">
                <a:extLst>
                  <a:ext uri="{FF2B5EF4-FFF2-40B4-BE49-F238E27FC236}">
                    <a16:creationId xmlns:a16="http://schemas.microsoft.com/office/drawing/2014/main" id="{9E16DE97-96C6-4801-B547-08A7CBDACC20}"/>
                  </a:ext>
                </a:extLst>
              </p:cNvPr>
              <p:cNvSpPr/>
              <p:nvPr/>
            </p:nvSpPr>
            <p:spPr bwMode="auto">
              <a:xfrm>
                <a:off x="4381501" y="1933575"/>
                <a:ext cx="111125" cy="111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3" name="îšḻíďè">
                <a:extLst>
                  <a:ext uri="{FF2B5EF4-FFF2-40B4-BE49-F238E27FC236}">
                    <a16:creationId xmlns:a16="http://schemas.microsoft.com/office/drawing/2014/main" id="{0518FADE-6120-4CDE-9CDB-7B7437931535}"/>
                  </a:ext>
                </a:extLst>
              </p:cNvPr>
              <p:cNvSpPr/>
              <p:nvPr/>
            </p:nvSpPr>
            <p:spPr bwMode="auto">
              <a:xfrm>
                <a:off x="3879851" y="2520950"/>
                <a:ext cx="158750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4" name="îsḻîḋè">
                <a:extLst>
                  <a:ext uri="{FF2B5EF4-FFF2-40B4-BE49-F238E27FC236}">
                    <a16:creationId xmlns:a16="http://schemas.microsoft.com/office/drawing/2014/main" id="{9A3875CC-A791-460C-968C-4BECE40F280A}"/>
                  </a:ext>
                </a:extLst>
              </p:cNvPr>
              <p:cNvSpPr/>
              <p:nvPr/>
            </p:nvSpPr>
            <p:spPr bwMode="auto">
              <a:xfrm>
                <a:off x="4038601" y="2605088"/>
                <a:ext cx="101600" cy="555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5" name="îṩḻîḑé">
                <a:extLst>
                  <a:ext uri="{FF2B5EF4-FFF2-40B4-BE49-F238E27FC236}">
                    <a16:creationId xmlns:a16="http://schemas.microsoft.com/office/drawing/2014/main" id="{B5919181-597F-4F0E-95E6-957776D858B6}"/>
                  </a:ext>
                </a:extLst>
              </p:cNvPr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6" name="iš1íḍè">
                <a:extLst>
                  <a:ext uri="{FF2B5EF4-FFF2-40B4-BE49-F238E27FC236}">
                    <a16:creationId xmlns:a16="http://schemas.microsoft.com/office/drawing/2014/main" id="{9F6E3FA3-CBC0-44A5-B84F-6B1D8BCD5D46}"/>
                  </a:ext>
                </a:extLst>
              </p:cNvPr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7" name="ïşľiďè">
                <a:extLst>
                  <a:ext uri="{FF2B5EF4-FFF2-40B4-BE49-F238E27FC236}">
                    <a16:creationId xmlns:a16="http://schemas.microsoft.com/office/drawing/2014/main" id="{3026B4DA-ED41-447D-B70D-836E37729D88}"/>
                  </a:ext>
                </a:extLst>
              </p:cNvPr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8" name="iṧḻïdè">
                <a:extLst>
                  <a:ext uri="{FF2B5EF4-FFF2-40B4-BE49-F238E27FC236}">
                    <a16:creationId xmlns:a16="http://schemas.microsoft.com/office/drawing/2014/main" id="{0ED58DBC-1BED-44E0-BC7F-A37B9017DCF4}"/>
                  </a:ext>
                </a:extLst>
              </p:cNvPr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59" name="ïşļíḓè">
                <a:extLst>
                  <a:ext uri="{FF2B5EF4-FFF2-40B4-BE49-F238E27FC236}">
                    <a16:creationId xmlns:a16="http://schemas.microsoft.com/office/drawing/2014/main" id="{8A7E8E46-F79C-439D-BCAE-2F5FC6458F60}"/>
                  </a:ext>
                </a:extLst>
              </p:cNvPr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0" name="íšļïḍê">
                <a:extLst>
                  <a:ext uri="{FF2B5EF4-FFF2-40B4-BE49-F238E27FC236}">
                    <a16:creationId xmlns:a16="http://schemas.microsoft.com/office/drawing/2014/main" id="{C9A10BCD-5D04-41E9-B0B1-BFD47B754853}"/>
                  </a:ext>
                </a:extLst>
              </p:cNvPr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1" name="íSľide">
                <a:extLst>
                  <a:ext uri="{FF2B5EF4-FFF2-40B4-BE49-F238E27FC236}">
                    <a16:creationId xmlns:a16="http://schemas.microsoft.com/office/drawing/2014/main" id="{95273F06-25F4-4377-9539-4B661CDC7907}"/>
                  </a:ext>
                </a:extLst>
              </p:cNvPr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2" name="î$ľîḑe">
                <a:extLst>
                  <a:ext uri="{FF2B5EF4-FFF2-40B4-BE49-F238E27FC236}">
                    <a16:creationId xmlns:a16="http://schemas.microsoft.com/office/drawing/2014/main" id="{04CC5B98-5892-474F-949A-90B845EF1041}"/>
                  </a:ext>
                </a:extLst>
              </p:cNvPr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3" name="ïṩlîḍè">
                <a:extLst>
                  <a:ext uri="{FF2B5EF4-FFF2-40B4-BE49-F238E27FC236}">
                    <a16:creationId xmlns:a16="http://schemas.microsoft.com/office/drawing/2014/main" id="{4E57568F-4F71-42C3-B486-5F33209EA7A7}"/>
                  </a:ext>
                </a:extLst>
              </p:cNvPr>
              <p:cNvSpPr/>
              <p:nvPr/>
            </p:nvSpPr>
            <p:spPr bwMode="auto">
              <a:xfrm>
                <a:off x="4492626" y="3908425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4" name="îŝľíďé">
                <a:extLst>
                  <a:ext uri="{FF2B5EF4-FFF2-40B4-BE49-F238E27FC236}">
                    <a16:creationId xmlns:a16="http://schemas.microsoft.com/office/drawing/2014/main" id="{4E5FFD0E-14B4-4FB4-9229-55A88C83470D}"/>
                  </a:ext>
                </a:extLst>
              </p:cNvPr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5" name="iŝ1îdé">
                <a:extLst>
                  <a:ext uri="{FF2B5EF4-FFF2-40B4-BE49-F238E27FC236}">
                    <a16:creationId xmlns:a16="http://schemas.microsoft.com/office/drawing/2014/main" id="{6AF89AAF-F52A-4CF6-996F-775E462CFAE1}"/>
                  </a:ext>
                </a:extLst>
              </p:cNvPr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6" name="ïşļîḓê">
                <a:extLst>
                  <a:ext uri="{FF2B5EF4-FFF2-40B4-BE49-F238E27FC236}">
                    <a16:creationId xmlns:a16="http://schemas.microsoft.com/office/drawing/2014/main" id="{7A24D259-5C2C-4DC2-98CE-AC7911115496}"/>
                  </a:ext>
                </a:extLst>
              </p:cNvPr>
              <p:cNvSpPr/>
              <p:nvPr/>
            </p:nvSpPr>
            <p:spPr bwMode="auto">
              <a:xfrm>
                <a:off x="3694113" y="1728788"/>
                <a:ext cx="28575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7" name="ïSḷîḋê">
                <a:extLst>
                  <a:ext uri="{FF2B5EF4-FFF2-40B4-BE49-F238E27FC236}">
                    <a16:creationId xmlns:a16="http://schemas.microsoft.com/office/drawing/2014/main" id="{86D0F84B-2371-425E-BF41-184815876859}"/>
                  </a:ext>
                </a:extLst>
              </p:cNvPr>
              <p:cNvSpPr/>
              <p:nvPr/>
            </p:nvSpPr>
            <p:spPr bwMode="auto">
              <a:xfrm>
                <a:off x="3741738" y="1644650"/>
                <a:ext cx="26988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8" name="isľîḍè">
                <a:extLst>
                  <a:ext uri="{FF2B5EF4-FFF2-40B4-BE49-F238E27FC236}">
                    <a16:creationId xmlns:a16="http://schemas.microsoft.com/office/drawing/2014/main" id="{A115E73A-B742-4D02-B0FC-8CBBC83431A5}"/>
                  </a:ext>
                </a:extLst>
              </p:cNvPr>
              <p:cNvSpPr/>
              <p:nvPr/>
            </p:nvSpPr>
            <p:spPr bwMode="auto">
              <a:xfrm>
                <a:off x="3667126" y="1820863"/>
                <a:ext cx="19050" cy="476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69" name="išľiḋé">
                <a:extLst>
                  <a:ext uri="{FF2B5EF4-FFF2-40B4-BE49-F238E27FC236}">
                    <a16:creationId xmlns:a16="http://schemas.microsoft.com/office/drawing/2014/main" id="{E875D0F7-8C6C-4D35-9610-11DD1A7E23C6}"/>
                  </a:ext>
                </a:extLst>
              </p:cNvPr>
              <p:cNvSpPr/>
              <p:nvPr/>
            </p:nvSpPr>
            <p:spPr bwMode="auto">
              <a:xfrm>
                <a:off x="4113213" y="1309688"/>
                <a:ext cx="111125" cy="746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0" name="îşlîďè">
                <a:extLst>
                  <a:ext uri="{FF2B5EF4-FFF2-40B4-BE49-F238E27FC236}">
                    <a16:creationId xmlns:a16="http://schemas.microsoft.com/office/drawing/2014/main" id="{9DDF6484-AA1A-4B14-A697-8F3D04B0EF26}"/>
                  </a:ext>
                </a:extLst>
              </p:cNvPr>
              <p:cNvSpPr/>
              <p:nvPr/>
            </p:nvSpPr>
            <p:spPr bwMode="auto">
              <a:xfrm>
                <a:off x="4084638" y="1346200"/>
                <a:ext cx="149225" cy="1127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1" name="ïṧlïďé">
                <a:extLst>
                  <a:ext uri="{FF2B5EF4-FFF2-40B4-BE49-F238E27FC236}">
                    <a16:creationId xmlns:a16="http://schemas.microsoft.com/office/drawing/2014/main" id="{70D73CDC-D8A1-428C-A0A8-EA23B0693546}"/>
                  </a:ext>
                </a:extLst>
              </p:cNvPr>
              <p:cNvSpPr/>
              <p:nvPr/>
            </p:nvSpPr>
            <p:spPr bwMode="auto">
              <a:xfrm>
                <a:off x="4241801" y="135572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2" name="íṡḷíḓè">
                <a:extLst>
                  <a:ext uri="{FF2B5EF4-FFF2-40B4-BE49-F238E27FC236}">
                    <a16:creationId xmlns:a16="http://schemas.microsoft.com/office/drawing/2014/main" id="{C67AABBD-2D28-400F-B47E-E717074D6401}"/>
                  </a:ext>
                </a:extLst>
              </p:cNvPr>
              <p:cNvSpPr/>
              <p:nvPr/>
            </p:nvSpPr>
            <p:spPr bwMode="auto">
              <a:xfrm>
                <a:off x="4241801" y="1355725"/>
                <a:ext cx="65088" cy="55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3" name="îšľíḍé">
                <a:extLst>
                  <a:ext uri="{FF2B5EF4-FFF2-40B4-BE49-F238E27FC236}">
                    <a16:creationId xmlns:a16="http://schemas.microsoft.com/office/drawing/2014/main" id="{4B6BFF8C-4286-4F93-9E2A-294F38497BAE}"/>
                  </a:ext>
                </a:extLst>
              </p:cNvPr>
              <p:cNvSpPr/>
              <p:nvPr/>
            </p:nvSpPr>
            <p:spPr bwMode="auto">
              <a:xfrm>
                <a:off x="4178301" y="1449388"/>
                <a:ext cx="36513" cy="269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4" name="íṣľïḑe">
                <a:extLst>
                  <a:ext uri="{FF2B5EF4-FFF2-40B4-BE49-F238E27FC236}">
                    <a16:creationId xmlns:a16="http://schemas.microsoft.com/office/drawing/2014/main" id="{21543BA0-08EB-4747-B7C7-3772032DD4CC}"/>
                  </a:ext>
                </a:extLst>
              </p:cNvPr>
              <p:cNvSpPr/>
              <p:nvPr/>
            </p:nvSpPr>
            <p:spPr bwMode="auto">
              <a:xfrm>
                <a:off x="4279901" y="1355725"/>
                <a:ext cx="84138" cy="460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5" name="iŝļïdê">
                <a:extLst>
                  <a:ext uri="{FF2B5EF4-FFF2-40B4-BE49-F238E27FC236}">
                    <a16:creationId xmlns:a16="http://schemas.microsoft.com/office/drawing/2014/main" id="{65BAB04A-3B64-4826-BA81-C8CE04530FA8}"/>
                  </a:ext>
                </a:extLst>
              </p:cNvPr>
              <p:cNvSpPr/>
              <p:nvPr/>
            </p:nvSpPr>
            <p:spPr bwMode="auto">
              <a:xfrm>
                <a:off x="4279901" y="1374775"/>
                <a:ext cx="231775" cy="29845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6" name="îs1îḓé">
                <a:extLst>
                  <a:ext uri="{FF2B5EF4-FFF2-40B4-BE49-F238E27FC236}">
                    <a16:creationId xmlns:a16="http://schemas.microsoft.com/office/drawing/2014/main" id="{CE3B4639-0CEC-47FC-A52D-C9007FF6990C}"/>
                  </a:ext>
                </a:extLst>
              </p:cNvPr>
              <p:cNvSpPr/>
              <p:nvPr/>
            </p:nvSpPr>
            <p:spPr bwMode="auto">
              <a:xfrm>
                <a:off x="4335463" y="1504950"/>
                <a:ext cx="3651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7" name="îslïde">
                <a:extLst>
                  <a:ext uri="{FF2B5EF4-FFF2-40B4-BE49-F238E27FC236}">
                    <a16:creationId xmlns:a16="http://schemas.microsoft.com/office/drawing/2014/main" id="{009C35C2-AF97-47B3-A1DD-F26E70E660F7}"/>
                  </a:ext>
                </a:extLst>
              </p:cNvPr>
              <p:cNvSpPr/>
              <p:nvPr/>
            </p:nvSpPr>
            <p:spPr bwMode="auto">
              <a:xfrm>
                <a:off x="4371976" y="151447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8" name="îṧ1ïḍè">
                <a:extLst>
                  <a:ext uri="{FF2B5EF4-FFF2-40B4-BE49-F238E27FC236}">
                    <a16:creationId xmlns:a16="http://schemas.microsoft.com/office/drawing/2014/main" id="{A8C774D2-540D-42BD-B9E0-FFB1B8E1F7C1}"/>
                  </a:ext>
                </a:extLst>
              </p:cNvPr>
              <p:cNvSpPr/>
              <p:nvPr/>
            </p:nvSpPr>
            <p:spPr bwMode="auto">
              <a:xfrm>
                <a:off x="4260851" y="1262063"/>
                <a:ext cx="74613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9" name="iSļîḍè">
                <a:extLst>
                  <a:ext uri="{FF2B5EF4-FFF2-40B4-BE49-F238E27FC236}">
                    <a16:creationId xmlns:a16="http://schemas.microsoft.com/office/drawing/2014/main" id="{D83206D5-AE51-4CB3-B05D-0242A6E71FE6}"/>
                  </a:ext>
                </a:extLst>
              </p:cNvPr>
              <p:cNvSpPr/>
              <p:nvPr/>
            </p:nvSpPr>
            <p:spPr bwMode="auto">
              <a:xfrm>
                <a:off x="4251326" y="1290638"/>
                <a:ext cx="2857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0" name="ïslïḓe">
                <a:extLst>
                  <a:ext uri="{FF2B5EF4-FFF2-40B4-BE49-F238E27FC236}">
                    <a16:creationId xmlns:a16="http://schemas.microsoft.com/office/drawing/2014/main" id="{CB52BC10-DF53-434F-BDFE-19B0FAE6211D}"/>
                  </a:ext>
                </a:extLst>
              </p:cNvPr>
              <p:cNvSpPr/>
              <p:nvPr/>
            </p:nvSpPr>
            <p:spPr bwMode="auto">
              <a:xfrm>
                <a:off x="4241801" y="1281113"/>
                <a:ext cx="93663" cy="460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1" name="ïṩlïḓé">
                <a:extLst>
                  <a:ext uri="{FF2B5EF4-FFF2-40B4-BE49-F238E27FC236}">
                    <a16:creationId xmlns:a16="http://schemas.microsoft.com/office/drawing/2014/main" id="{BA983EF4-5ABA-40F0-AC0D-538870E1D7EC}"/>
                  </a:ext>
                </a:extLst>
              </p:cNvPr>
              <p:cNvSpPr/>
              <p:nvPr/>
            </p:nvSpPr>
            <p:spPr bwMode="auto">
              <a:xfrm>
                <a:off x="4344988" y="1252538"/>
                <a:ext cx="190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2" name="íslïḓè">
                <a:extLst>
                  <a:ext uri="{FF2B5EF4-FFF2-40B4-BE49-F238E27FC236}">
                    <a16:creationId xmlns:a16="http://schemas.microsoft.com/office/drawing/2014/main" id="{0BFF6EBD-1472-46D4-B6D2-5854412E8BAA}"/>
                  </a:ext>
                </a:extLst>
              </p:cNvPr>
              <p:cNvSpPr/>
              <p:nvPr/>
            </p:nvSpPr>
            <p:spPr bwMode="auto">
              <a:xfrm>
                <a:off x="4335463" y="1252538"/>
                <a:ext cx="3651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3" name="îṩľíḋé">
                <a:extLst>
                  <a:ext uri="{FF2B5EF4-FFF2-40B4-BE49-F238E27FC236}">
                    <a16:creationId xmlns:a16="http://schemas.microsoft.com/office/drawing/2014/main" id="{F113C04C-56FD-42BE-B14F-0D34A944E499}"/>
                  </a:ext>
                </a:extLst>
              </p:cNvPr>
              <p:cNvSpPr/>
              <p:nvPr/>
            </p:nvSpPr>
            <p:spPr bwMode="auto">
              <a:xfrm>
                <a:off x="4371976" y="1244600"/>
                <a:ext cx="28575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4" name="isľíḓe">
                <a:extLst>
                  <a:ext uri="{FF2B5EF4-FFF2-40B4-BE49-F238E27FC236}">
                    <a16:creationId xmlns:a16="http://schemas.microsoft.com/office/drawing/2014/main" id="{44B434C5-6E7F-44A8-BCA8-610F1EBD7DD6}"/>
                  </a:ext>
                </a:extLst>
              </p:cNvPr>
              <p:cNvSpPr/>
              <p:nvPr/>
            </p:nvSpPr>
            <p:spPr bwMode="auto">
              <a:xfrm>
                <a:off x="4325938" y="1290638"/>
                <a:ext cx="55563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5" name="íSḷîḑé">
                <a:extLst>
                  <a:ext uri="{FF2B5EF4-FFF2-40B4-BE49-F238E27FC236}">
                    <a16:creationId xmlns:a16="http://schemas.microsoft.com/office/drawing/2014/main" id="{A5D66FEB-4807-42E8-B537-70BC7D0CDD2D}"/>
                  </a:ext>
                </a:extLst>
              </p:cNvPr>
              <p:cNvSpPr/>
              <p:nvPr/>
            </p:nvSpPr>
            <p:spPr bwMode="auto">
              <a:xfrm>
                <a:off x="4354513" y="1319213"/>
                <a:ext cx="17463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6" name="íŝľïḓé">
                <a:extLst>
                  <a:ext uri="{FF2B5EF4-FFF2-40B4-BE49-F238E27FC236}">
                    <a16:creationId xmlns:a16="http://schemas.microsoft.com/office/drawing/2014/main" id="{20D790C5-6FEA-49B6-A1E2-FA8F05F168C3}"/>
                  </a:ext>
                </a:extLst>
              </p:cNvPr>
              <p:cNvSpPr/>
              <p:nvPr/>
            </p:nvSpPr>
            <p:spPr bwMode="auto">
              <a:xfrm>
                <a:off x="4371976" y="1290638"/>
                <a:ext cx="103188" cy="746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7" name="îṧ1îḑè">
                <a:extLst>
                  <a:ext uri="{FF2B5EF4-FFF2-40B4-BE49-F238E27FC236}">
                    <a16:creationId xmlns:a16="http://schemas.microsoft.com/office/drawing/2014/main" id="{4A13B7F5-0CEF-4780-A75E-30CA6CC66BA2}"/>
                  </a:ext>
                </a:extLst>
              </p:cNvPr>
              <p:cNvSpPr/>
              <p:nvPr/>
            </p:nvSpPr>
            <p:spPr bwMode="auto">
              <a:xfrm>
                <a:off x="4400551" y="1235075"/>
                <a:ext cx="46038" cy="365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8" name="iṡlídê">
                <a:extLst>
                  <a:ext uri="{FF2B5EF4-FFF2-40B4-BE49-F238E27FC236}">
                    <a16:creationId xmlns:a16="http://schemas.microsoft.com/office/drawing/2014/main" id="{5E281C80-4ADA-4448-BD5B-B10C2059E885}"/>
                  </a:ext>
                </a:extLst>
              </p:cNvPr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9" name="ïṣḻîďé">
                <a:extLst>
                  <a:ext uri="{FF2B5EF4-FFF2-40B4-BE49-F238E27FC236}">
                    <a16:creationId xmlns:a16="http://schemas.microsoft.com/office/drawing/2014/main" id="{7A68787F-27E9-426C-8E8F-7A66E1ECB1C4}"/>
                  </a:ext>
                </a:extLst>
              </p:cNvPr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0" name="ïŝḷiḑé">
                <a:extLst>
                  <a:ext uri="{FF2B5EF4-FFF2-40B4-BE49-F238E27FC236}">
                    <a16:creationId xmlns:a16="http://schemas.microsoft.com/office/drawing/2014/main" id="{84F111E5-44C2-42CE-B7F2-5190BB4C0CF3}"/>
                  </a:ext>
                </a:extLst>
              </p:cNvPr>
              <p:cNvSpPr/>
              <p:nvPr/>
            </p:nvSpPr>
            <p:spPr bwMode="auto">
              <a:xfrm>
                <a:off x="4475163" y="1225550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1" name="ïṣļîḑe">
                <a:extLst>
                  <a:ext uri="{FF2B5EF4-FFF2-40B4-BE49-F238E27FC236}">
                    <a16:creationId xmlns:a16="http://schemas.microsoft.com/office/drawing/2014/main" id="{22462F54-69D2-4D5A-95C2-52E41104FDB6}"/>
                  </a:ext>
                </a:extLst>
              </p:cNvPr>
              <p:cNvSpPr/>
              <p:nvPr/>
            </p:nvSpPr>
            <p:spPr bwMode="auto">
              <a:xfrm>
                <a:off x="4419601" y="1384300"/>
                <a:ext cx="36513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2" name="ïṥļïḑè">
                <a:extLst>
                  <a:ext uri="{FF2B5EF4-FFF2-40B4-BE49-F238E27FC236}">
                    <a16:creationId xmlns:a16="http://schemas.microsoft.com/office/drawing/2014/main" id="{EF4E5B4B-3079-4043-8B24-F2E33DA1AF9E}"/>
                  </a:ext>
                </a:extLst>
              </p:cNvPr>
              <p:cNvSpPr/>
              <p:nvPr/>
            </p:nvSpPr>
            <p:spPr bwMode="auto">
              <a:xfrm>
                <a:off x="4427538" y="1187450"/>
                <a:ext cx="315913" cy="139700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3" name="îṥļidè">
                <a:extLst>
                  <a:ext uri="{FF2B5EF4-FFF2-40B4-BE49-F238E27FC236}">
                    <a16:creationId xmlns:a16="http://schemas.microsoft.com/office/drawing/2014/main" id="{075551F6-B6A2-4C79-9DA6-233AEAFFBB2E}"/>
                  </a:ext>
                </a:extLst>
              </p:cNvPr>
              <p:cNvSpPr/>
              <p:nvPr/>
            </p:nvSpPr>
            <p:spPr bwMode="auto">
              <a:xfrm>
                <a:off x="4465638" y="1206500"/>
                <a:ext cx="92075" cy="746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4" name="ïş1îďê">
                <a:extLst>
                  <a:ext uri="{FF2B5EF4-FFF2-40B4-BE49-F238E27FC236}">
                    <a16:creationId xmlns:a16="http://schemas.microsoft.com/office/drawing/2014/main" id="{7E0AEECA-0DD2-4434-9CCF-6DFA8CF960A2}"/>
                  </a:ext>
                </a:extLst>
              </p:cNvPr>
              <p:cNvSpPr/>
              <p:nvPr/>
            </p:nvSpPr>
            <p:spPr bwMode="auto">
              <a:xfrm>
                <a:off x="4567238" y="1187450"/>
                <a:ext cx="473075" cy="550863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5" name="îṧḷïde">
                <a:extLst>
                  <a:ext uri="{FF2B5EF4-FFF2-40B4-BE49-F238E27FC236}">
                    <a16:creationId xmlns:a16="http://schemas.microsoft.com/office/drawing/2014/main" id="{27EB8234-E4AF-4AB4-A5C7-1E2EE0142567}"/>
                  </a:ext>
                </a:extLst>
              </p:cNvPr>
              <p:cNvSpPr/>
              <p:nvPr/>
            </p:nvSpPr>
            <p:spPr bwMode="auto">
              <a:xfrm>
                <a:off x="4316413" y="1962150"/>
                <a:ext cx="3810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6" name="ïṩlíḓe">
                <a:extLst>
                  <a:ext uri="{FF2B5EF4-FFF2-40B4-BE49-F238E27FC236}">
                    <a16:creationId xmlns:a16="http://schemas.microsoft.com/office/drawing/2014/main" id="{2EDC6A67-4E77-423E-A349-2F5392080247}"/>
                  </a:ext>
                </a:extLst>
              </p:cNvPr>
              <p:cNvSpPr/>
              <p:nvPr/>
            </p:nvSpPr>
            <p:spPr bwMode="auto">
              <a:xfrm>
                <a:off x="4994276" y="1589088"/>
                <a:ext cx="149225" cy="746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7" name="îṥḷiḍé">
                <a:extLst>
                  <a:ext uri="{FF2B5EF4-FFF2-40B4-BE49-F238E27FC236}">
                    <a16:creationId xmlns:a16="http://schemas.microsoft.com/office/drawing/2014/main" id="{A33FEC59-75FF-4D69-B661-E5E26B395681}"/>
                  </a:ext>
                </a:extLst>
              </p:cNvPr>
              <p:cNvSpPr/>
              <p:nvPr/>
            </p:nvSpPr>
            <p:spPr bwMode="auto">
              <a:xfrm>
                <a:off x="5235576" y="1858963"/>
                <a:ext cx="84138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8" name="íSḻíďè">
                <a:extLst>
                  <a:ext uri="{FF2B5EF4-FFF2-40B4-BE49-F238E27FC236}">
                    <a16:creationId xmlns:a16="http://schemas.microsoft.com/office/drawing/2014/main" id="{8AD9296B-7F20-4B39-B21F-486AA31B6F34}"/>
                  </a:ext>
                </a:extLst>
              </p:cNvPr>
              <p:cNvSpPr/>
              <p:nvPr/>
            </p:nvSpPr>
            <p:spPr bwMode="auto">
              <a:xfrm>
                <a:off x="5291138" y="1765300"/>
                <a:ext cx="149225" cy="2143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9" name="iṧļíḍé">
                <a:extLst>
                  <a:ext uri="{FF2B5EF4-FFF2-40B4-BE49-F238E27FC236}">
                    <a16:creationId xmlns:a16="http://schemas.microsoft.com/office/drawing/2014/main" id="{057DA9C9-5958-4100-85E4-9FA30FE5E264}"/>
                  </a:ext>
                </a:extLst>
              </p:cNvPr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0" name="îsḷîďê">
                <a:extLst>
                  <a:ext uri="{FF2B5EF4-FFF2-40B4-BE49-F238E27FC236}">
                    <a16:creationId xmlns:a16="http://schemas.microsoft.com/office/drawing/2014/main" id="{7A78BC99-9971-4C4C-B222-774C8277873B}"/>
                  </a:ext>
                </a:extLst>
              </p:cNvPr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1" name="íSľîďe">
                <a:extLst>
                  <a:ext uri="{FF2B5EF4-FFF2-40B4-BE49-F238E27FC236}">
                    <a16:creationId xmlns:a16="http://schemas.microsoft.com/office/drawing/2014/main" id="{975DD5A3-DC49-4C21-8A94-99A43A2F8641}"/>
                  </a:ext>
                </a:extLst>
              </p:cNvPr>
              <p:cNvSpPr/>
              <p:nvPr/>
            </p:nvSpPr>
            <p:spPr bwMode="auto">
              <a:xfrm>
                <a:off x="5532438" y="1830388"/>
                <a:ext cx="952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2" name="iśḻîḍé">
                <a:extLst>
                  <a:ext uri="{FF2B5EF4-FFF2-40B4-BE49-F238E27FC236}">
                    <a16:creationId xmlns:a16="http://schemas.microsoft.com/office/drawing/2014/main" id="{90C6F3D5-19A0-4063-BA19-D51D3DD493C1}"/>
                  </a:ext>
                </a:extLst>
              </p:cNvPr>
              <p:cNvSpPr/>
              <p:nvPr/>
            </p:nvSpPr>
            <p:spPr bwMode="auto">
              <a:xfrm>
                <a:off x="5541963" y="1820863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3" name="îŝļîḍê">
                <a:extLst>
                  <a:ext uri="{FF2B5EF4-FFF2-40B4-BE49-F238E27FC236}">
                    <a16:creationId xmlns:a16="http://schemas.microsoft.com/office/drawing/2014/main" id="{B08F5E6E-AEBD-4B92-BE86-9CD3D8872615}"/>
                  </a:ext>
                </a:extLst>
              </p:cNvPr>
              <p:cNvSpPr/>
              <p:nvPr/>
            </p:nvSpPr>
            <p:spPr bwMode="auto">
              <a:xfrm>
                <a:off x="5561013" y="1820863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4" name="ïśḻíḓè">
                <a:extLst>
                  <a:ext uri="{FF2B5EF4-FFF2-40B4-BE49-F238E27FC236}">
                    <a16:creationId xmlns:a16="http://schemas.microsoft.com/office/drawing/2014/main" id="{BEF46E6A-BE35-47E1-AD9A-9E0C03367A3A}"/>
                  </a:ext>
                </a:extLst>
              </p:cNvPr>
              <p:cNvSpPr/>
              <p:nvPr/>
            </p:nvSpPr>
            <p:spPr bwMode="auto">
              <a:xfrm>
                <a:off x="5411788" y="1169988"/>
                <a:ext cx="55563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5" name="íṥ1îḓé">
                <a:extLst>
                  <a:ext uri="{FF2B5EF4-FFF2-40B4-BE49-F238E27FC236}">
                    <a16:creationId xmlns:a16="http://schemas.microsoft.com/office/drawing/2014/main" id="{F280FE69-E27D-4CDD-A976-F8A81FCF0881}"/>
                  </a:ext>
                </a:extLst>
              </p:cNvPr>
              <p:cNvSpPr/>
              <p:nvPr/>
            </p:nvSpPr>
            <p:spPr bwMode="auto">
              <a:xfrm>
                <a:off x="5467351" y="117792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6" name="ísļïďè">
                <a:extLst>
                  <a:ext uri="{FF2B5EF4-FFF2-40B4-BE49-F238E27FC236}">
                    <a16:creationId xmlns:a16="http://schemas.microsoft.com/office/drawing/2014/main" id="{D8D8704D-BA91-4AD7-A9F5-6BE9DCFACA03}"/>
                  </a:ext>
                </a:extLst>
              </p:cNvPr>
              <p:cNvSpPr/>
              <p:nvPr/>
            </p:nvSpPr>
            <p:spPr bwMode="auto">
              <a:xfrm>
                <a:off x="5486401" y="1187450"/>
                <a:ext cx="65088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7" name="iṧ1ïḋé">
                <a:extLst>
                  <a:ext uri="{FF2B5EF4-FFF2-40B4-BE49-F238E27FC236}">
                    <a16:creationId xmlns:a16="http://schemas.microsoft.com/office/drawing/2014/main" id="{447228F3-B88B-4A74-B2D9-42F8494F6D4A}"/>
                  </a:ext>
                </a:extLst>
              </p:cNvPr>
              <p:cNvSpPr/>
              <p:nvPr/>
            </p:nvSpPr>
            <p:spPr bwMode="auto">
              <a:xfrm>
                <a:off x="6415088" y="2687638"/>
                <a:ext cx="952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8" name="îṥľiḓé">
                <a:extLst>
                  <a:ext uri="{FF2B5EF4-FFF2-40B4-BE49-F238E27FC236}">
                    <a16:creationId xmlns:a16="http://schemas.microsoft.com/office/drawing/2014/main" id="{99D18AF8-ABE2-4155-8A80-470D1E5F6F83}"/>
                  </a:ext>
                </a:extLst>
              </p:cNvPr>
              <p:cNvSpPr/>
              <p:nvPr/>
            </p:nvSpPr>
            <p:spPr bwMode="auto">
              <a:xfrm>
                <a:off x="5597526" y="2166938"/>
                <a:ext cx="28575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9" name="ïsḷïḑé">
                <a:extLst>
                  <a:ext uri="{FF2B5EF4-FFF2-40B4-BE49-F238E27FC236}">
                    <a16:creationId xmlns:a16="http://schemas.microsoft.com/office/drawing/2014/main" id="{7CD25EDC-B1B3-49B8-BDD8-C57FB7EFB347}"/>
                  </a:ext>
                </a:extLst>
              </p:cNvPr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0" name="ïşlidè">
                <a:extLst>
                  <a:ext uri="{FF2B5EF4-FFF2-40B4-BE49-F238E27FC236}">
                    <a16:creationId xmlns:a16="http://schemas.microsoft.com/office/drawing/2014/main" id="{E76D5240-3503-4071-B154-1217E532477A}"/>
                  </a:ext>
                </a:extLst>
              </p:cNvPr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1" name="iṥļíḋe">
                <a:extLst>
                  <a:ext uri="{FF2B5EF4-FFF2-40B4-BE49-F238E27FC236}">
                    <a16:creationId xmlns:a16="http://schemas.microsoft.com/office/drawing/2014/main" id="{34CC8D6E-18BD-43DB-9A18-0C7ABFA56A0B}"/>
                  </a:ext>
                </a:extLst>
              </p:cNvPr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2" name="ïŝḻiḍé">
                <a:extLst>
                  <a:ext uri="{FF2B5EF4-FFF2-40B4-BE49-F238E27FC236}">
                    <a16:creationId xmlns:a16="http://schemas.microsoft.com/office/drawing/2014/main" id="{C8591DE6-D544-4D11-B10E-7A84A1C21142}"/>
                  </a:ext>
                </a:extLst>
              </p:cNvPr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3" name="ïs1íḓè">
                <a:extLst>
                  <a:ext uri="{FF2B5EF4-FFF2-40B4-BE49-F238E27FC236}">
                    <a16:creationId xmlns:a16="http://schemas.microsoft.com/office/drawing/2014/main" id="{7D13F5DF-A499-433A-B1CC-03F8AD051773}"/>
                  </a:ext>
                </a:extLst>
              </p:cNvPr>
              <p:cNvSpPr/>
              <p:nvPr/>
            </p:nvSpPr>
            <p:spPr bwMode="auto">
              <a:xfrm>
                <a:off x="5857876" y="2268538"/>
                <a:ext cx="190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4" name="ïṡḻíḓé">
                <a:extLst>
                  <a:ext uri="{FF2B5EF4-FFF2-40B4-BE49-F238E27FC236}">
                    <a16:creationId xmlns:a16="http://schemas.microsoft.com/office/drawing/2014/main" id="{2CF1E21A-1767-4B5D-8184-62F330AFB669}"/>
                  </a:ext>
                </a:extLst>
              </p:cNvPr>
              <p:cNvSpPr/>
              <p:nvPr/>
            </p:nvSpPr>
            <p:spPr bwMode="auto">
              <a:xfrm>
                <a:off x="5876926" y="2268538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5" name="ïṡļidê">
                <a:extLst>
                  <a:ext uri="{FF2B5EF4-FFF2-40B4-BE49-F238E27FC236}">
                    <a16:creationId xmlns:a16="http://schemas.microsoft.com/office/drawing/2014/main" id="{B0EC1F12-393D-4875-AA88-2B8A91F37443}"/>
                  </a:ext>
                </a:extLst>
              </p:cNvPr>
              <p:cNvSpPr/>
              <p:nvPr/>
            </p:nvSpPr>
            <p:spPr bwMode="auto">
              <a:xfrm>
                <a:off x="5978526" y="2251075"/>
                <a:ext cx="19050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6" name="işḷîḓé">
                <a:extLst>
                  <a:ext uri="{FF2B5EF4-FFF2-40B4-BE49-F238E27FC236}">
                    <a16:creationId xmlns:a16="http://schemas.microsoft.com/office/drawing/2014/main" id="{51D31B47-DD06-4042-B819-4385D8C4AE73}"/>
                  </a:ext>
                </a:extLst>
              </p:cNvPr>
              <p:cNvSpPr/>
              <p:nvPr/>
            </p:nvSpPr>
            <p:spPr bwMode="auto">
              <a:xfrm>
                <a:off x="5095876" y="1216025"/>
                <a:ext cx="1328738" cy="2432050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sp>
          <p:nvSpPr>
            <p:cNvPr id="5" name="ï$liḋê">
              <a:extLst>
                <a:ext uri="{FF2B5EF4-FFF2-40B4-BE49-F238E27FC236}">
                  <a16:creationId xmlns:a16="http://schemas.microsoft.com/office/drawing/2014/main" id="{5F990DFB-8307-48E5-8EB8-D6F7CF368C34}"/>
                </a:ext>
              </a:extLst>
            </p:cNvPr>
            <p:cNvSpPr/>
            <p:nvPr/>
          </p:nvSpPr>
          <p:spPr bwMode="auto">
            <a:xfrm>
              <a:off x="5253872" y="1700808"/>
              <a:ext cx="2137604" cy="1160171"/>
            </a:xfrm>
            <a:custGeom>
              <a:avLst/>
              <a:gdLst/>
              <a:ahLst/>
              <a:cxnLst>
                <a:cxn ang="0">
                  <a:pos x="334" y="6"/>
                </a:cxn>
                <a:cxn ang="0">
                  <a:pos x="0" y="170"/>
                </a:cxn>
                <a:cxn ang="0">
                  <a:pos x="262" y="223"/>
                </a:cxn>
                <a:cxn ang="0">
                  <a:pos x="266" y="226"/>
                </a:cxn>
                <a:cxn ang="0">
                  <a:pos x="334" y="247"/>
                </a:cxn>
                <a:cxn ang="0">
                  <a:pos x="455" y="126"/>
                </a:cxn>
                <a:cxn ang="0">
                  <a:pos x="334" y="6"/>
                </a:cxn>
              </a:cxnLst>
              <a:rect l="0" t="0" r="r" b="b"/>
              <a:pathLst>
                <a:path w="455" h="247">
                  <a:moveTo>
                    <a:pt x="334" y="6"/>
                  </a:moveTo>
                  <a:cubicBezTo>
                    <a:pt x="200" y="0"/>
                    <a:pt x="73" y="63"/>
                    <a:pt x="0" y="170"/>
                  </a:cubicBezTo>
                  <a:cubicBezTo>
                    <a:pt x="70" y="155"/>
                    <a:pt x="175" y="162"/>
                    <a:pt x="262" y="223"/>
                  </a:cubicBezTo>
                  <a:cubicBezTo>
                    <a:pt x="264" y="224"/>
                    <a:pt x="265" y="225"/>
                    <a:pt x="266" y="226"/>
                  </a:cubicBezTo>
                  <a:cubicBezTo>
                    <a:pt x="285" y="239"/>
                    <a:pt x="309" y="247"/>
                    <a:pt x="334" y="247"/>
                  </a:cubicBezTo>
                  <a:cubicBezTo>
                    <a:pt x="401" y="247"/>
                    <a:pt x="455" y="193"/>
                    <a:pt x="455" y="126"/>
                  </a:cubicBezTo>
                  <a:cubicBezTo>
                    <a:pt x="455" y="60"/>
                    <a:pt x="401" y="9"/>
                    <a:pt x="33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6" name="ïṧḷidè">
              <a:extLst>
                <a:ext uri="{FF2B5EF4-FFF2-40B4-BE49-F238E27FC236}">
                  <a16:creationId xmlns:a16="http://schemas.microsoft.com/office/drawing/2014/main" id="{B95B7D47-BA8B-4112-886C-04FEE681E0E8}"/>
                </a:ext>
              </a:extLst>
            </p:cNvPr>
            <p:cNvSpPr/>
            <p:nvPr/>
          </p:nvSpPr>
          <p:spPr bwMode="auto">
            <a:xfrm>
              <a:off x="5521604" y="1832549"/>
              <a:ext cx="1757256" cy="915813"/>
            </a:xfrm>
            <a:custGeom>
              <a:avLst/>
              <a:gdLst/>
              <a:ahLst/>
              <a:cxnLst>
                <a:cxn ang="0">
                  <a:pos x="151" y="18"/>
                </a:cxn>
                <a:cxn ang="0">
                  <a:pos x="41" y="75"/>
                </a:cxn>
                <a:cxn ang="0">
                  <a:pos x="0" y="111"/>
                </a:cxn>
                <a:cxn ang="0">
                  <a:pos x="72" y="116"/>
                </a:cxn>
                <a:cxn ang="0">
                  <a:pos x="219" y="175"/>
                </a:cxn>
                <a:cxn ang="0">
                  <a:pos x="223" y="178"/>
                </a:cxn>
                <a:cxn ang="0">
                  <a:pos x="277" y="195"/>
                </a:cxn>
                <a:cxn ang="0">
                  <a:pos x="374" y="98"/>
                </a:cxn>
                <a:cxn ang="0">
                  <a:pos x="276" y="2"/>
                </a:cxn>
                <a:cxn ang="0">
                  <a:pos x="151" y="18"/>
                </a:cxn>
              </a:cxnLst>
              <a:rect l="0" t="0" r="r" b="b"/>
              <a:pathLst>
                <a:path w="374" h="195">
                  <a:moveTo>
                    <a:pt x="151" y="18"/>
                  </a:moveTo>
                  <a:cubicBezTo>
                    <a:pt x="111" y="31"/>
                    <a:pt x="74" y="50"/>
                    <a:pt x="41" y="75"/>
                  </a:cubicBezTo>
                  <a:cubicBezTo>
                    <a:pt x="26" y="86"/>
                    <a:pt x="13" y="98"/>
                    <a:pt x="0" y="111"/>
                  </a:cubicBezTo>
                  <a:cubicBezTo>
                    <a:pt x="24" y="110"/>
                    <a:pt x="48" y="112"/>
                    <a:pt x="72" y="116"/>
                  </a:cubicBezTo>
                  <a:cubicBezTo>
                    <a:pt x="125" y="125"/>
                    <a:pt x="175" y="144"/>
                    <a:pt x="219" y="175"/>
                  </a:cubicBezTo>
                  <a:cubicBezTo>
                    <a:pt x="221" y="176"/>
                    <a:pt x="222" y="177"/>
                    <a:pt x="223" y="178"/>
                  </a:cubicBezTo>
                  <a:cubicBezTo>
                    <a:pt x="239" y="189"/>
                    <a:pt x="258" y="195"/>
                    <a:pt x="277" y="195"/>
                  </a:cubicBezTo>
                  <a:cubicBezTo>
                    <a:pt x="330" y="195"/>
                    <a:pt x="374" y="152"/>
                    <a:pt x="374" y="98"/>
                  </a:cubicBezTo>
                  <a:cubicBezTo>
                    <a:pt x="374" y="44"/>
                    <a:pt x="329" y="4"/>
                    <a:pt x="276" y="2"/>
                  </a:cubicBezTo>
                  <a:cubicBezTo>
                    <a:pt x="234" y="0"/>
                    <a:pt x="191" y="6"/>
                    <a:pt x="151" y="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7" name="íṩ1ïḋé">
              <a:extLst>
                <a:ext uri="{FF2B5EF4-FFF2-40B4-BE49-F238E27FC236}">
                  <a16:creationId xmlns:a16="http://schemas.microsoft.com/office/drawing/2014/main" id="{1DFBA03C-8FBE-44E6-B38D-84B9C471B6FF}"/>
                </a:ext>
              </a:extLst>
            </p:cNvPr>
            <p:cNvSpPr/>
            <p:nvPr/>
          </p:nvSpPr>
          <p:spPr bwMode="auto">
            <a:xfrm>
              <a:off x="5253872" y="4452495"/>
              <a:ext cx="2137604" cy="1158047"/>
            </a:xfrm>
            <a:custGeom>
              <a:avLst/>
              <a:gdLst/>
              <a:ahLst/>
              <a:cxnLst>
                <a:cxn ang="0">
                  <a:pos x="121" y="241"/>
                </a:cxn>
                <a:cxn ang="0">
                  <a:pos x="455" y="76"/>
                </a:cxn>
                <a:cxn ang="0">
                  <a:pos x="193" y="23"/>
                </a:cxn>
                <a:cxn ang="0">
                  <a:pos x="189" y="21"/>
                </a:cxn>
                <a:cxn ang="0">
                  <a:pos x="121" y="0"/>
                </a:cxn>
                <a:cxn ang="0">
                  <a:pos x="0" y="120"/>
                </a:cxn>
                <a:cxn ang="0">
                  <a:pos x="121" y="241"/>
                </a:cxn>
              </a:cxnLst>
              <a:rect l="0" t="0" r="r" b="b"/>
              <a:pathLst>
                <a:path w="455" h="247">
                  <a:moveTo>
                    <a:pt x="121" y="241"/>
                  </a:moveTo>
                  <a:cubicBezTo>
                    <a:pt x="255" y="247"/>
                    <a:pt x="382" y="183"/>
                    <a:pt x="455" y="76"/>
                  </a:cubicBezTo>
                  <a:cubicBezTo>
                    <a:pt x="385" y="92"/>
                    <a:pt x="280" y="85"/>
                    <a:pt x="193" y="23"/>
                  </a:cubicBezTo>
                  <a:cubicBezTo>
                    <a:pt x="192" y="22"/>
                    <a:pt x="190" y="22"/>
                    <a:pt x="189" y="21"/>
                  </a:cubicBezTo>
                  <a:cubicBezTo>
                    <a:pt x="170" y="7"/>
                    <a:pt x="146" y="0"/>
                    <a:pt x="121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187"/>
                    <a:pt x="54" y="238"/>
                    <a:pt x="121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8" name="îṣḷiḑê">
              <a:extLst>
                <a:ext uri="{FF2B5EF4-FFF2-40B4-BE49-F238E27FC236}">
                  <a16:creationId xmlns:a16="http://schemas.microsoft.com/office/drawing/2014/main" id="{5581D8F6-F2D5-480A-B745-0268BC60260B}"/>
                </a:ext>
              </a:extLst>
            </p:cNvPr>
            <p:cNvSpPr/>
            <p:nvPr/>
          </p:nvSpPr>
          <p:spPr bwMode="auto">
            <a:xfrm>
              <a:off x="5372864" y="4565113"/>
              <a:ext cx="1750880" cy="909438"/>
            </a:xfrm>
            <a:custGeom>
              <a:avLst/>
              <a:gdLst/>
              <a:ahLst/>
              <a:cxnLst>
                <a:cxn ang="0">
                  <a:pos x="223" y="176"/>
                </a:cxn>
                <a:cxn ang="0">
                  <a:pos x="333" y="120"/>
                </a:cxn>
                <a:cxn ang="0">
                  <a:pos x="373" y="84"/>
                </a:cxn>
                <a:cxn ang="0">
                  <a:pos x="302" y="79"/>
                </a:cxn>
                <a:cxn ang="0">
                  <a:pos x="154" y="19"/>
                </a:cxn>
                <a:cxn ang="0">
                  <a:pos x="150" y="17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7" y="193"/>
                </a:cxn>
                <a:cxn ang="0">
                  <a:pos x="223" y="176"/>
                </a:cxn>
              </a:cxnLst>
              <a:rect l="0" t="0" r="r" b="b"/>
              <a:pathLst>
                <a:path w="373" h="194">
                  <a:moveTo>
                    <a:pt x="223" y="176"/>
                  </a:moveTo>
                  <a:cubicBezTo>
                    <a:pt x="262" y="164"/>
                    <a:pt x="300" y="145"/>
                    <a:pt x="333" y="120"/>
                  </a:cubicBezTo>
                  <a:cubicBezTo>
                    <a:pt x="347" y="109"/>
                    <a:pt x="361" y="97"/>
                    <a:pt x="373" y="84"/>
                  </a:cubicBezTo>
                  <a:cubicBezTo>
                    <a:pt x="349" y="84"/>
                    <a:pt x="325" y="83"/>
                    <a:pt x="302" y="79"/>
                  </a:cubicBezTo>
                  <a:cubicBezTo>
                    <a:pt x="249" y="70"/>
                    <a:pt x="198" y="50"/>
                    <a:pt x="154" y="19"/>
                  </a:cubicBezTo>
                  <a:cubicBezTo>
                    <a:pt x="153" y="18"/>
                    <a:pt x="151" y="18"/>
                    <a:pt x="150" y="17"/>
                  </a:cubicBezTo>
                  <a:cubicBezTo>
                    <a:pt x="134" y="6"/>
                    <a:pt x="115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4" y="190"/>
                    <a:pt x="97" y="193"/>
                  </a:cubicBezTo>
                  <a:cubicBezTo>
                    <a:pt x="140" y="194"/>
                    <a:pt x="182" y="189"/>
                    <a:pt x="223" y="1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9" name="îṧļïdè">
              <a:extLst>
                <a:ext uri="{FF2B5EF4-FFF2-40B4-BE49-F238E27FC236}">
                  <a16:creationId xmlns:a16="http://schemas.microsoft.com/office/drawing/2014/main" id="{5862D36B-7F9E-4EE7-BC73-11E7DAEAD232}"/>
                </a:ext>
              </a:extLst>
            </p:cNvPr>
            <p:cNvSpPr/>
            <p:nvPr/>
          </p:nvSpPr>
          <p:spPr bwMode="auto">
            <a:xfrm>
              <a:off x="4367808" y="2588998"/>
              <a:ext cx="1158047" cy="2135480"/>
            </a:xfrm>
            <a:custGeom>
              <a:avLst/>
              <a:gdLst/>
              <a:ahLst/>
              <a:cxnLst>
                <a:cxn ang="0">
                  <a:pos x="6" y="121"/>
                </a:cxn>
                <a:cxn ang="0">
                  <a:pos x="171" y="455"/>
                </a:cxn>
                <a:cxn ang="0">
                  <a:pos x="224" y="193"/>
                </a:cxn>
                <a:cxn ang="0">
                  <a:pos x="226" y="189"/>
                </a:cxn>
                <a:cxn ang="0">
                  <a:pos x="247" y="121"/>
                </a:cxn>
                <a:cxn ang="0">
                  <a:pos x="127" y="0"/>
                </a:cxn>
                <a:cxn ang="0">
                  <a:pos x="6" y="121"/>
                </a:cxn>
              </a:cxnLst>
              <a:rect l="0" t="0" r="r" b="b"/>
              <a:pathLst>
                <a:path w="247" h="455">
                  <a:moveTo>
                    <a:pt x="6" y="121"/>
                  </a:moveTo>
                  <a:cubicBezTo>
                    <a:pt x="0" y="255"/>
                    <a:pt x="64" y="381"/>
                    <a:pt x="171" y="455"/>
                  </a:cubicBezTo>
                  <a:cubicBezTo>
                    <a:pt x="155" y="385"/>
                    <a:pt x="162" y="280"/>
                    <a:pt x="224" y="193"/>
                  </a:cubicBezTo>
                  <a:cubicBezTo>
                    <a:pt x="225" y="191"/>
                    <a:pt x="225" y="190"/>
                    <a:pt x="226" y="189"/>
                  </a:cubicBezTo>
                  <a:cubicBezTo>
                    <a:pt x="240" y="170"/>
                    <a:pt x="247" y="146"/>
                    <a:pt x="247" y="121"/>
                  </a:cubicBezTo>
                  <a:cubicBezTo>
                    <a:pt x="247" y="54"/>
                    <a:pt x="193" y="0"/>
                    <a:pt x="127" y="0"/>
                  </a:cubicBezTo>
                  <a:cubicBezTo>
                    <a:pt x="60" y="0"/>
                    <a:pt x="9" y="54"/>
                    <a:pt x="6" y="1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0" name="ïSlíḑé">
              <a:extLst>
                <a:ext uri="{FF2B5EF4-FFF2-40B4-BE49-F238E27FC236}">
                  <a16:creationId xmlns:a16="http://schemas.microsoft.com/office/drawing/2014/main" id="{72762305-D8F5-4EE1-8563-3204E766C8BB}"/>
                </a:ext>
              </a:extLst>
            </p:cNvPr>
            <p:cNvSpPr/>
            <p:nvPr/>
          </p:nvSpPr>
          <p:spPr bwMode="auto">
            <a:xfrm>
              <a:off x="4503799" y="2701615"/>
              <a:ext cx="909438" cy="1755130"/>
            </a:xfrm>
            <a:custGeom>
              <a:avLst/>
              <a:gdLst/>
              <a:ahLst/>
              <a:cxnLst>
                <a:cxn ang="0">
                  <a:pos x="18" y="223"/>
                </a:cxn>
                <a:cxn ang="0">
                  <a:pos x="74" y="333"/>
                </a:cxn>
                <a:cxn ang="0">
                  <a:pos x="110" y="374"/>
                </a:cxn>
                <a:cxn ang="0">
                  <a:pos x="115" y="302"/>
                </a:cxn>
                <a:cxn ang="0">
                  <a:pos x="175" y="154"/>
                </a:cxn>
                <a:cxn ang="0">
                  <a:pos x="177" y="151"/>
                </a:cxn>
                <a:cxn ang="0">
                  <a:pos x="194" y="97"/>
                </a:cxn>
                <a:cxn ang="0">
                  <a:pos x="98" y="0"/>
                </a:cxn>
                <a:cxn ang="0">
                  <a:pos x="1" y="98"/>
                </a:cxn>
                <a:cxn ang="0">
                  <a:pos x="18" y="223"/>
                </a:cxn>
              </a:cxnLst>
              <a:rect l="0" t="0" r="r" b="b"/>
              <a:pathLst>
                <a:path w="194" h="374">
                  <a:moveTo>
                    <a:pt x="18" y="223"/>
                  </a:moveTo>
                  <a:cubicBezTo>
                    <a:pt x="30" y="263"/>
                    <a:pt x="49" y="300"/>
                    <a:pt x="74" y="333"/>
                  </a:cubicBezTo>
                  <a:cubicBezTo>
                    <a:pt x="85" y="348"/>
                    <a:pt x="97" y="361"/>
                    <a:pt x="110" y="374"/>
                  </a:cubicBezTo>
                  <a:cubicBezTo>
                    <a:pt x="110" y="350"/>
                    <a:pt x="111" y="326"/>
                    <a:pt x="115" y="302"/>
                  </a:cubicBezTo>
                  <a:cubicBezTo>
                    <a:pt x="124" y="249"/>
                    <a:pt x="144" y="199"/>
                    <a:pt x="175" y="154"/>
                  </a:cubicBezTo>
                  <a:cubicBezTo>
                    <a:pt x="176" y="153"/>
                    <a:pt x="176" y="152"/>
                    <a:pt x="177" y="151"/>
                  </a:cubicBezTo>
                  <a:cubicBezTo>
                    <a:pt x="188" y="135"/>
                    <a:pt x="194" y="116"/>
                    <a:pt x="194" y="97"/>
                  </a:cubicBezTo>
                  <a:cubicBezTo>
                    <a:pt x="194" y="44"/>
                    <a:pt x="151" y="0"/>
                    <a:pt x="98" y="0"/>
                  </a:cubicBezTo>
                  <a:cubicBezTo>
                    <a:pt x="43" y="0"/>
                    <a:pt x="4" y="45"/>
                    <a:pt x="1" y="98"/>
                  </a:cubicBezTo>
                  <a:cubicBezTo>
                    <a:pt x="0" y="140"/>
                    <a:pt x="5" y="183"/>
                    <a:pt x="18" y="2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1" name="ïṣ1ïḑê">
              <a:extLst>
                <a:ext uri="{FF2B5EF4-FFF2-40B4-BE49-F238E27FC236}">
                  <a16:creationId xmlns:a16="http://schemas.microsoft.com/office/drawing/2014/main" id="{C9E289B2-F8C1-43DB-9DE9-16369F395662}"/>
                </a:ext>
              </a:extLst>
            </p:cNvPr>
            <p:cNvSpPr/>
            <p:nvPr/>
          </p:nvSpPr>
          <p:spPr bwMode="auto">
            <a:xfrm>
              <a:off x="7117370" y="2588998"/>
              <a:ext cx="1160171" cy="2135480"/>
            </a:xfrm>
            <a:custGeom>
              <a:avLst/>
              <a:gdLst/>
              <a:ahLst/>
              <a:cxnLst>
                <a:cxn ang="0">
                  <a:pos x="241" y="334"/>
                </a:cxn>
                <a:cxn ang="0">
                  <a:pos x="77" y="0"/>
                </a:cxn>
                <a:cxn ang="0">
                  <a:pos x="24" y="262"/>
                </a:cxn>
                <a:cxn ang="0">
                  <a:pos x="21" y="266"/>
                </a:cxn>
                <a:cxn ang="0">
                  <a:pos x="0" y="334"/>
                </a:cxn>
                <a:cxn ang="0">
                  <a:pos x="121" y="455"/>
                </a:cxn>
                <a:cxn ang="0">
                  <a:pos x="241" y="334"/>
                </a:cxn>
              </a:cxnLst>
              <a:rect l="0" t="0" r="r" b="b"/>
              <a:pathLst>
                <a:path w="247" h="455">
                  <a:moveTo>
                    <a:pt x="241" y="334"/>
                  </a:moveTo>
                  <a:cubicBezTo>
                    <a:pt x="247" y="200"/>
                    <a:pt x="184" y="73"/>
                    <a:pt x="77" y="0"/>
                  </a:cubicBezTo>
                  <a:cubicBezTo>
                    <a:pt x="92" y="70"/>
                    <a:pt x="85" y="175"/>
                    <a:pt x="24" y="262"/>
                  </a:cubicBezTo>
                  <a:cubicBezTo>
                    <a:pt x="23" y="263"/>
                    <a:pt x="22" y="265"/>
                    <a:pt x="21" y="266"/>
                  </a:cubicBezTo>
                  <a:cubicBezTo>
                    <a:pt x="8" y="285"/>
                    <a:pt x="0" y="309"/>
                    <a:pt x="0" y="334"/>
                  </a:cubicBezTo>
                  <a:cubicBezTo>
                    <a:pt x="0" y="401"/>
                    <a:pt x="54" y="455"/>
                    <a:pt x="121" y="455"/>
                  </a:cubicBezTo>
                  <a:cubicBezTo>
                    <a:pt x="187" y="455"/>
                    <a:pt x="238" y="400"/>
                    <a:pt x="241" y="3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2" name="ïŝliḑé">
              <a:extLst>
                <a:ext uri="{FF2B5EF4-FFF2-40B4-BE49-F238E27FC236}">
                  <a16:creationId xmlns:a16="http://schemas.microsoft.com/office/drawing/2014/main" id="{E6282DFB-7497-493B-BB4E-8A1D0B02BC9A}"/>
                </a:ext>
              </a:extLst>
            </p:cNvPr>
            <p:cNvSpPr/>
            <p:nvPr/>
          </p:nvSpPr>
          <p:spPr bwMode="auto">
            <a:xfrm>
              <a:off x="7229988" y="2856730"/>
              <a:ext cx="915813" cy="1750881"/>
            </a:xfrm>
            <a:custGeom>
              <a:avLst/>
              <a:gdLst/>
              <a:ahLst/>
              <a:cxnLst>
                <a:cxn ang="0">
                  <a:pos x="176" y="150"/>
                </a:cxn>
                <a:cxn ang="0">
                  <a:pos x="120" y="40"/>
                </a:cxn>
                <a:cxn ang="0">
                  <a:pos x="84" y="0"/>
                </a:cxn>
                <a:cxn ang="0">
                  <a:pos x="79" y="71"/>
                </a:cxn>
                <a:cxn ang="0">
                  <a:pos x="20" y="219"/>
                </a:cxn>
                <a:cxn ang="0">
                  <a:pos x="17" y="223"/>
                </a:cxn>
                <a:cxn ang="0">
                  <a:pos x="0" y="277"/>
                </a:cxn>
                <a:cxn ang="0">
                  <a:pos x="97" y="373"/>
                </a:cxn>
                <a:cxn ang="0">
                  <a:pos x="193" y="276"/>
                </a:cxn>
                <a:cxn ang="0">
                  <a:pos x="176" y="150"/>
                </a:cxn>
              </a:cxnLst>
              <a:rect l="0" t="0" r="r" b="b"/>
              <a:pathLst>
                <a:path w="195" h="373">
                  <a:moveTo>
                    <a:pt x="176" y="150"/>
                  </a:moveTo>
                  <a:cubicBezTo>
                    <a:pt x="164" y="111"/>
                    <a:pt x="145" y="73"/>
                    <a:pt x="120" y="40"/>
                  </a:cubicBezTo>
                  <a:cubicBezTo>
                    <a:pt x="109" y="26"/>
                    <a:pt x="97" y="12"/>
                    <a:pt x="84" y="0"/>
                  </a:cubicBezTo>
                  <a:cubicBezTo>
                    <a:pt x="85" y="24"/>
                    <a:pt x="83" y="48"/>
                    <a:pt x="79" y="71"/>
                  </a:cubicBezTo>
                  <a:cubicBezTo>
                    <a:pt x="70" y="124"/>
                    <a:pt x="51" y="175"/>
                    <a:pt x="20" y="219"/>
                  </a:cubicBezTo>
                  <a:cubicBezTo>
                    <a:pt x="19" y="220"/>
                    <a:pt x="18" y="222"/>
                    <a:pt x="17" y="223"/>
                  </a:cubicBezTo>
                  <a:cubicBezTo>
                    <a:pt x="6" y="239"/>
                    <a:pt x="0" y="258"/>
                    <a:pt x="0" y="277"/>
                  </a:cubicBezTo>
                  <a:cubicBezTo>
                    <a:pt x="0" y="330"/>
                    <a:pt x="43" y="373"/>
                    <a:pt x="97" y="373"/>
                  </a:cubicBezTo>
                  <a:cubicBezTo>
                    <a:pt x="151" y="373"/>
                    <a:pt x="191" y="329"/>
                    <a:pt x="193" y="276"/>
                  </a:cubicBezTo>
                  <a:cubicBezTo>
                    <a:pt x="195" y="233"/>
                    <a:pt x="189" y="191"/>
                    <a:pt x="176" y="1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3" name="ïsḷiḋe">
              <a:extLst>
                <a:ext uri="{FF2B5EF4-FFF2-40B4-BE49-F238E27FC236}">
                  <a16:creationId xmlns:a16="http://schemas.microsoft.com/office/drawing/2014/main" id="{E402F5FC-B760-4E0F-9E75-2FBA77EFFE0F}"/>
                </a:ext>
              </a:extLst>
            </p:cNvPr>
            <p:cNvSpPr txBox="1"/>
            <p:nvPr/>
          </p:nvSpPr>
          <p:spPr bwMode="auto">
            <a:xfrm>
              <a:off x="1252857" y="2675025"/>
              <a:ext cx="3042083" cy="435393"/>
            </a:xfrm>
            <a:prstGeom prst="rect">
              <a:avLst/>
            </a:prstGeom>
            <a:noFill/>
          </p:spPr>
          <p:txBody>
            <a:bodyPr wrap="square" lIns="216003" tIns="108002" rIns="216003" bIns="108002" anchor="ctr">
              <a:normAutofit fontScale="62500" lnSpcReduction="20000"/>
            </a:bodyPr>
            <a:lstStyle/>
            <a:p>
              <a:pPr algn="r" latinLnBrk="0"/>
              <a:r>
                <a:rPr lang="en-US" altLang="zh-CN" sz="1004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10044" b="1"/>
                <a:t>re</a:t>
              </a:r>
              <a:endParaRPr lang="zh-CN" altLang="en-US" sz="10044" b="1" dirty="0"/>
            </a:p>
          </p:txBody>
        </p:sp>
        <p:sp>
          <p:nvSpPr>
            <p:cNvPr id="14" name="ïšḷíḑé">
              <a:extLst>
                <a:ext uri="{FF2B5EF4-FFF2-40B4-BE49-F238E27FC236}">
                  <a16:creationId xmlns:a16="http://schemas.microsoft.com/office/drawing/2014/main" id="{421BA1B3-2DB0-4E34-8150-C26436C9E6F6}"/>
                </a:ext>
              </a:extLst>
            </p:cNvPr>
            <p:cNvSpPr txBox="1"/>
            <p:nvPr/>
          </p:nvSpPr>
          <p:spPr bwMode="auto">
            <a:xfrm>
              <a:off x="1252858" y="3110418"/>
              <a:ext cx="3042084" cy="681045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598" dirty="0"/>
                <a:t>Copy paste fonts. Choose the only option to </a:t>
              </a:r>
              <a:r>
                <a:rPr lang="en-US" altLang="zh-CN" sz="2598"/>
                <a:t>retain tex</a:t>
              </a:r>
              <a:r>
                <a:rPr lang="en-US" altLang="zh-CN" sz="236"/>
                <a:t> </a:t>
              </a:r>
              <a:r>
                <a:rPr lang="en-US" altLang="zh-CN" sz="2598"/>
                <a:t>t</a:t>
              </a:r>
              <a:r>
                <a:rPr lang="en-US" altLang="zh-CN" sz="2598" dirty="0"/>
                <a:t>……</a:t>
              </a:r>
            </a:p>
          </p:txBody>
        </p:sp>
        <p:sp>
          <p:nvSpPr>
            <p:cNvPr id="15" name="íşḷide">
              <a:extLst>
                <a:ext uri="{FF2B5EF4-FFF2-40B4-BE49-F238E27FC236}">
                  <a16:creationId xmlns:a16="http://schemas.microsoft.com/office/drawing/2014/main" id="{D730D548-04C6-47B6-B276-352BAE2B5AC1}"/>
                </a:ext>
              </a:extLst>
            </p:cNvPr>
            <p:cNvSpPr txBox="1"/>
            <p:nvPr/>
          </p:nvSpPr>
          <p:spPr bwMode="auto">
            <a:xfrm>
              <a:off x="2211787" y="4799080"/>
              <a:ext cx="3042083" cy="435393"/>
            </a:xfrm>
            <a:prstGeom prst="rect">
              <a:avLst/>
            </a:prstGeom>
            <a:noFill/>
          </p:spPr>
          <p:txBody>
            <a:bodyPr wrap="square" lIns="216003" tIns="108002" rIns="216003" bIns="108002" anchor="ctr">
              <a:normAutofit fontScale="62500" lnSpcReduction="20000"/>
            </a:bodyPr>
            <a:lstStyle/>
            <a:p>
              <a:pPr algn="r" latinLnBrk="0"/>
              <a:r>
                <a:rPr lang="en-US" altLang="zh-CN" sz="1004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10044" b="1"/>
                <a:t>re</a:t>
              </a:r>
              <a:endParaRPr lang="zh-CN" altLang="en-US" sz="10044" b="1" dirty="0"/>
            </a:p>
          </p:txBody>
        </p:sp>
        <p:sp>
          <p:nvSpPr>
            <p:cNvPr id="16" name="işḻîdé">
              <a:extLst>
                <a:ext uri="{FF2B5EF4-FFF2-40B4-BE49-F238E27FC236}">
                  <a16:creationId xmlns:a16="http://schemas.microsoft.com/office/drawing/2014/main" id="{B04E14F8-3085-4857-92FD-C3059B2A9EDE}"/>
                </a:ext>
              </a:extLst>
            </p:cNvPr>
            <p:cNvSpPr txBox="1"/>
            <p:nvPr/>
          </p:nvSpPr>
          <p:spPr bwMode="auto">
            <a:xfrm>
              <a:off x="2211788" y="5234473"/>
              <a:ext cx="3042084" cy="681045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598" dirty="0"/>
                <a:t>Copy paste fonts. Choose the only option </a:t>
              </a:r>
              <a:r>
                <a:rPr lang="en-US" altLang="zh-CN" sz="2598"/>
                <a:t>to r</a:t>
              </a:r>
              <a:r>
                <a:rPr lang="en-US" altLang="zh-CN" sz="236"/>
                <a:t> </a:t>
              </a:r>
              <a:r>
                <a:rPr lang="en-US" altLang="zh-CN" sz="2598"/>
                <a:t>etain </a:t>
              </a:r>
              <a:r>
                <a:rPr lang="en-US" altLang="zh-CN" sz="2598" dirty="0"/>
                <a:t>text……</a:t>
              </a:r>
            </a:p>
          </p:txBody>
        </p:sp>
        <p:sp>
          <p:nvSpPr>
            <p:cNvPr id="17" name="îŝ1ïḋê">
              <a:extLst>
                <a:ext uri="{FF2B5EF4-FFF2-40B4-BE49-F238E27FC236}">
                  <a16:creationId xmlns:a16="http://schemas.microsoft.com/office/drawing/2014/main" id="{FD5C45AE-02C6-430A-ABDC-93250FEF6CE0}"/>
                </a:ext>
              </a:extLst>
            </p:cNvPr>
            <p:cNvSpPr txBox="1"/>
            <p:nvPr/>
          </p:nvSpPr>
          <p:spPr bwMode="auto">
            <a:xfrm>
              <a:off x="8383785" y="3295802"/>
              <a:ext cx="3136702" cy="435393"/>
            </a:xfrm>
            <a:prstGeom prst="rect">
              <a:avLst/>
            </a:prstGeom>
            <a:noFill/>
          </p:spPr>
          <p:txBody>
            <a:bodyPr wrap="square" lIns="216003" tIns="108002" rIns="216003" bIns="108002" anchor="ctr">
              <a:normAutofit fontScale="62500" lnSpcReduction="20000"/>
            </a:bodyPr>
            <a:lstStyle/>
            <a:p>
              <a:pPr latinLnBrk="0"/>
              <a:r>
                <a:rPr lang="en-US" altLang="zh-CN" sz="10044" b="1"/>
                <a:t>Text h</a:t>
              </a:r>
              <a:r>
                <a:rPr lang="en-US" altLang="zh-CN" sz="236" b="1"/>
                <a:t> </a:t>
              </a:r>
              <a:r>
                <a:rPr lang="en-US" altLang="zh-CN" sz="10044" b="1"/>
                <a:t>ere</a:t>
              </a:r>
              <a:endParaRPr lang="zh-CN" altLang="en-US" sz="10044" b="1" dirty="0"/>
            </a:p>
          </p:txBody>
        </p:sp>
        <p:sp>
          <p:nvSpPr>
            <p:cNvPr id="18" name="îṣ1ïdê">
              <a:extLst>
                <a:ext uri="{FF2B5EF4-FFF2-40B4-BE49-F238E27FC236}">
                  <a16:creationId xmlns:a16="http://schemas.microsoft.com/office/drawing/2014/main" id="{34D2D768-25CF-47A1-B9E4-A2E587F3E6E2}"/>
                </a:ext>
              </a:extLst>
            </p:cNvPr>
            <p:cNvSpPr txBox="1"/>
            <p:nvPr/>
          </p:nvSpPr>
          <p:spPr bwMode="auto">
            <a:xfrm>
              <a:off x="8383785" y="3731195"/>
              <a:ext cx="3136703" cy="681045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598" dirty="0"/>
                <a:t>Copy paste fonts. Choose the only option </a:t>
              </a:r>
              <a:r>
                <a:rPr lang="en-US" altLang="zh-CN" sz="2598"/>
                <a:t>to r</a:t>
              </a:r>
              <a:r>
                <a:rPr lang="en-US" altLang="zh-CN" sz="236"/>
                <a:t> </a:t>
              </a:r>
              <a:r>
                <a:rPr lang="en-US" altLang="zh-CN" sz="2598"/>
                <a:t>etain </a:t>
              </a:r>
              <a:r>
                <a:rPr lang="en-US" altLang="zh-CN" sz="2598" dirty="0"/>
                <a:t>text……</a:t>
              </a:r>
            </a:p>
          </p:txBody>
        </p:sp>
        <p:sp>
          <p:nvSpPr>
            <p:cNvPr id="19" name="îšḻiḑé">
              <a:extLst>
                <a:ext uri="{FF2B5EF4-FFF2-40B4-BE49-F238E27FC236}">
                  <a16:creationId xmlns:a16="http://schemas.microsoft.com/office/drawing/2014/main" id="{D059FCDE-C7A6-4626-B91B-A1131EA97E93}"/>
                </a:ext>
              </a:extLst>
            </p:cNvPr>
            <p:cNvSpPr txBox="1"/>
            <p:nvPr/>
          </p:nvSpPr>
          <p:spPr bwMode="auto">
            <a:xfrm>
              <a:off x="7499843" y="1524778"/>
              <a:ext cx="3136702" cy="435393"/>
            </a:xfrm>
            <a:prstGeom prst="rect">
              <a:avLst/>
            </a:prstGeom>
            <a:noFill/>
          </p:spPr>
          <p:txBody>
            <a:bodyPr wrap="square" lIns="216003" tIns="108002" rIns="216003" bIns="108002" anchor="ctr">
              <a:normAutofit fontScale="62500" lnSpcReduction="20000"/>
            </a:bodyPr>
            <a:lstStyle/>
            <a:p>
              <a:pPr latinLnBrk="0"/>
              <a:r>
                <a:rPr lang="en-US" altLang="zh-CN" sz="10044" b="1"/>
                <a:t>Text h</a:t>
              </a:r>
              <a:r>
                <a:rPr lang="en-US" altLang="zh-CN" sz="236" b="1"/>
                <a:t> </a:t>
              </a:r>
              <a:r>
                <a:rPr lang="en-US" altLang="zh-CN" sz="10044" b="1"/>
                <a:t>ere</a:t>
              </a:r>
              <a:endParaRPr lang="zh-CN" altLang="en-US" sz="10044" b="1" dirty="0"/>
            </a:p>
          </p:txBody>
        </p:sp>
        <p:sp>
          <p:nvSpPr>
            <p:cNvPr id="20" name="ïṥ1îḍé">
              <a:extLst>
                <a:ext uri="{FF2B5EF4-FFF2-40B4-BE49-F238E27FC236}">
                  <a16:creationId xmlns:a16="http://schemas.microsoft.com/office/drawing/2014/main" id="{0F75AAAC-923D-4BBF-9E1A-B0CB56D2B60A}"/>
                </a:ext>
              </a:extLst>
            </p:cNvPr>
            <p:cNvSpPr txBox="1"/>
            <p:nvPr/>
          </p:nvSpPr>
          <p:spPr bwMode="auto">
            <a:xfrm>
              <a:off x="7499843" y="1960171"/>
              <a:ext cx="3136703" cy="681045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598" dirty="0"/>
                <a:t>Copy paste fonts. Choose the only option </a:t>
              </a:r>
              <a:r>
                <a:rPr lang="en-US" altLang="zh-CN" sz="2598"/>
                <a:t>to r</a:t>
              </a:r>
              <a:r>
                <a:rPr lang="en-US" altLang="zh-CN" sz="236"/>
                <a:t> </a:t>
              </a:r>
              <a:r>
                <a:rPr lang="en-US" altLang="zh-CN" sz="2598"/>
                <a:t>etain </a:t>
              </a:r>
              <a:r>
                <a:rPr lang="en-US" altLang="zh-CN" sz="2598" dirty="0"/>
                <a:t>text……</a:t>
              </a:r>
            </a:p>
          </p:txBody>
        </p:sp>
        <p:sp>
          <p:nvSpPr>
            <p:cNvPr id="21" name="iṣļiďé">
              <a:extLst>
                <a:ext uri="{FF2B5EF4-FFF2-40B4-BE49-F238E27FC236}">
                  <a16:creationId xmlns:a16="http://schemas.microsoft.com/office/drawing/2014/main" id="{54F8AB66-A399-4733-8AE7-38188648C0BA}"/>
                </a:ext>
              </a:extLst>
            </p:cNvPr>
            <p:cNvSpPr/>
            <p:nvPr/>
          </p:nvSpPr>
          <p:spPr bwMode="auto">
            <a:xfrm>
              <a:off x="6469501" y="2022102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  <p:sp>
          <p:nvSpPr>
            <p:cNvPr id="22" name="îs1iḑè">
              <a:extLst>
                <a:ext uri="{FF2B5EF4-FFF2-40B4-BE49-F238E27FC236}">
                  <a16:creationId xmlns:a16="http://schemas.microsoft.com/office/drawing/2014/main" id="{520FABAD-ED55-4B2B-B64C-A473A67EA1ED}"/>
                </a:ext>
              </a:extLst>
            </p:cNvPr>
            <p:cNvSpPr/>
            <p:nvPr/>
          </p:nvSpPr>
          <p:spPr bwMode="auto">
            <a:xfrm>
              <a:off x="5566990" y="4829256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  <p:sp>
          <p:nvSpPr>
            <p:cNvPr id="23" name="isļïḓê">
              <a:extLst>
                <a:ext uri="{FF2B5EF4-FFF2-40B4-BE49-F238E27FC236}">
                  <a16:creationId xmlns:a16="http://schemas.microsoft.com/office/drawing/2014/main" id="{F9919E8D-3529-4B01-BAA0-D42F176E5E61}"/>
                </a:ext>
              </a:extLst>
            </p:cNvPr>
            <p:cNvSpPr/>
            <p:nvPr/>
          </p:nvSpPr>
          <p:spPr bwMode="auto">
            <a:xfrm>
              <a:off x="4747773" y="2867328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  <p:sp>
          <p:nvSpPr>
            <p:cNvPr id="24" name="íṩḷïḍe">
              <a:extLst>
                <a:ext uri="{FF2B5EF4-FFF2-40B4-BE49-F238E27FC236}">
                  <a16:creationId xmlns:a16="http://schemas.microsoft.com/office/drawing/2014/main" id="{7C3462C3-0F6B-42F5-A07D-DDE5C5D19B1F}"/>
                </a:ext>
              </a:extLst>
            </p:cNvPr>
            <p:cNvSpPr/>
            <p:nvPr/>
          </p:nvSpPr>
          <p:spPr bwMode="auto">
            <a:xfrm>
              <a:off x="7479412" y="3918856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962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4EB99-3E3A-4B72-82DE-96DF6CAF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1213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1C0A40F-BCE4-41D3-9EE1-0ED2CB78791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8703" y="5438033"/>
            <a:ext cx="23996447" cy="9928401"/>
            <a:chOff x="1137751" y="1844824"/>
            <a:chExt cx="10158346" cy="4202961"/>
          </a:xfrm>
        </p:grpSpPr>
        <p:grpSp>
          <p:nvGrpSpPr>
            <p:cNvPr id="4" name="ïSļïḋè">
              <a:extLst>
                <a:ext uri="{FF2B5EF4-FFF2-40B4-BE49-F238E27FC236}">
                  <a16:creationId xmlns:a16="http://schemas.microsoft.com/office/drawing/2014/main" id="{C5D0DAE6-4B28-4E3C-B7F7-3AC771BF475A}"/>
                </a:ext>
              </a:extLst>
            </p:cNvPr>
            <p:cNvGrpSpPr/>
            <p:nvPr/>
          </p:nvGrpSpPr>
          <p:grpSpPr>
            <a:xfrm>
              <a:off x="1487488" y="1844824"/>
              <a:ext cx="2773049" cy="2789165"/>
              <a:chOff x="1487488" y="2276872"/>
              <a:chExt cx="2773049" cy="2789165"/>
            </a:xfrm>
          </p:grpSpPr>
          <p:sp>
            <p:nvSpPr>
              <p:cNvPr id="31" name="iṧļïďê">
                <a:extLst>
                  <a:ext uri="{FF2B5EF4-FFF2-40B4-BE49-F238E27FC236}">
                    <a16:creationId xmlns:a16="http://schemas.microsoft.com/office/drawing/2014/main" id="{FA68A7BA-8024-4812-8ECC-FB676FF8671F}"/>
                  </a:ext>
                </a:extLst>
              </p:cNvPr>
              <p:cNvSpPr/>
              <p:nvPr/>
            </p:nvSpPr>
            <p:spPr>
              <a:xfrm>
                <a:off x="1805629" y="3472164"/>
                <a:ext cx="1474380" cy="15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1" h="21600" extrusionOk="0">
                    <a:moveTo>
                      <a:pt x="5280" y="0"/>
                    </a:moveTo>
                    <a:cubicBezTo>
                      <a:pt x="3204" y="2259"/>
                      <a:pt x="1680" y="4913"/>
                      <a:pt x="813" y="7779"/>
                    </a:cubicBezTo>
                    <a:cubicBezTo>
                      <a:pt x="-25" y="10550"/>
                      <a:pt x="-229" y="13457"/>
                      <a:pt x="265" y="16300"/>
                    </a:cubicBezTo>
                    <a:cubicBezTo>
                      <a:pt x="404" y="17103"/>
                      <a:pt x="601" y="17902"/>
                      <a:pt x="990" y="18630"/>
                    </a:cubicBezTo>
                    <a:cubicBezTo>
                      <a:pt x="1931" y="20395"/>
                      <a:pt x="3832" y="21535"/>
                      <a:pt x="5941" y="21600"/>
                    </a:cubicBezTo>
                    <a:lnTo>
                      <a:pt x="21371" y="21600"/>
                    </a:lnTo>
                    <a:cubicBezTo>
                      <a:pt x="19419" y="21096"/>
                      <a:pt x="17565" y="20317"/>
                      <a:pt x="15869" y="19294"/>
                    </a:cubicBezTo>
                    <a:cubicBezTo>
                      <a:pt x="13027" y="17578"/>
                      <a:pt x="10708" y="15213"/>
                      <a:pt x="8727" y="12746"/>
                    </a:cubicBezTo>
                    <a:cubicBezTo>
                      <a:pt x="7014" y="10612"/>
                      <a:pt x="5505" y="8320"/>
                      <a:pt x="4932" y="5650"/>
                    </a:cubicBezTo>
                    <a:cubicBezTo>
                      <a:pt x="4529" y="3776"/>
                      <a:pt x="4646" y="1830"/>
                      <a:pt x="528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2" name="ïṥlídê">
                <a:extLst>
                  <a:ext uri="{FF2B5EF4-FFF2-40B4-BE49-F238E27FC236}">
                    <a16:creationId xmlns:a16="http://schemas.microsoft.com/office/drawing/2014/main" id="{4FF0E0F0-0ADA-4453-8BED-4D8948AE4B05}"/>
                  </a:ext>
                </a:extLst>
              </p:cNvPr>
              <p:cNvSpPr/>
              <p:nvPr/>
            </p:nvSpPr>
            <p:spPr>
              <a:xfrm rot="17288654">
                <a:off x="2573784" y="3443060"/>
                <a:ext cx="1474380" cy="15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1" h="21600" extrusionOk="0">
                    <a:moveTo>
                      <a:pt x="5280" y="0"/>
                    </a:moveTo>
                    <a:cubicBezTo>
                      <a:pt x="3204" y="2259"/>
                      <a:pt x="1680" y="4913"/>
                      <a:pt x="813" y="7779"/>
                    </a:cubicBezTo>
                    <a:cubicBezTo>
                      <a:pt x="-25" y="10550"/>
                      <a:pt x="-229" y="13457"/>
                      <a:pt x="265" y="16300"/>
                    </a:cubicBezTo>
                    <a:cubicBezTo>
                      <a:pt x="404" y="17103"/>
                      <a:pt x="601" y="17902"/>
                      <a:pt x="990" y="18630"/>
                    </a:cubicBezTo>
                    <a:cubicBezTo>
                      <a:pt x="1931" y="20395"/>
                      <a:pt x="3832" y="21535"/>
                      <a:pt x="5941" y="21600"/>
                    </a:cubicBezTo>
                    <a:lnTo>
                      <a:pt x="21371" y="21600"/>
                    </a:lnTo>
                    <a:cubicBezTo>
                      <a:pt x="19419" y="21096"/>
                      <a:pt x="17565" y="20317"/>
                      <a:pt x="15869" y="19294"/>
                    </a:cubicBezTo>
                    <a:cubicBezTo>
                      <a:pt x="13027" y="17578"/>
                      <a:pt x="10708" y="15213"/>
                      <a:pt x="8727" y="12746"/>
                    </a:cubicBezTo>
                    <a:cubicBezTo>
                      <a:pt x="7014" y="10612"/>
                      <a:pt x="5505" y="8320"/>
                      <a:pt x="4932" y="5650"/>
                    </a:cubicBezTo>
                    <a:cubicBezTo>
                      <a:pt x="4529" y="3776"/>
                      <a:pt x="4646" y="1830"/>
                      <a:pt x="528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3" name="í$ľïdé">
                <a:extLst>
                  <a:ext uri="{FF2B5EF4-FFF2-40B4-BE49-F238E27FC236}">
                    <a16:creationId xmlns:a16="http://schemas.microsoft.com/office/drawing/2014/main" id="{4D170FD3-6DB5-4B72-BC7E-5EE42844B781}"/>
                  </a:ext>
                </a:extLst>
              </p:cNvPr>
              <p:cNvSpPr/>
              <p:nvPr/>
            </p:nvSpPr>
            <p:spPr>
              <a:xfrm rot="12959466">
                <a:off x="2786157" y="2707591"/>
                <a:ext cx="1474380" cy="15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1" h="21600" extrusionOk="0">
                    <a:moveTo>
                      <a:pt x="5280" y="0"/>
                    </a:moveTo>
                    <a:cubicBezTo>
                      <a:pt x="3204" y="2259"/>
                      <a:pt x="1680" y="4913"/>
                      <a:pt x="813" y="7779"/>
                    </a:cubicBezTo>
                    <a:cubicBezTo>
                      <a:pt x="-25" y="10550"/>
                      <a:pt x="-229" y="13457"/>
                      <a:pt x="265" y="16300"/>
                    </a:cubicBezTo>
                    <a:cubicBezTo>
                      <a:pt x="404" y="17103"/>
                      <a:pt x="601" y="17902"/>
                      <a:pt x="990" y="18630"/>
                    </a:cubicBezTo>
                    <a:cubicBezTo>
                      <a:pt x="1931" y="20395"/>
                      <a:pt x="3832" y="21535"/>
                      <a:pt x="5941" y="21600"/>
                    </a:cubicBezTo>
                    <a:lnTo>
                      <a:pt x="21371" y="21600"/>
                    </a:lnTo>
                    <a:cubicBezTo>
                      <a:pt x="19419" y="21096"/>
                      <a:pt x="17565" y="20317"/>
                      <a:pt x="15869" y="19294"/>
                    </a:cubicBezTo>
                    <a:cubicBezTo>
                      <a:pt x="13027" y="17578"/>
                      <a:pt x="10708" y="15213"/>
                      <a:pt x="8727" y="12746"/>
                    </a:cubicBezTo>
                    <a:cubicBezTo>
                      <a:pt x="7014" y="10612"/>
                      <a:pt x="5505" y="8320"/>
                      <a:pt x="4932" y="5650"/>
                    </a:cubicBezTo>
                    <a:cubicBezTo>
                      <a:pt x="4529" y="3776"/>
                      <a:pt x="4646" y="1830"/>
                      <a:pt x="528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 dirty="0"/>
              </a:p>
            </p:txBody>
          </p:sp>
          <p:sp>
            <p:nvSpPr>
              <p:cNvPr id="34" name="îŝľíḑe">
                <a:extLst>
                  <a:ext uri="{FF2B5EF4-FFF2-40B4-BE49-F238E27FC236}">
                    <a16:creationId xmlns:a16="http://schemas.microsoft.com/office/drawing/2014/main" id="{7A60A233-4672-4FC3-87B6-4022AD1BD288}"/>
                  </a:ext>
                </a:extLst>
              </p:cNvPr>
              <p:cNvSpPr/>
              <p:nvPr/>
            </p:nvSpPr>
            <p:spPr>
              <a:xfrm rot="8630810">
                <a:off x="2146959" y="2276872"/>
                <a:ext cx="1474380" cy="15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1" h="21600" extrusionOk="0">
                    <a:moveTo>
                      <a:pt x="5280" y="0"/>
                    </a:moveTo>
                    <a:cubicBezTo>
                      <a:pt x="3204" y="2259"/>
                      <a:pt x="1680" y="4913"/>
                      <a:pt x="813" y="7779"/>
                    </a:cubicBezTo>
                    <a:cubicBezTo>
                      <a:pt x="-25" y="10550"/>
                      <a:pt x="-229" y="13457"/>
                      <a:pt x="265" y="16300"/>
                    </a:cubicBezTo>
                    <a:cubicBezTo>
                      <a:pt x="404" y="17103"/>
                      <a:pt x="601" y="17902"/>
                      <a:pt x="990" y="18630"/>
                    </a:cubicBezTo>
                    <a:cubicBezTo>
                      <a:pt x="1931" y="20395"/>
                      <a:pt x="3832" y="21535"/>
                      <a:pt x="5941" y="21600"/>
                    </a:cubicBezTo>
                    <a:lnTo>
                      <a:pt x="21371" y="21600"/>
                    </a:lnTo>
                    <a:cubicBezTo>
                      <a:pt x="19419" y="21096"/>
                      <a:pt x="17565" y="20317"/>
                      <a:pt x="15869" y="19294"/>
                    </a:cubicBezTo>
                    <a:cubicBezTo>
                      <a:pt x="13027" y="17578"/>
                      <a:pt x="10708" y="15213"/>
                      <a:pt x="8727" y="12746"/>
                    </a:cubicBezTo>
                    <a:cubicBezTo>
                      <a:pt x="7014" y="10612"/>
                      <a:pt x="5505" y="8320"/>
                      <a:pt x="4932" y="5650"/>
                    </a:cubicBezTo>
                    <a:cubicBezTo>
                      <a:pt x="4529" y="3776"/>
                      <a:pt x="4646" y="1830"/>
                      <a:pt x="5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5" name="ïş1íde">
                <a:extLst>
                  <a:ext uri="{FF2B5EF4-FFF2-40B4-BE49-F238E27FC236}">
                    <a16:creationId xmlns:a16="http://schemas.microsoft.com/office/drawing/2014/main" id="{B3F5825E-84F1-481B-97F1-820D4C7927F2}"/>
                  </a:ext>
                </a:extLst>
              </p:cNvPr>
              <p:cNvSpPr/>
              <p:nvPr/>
            </p:nvSpPr>
            <p:spPr>
              <a:xfrm rot="4339140">
                <a:off x="1547235" y="2745673"/>
                <a:ext cx="1474380" cy="15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1" h="21600" extrusionOk="0">
                    <a:moveTo>
                      <a:pt x="5280" y="0"/>
                    </a:moveTo>
                    <a:cubicBezTo>
                      <a:pt x="3204" y="2259"/>
                      <a:pt x="1680" y="4913"/>
                      <a:pt x="813" y="7779"/>
                    </a:cubicBezTo>
                    <a:cubicBezTo>
                      <a:pt x="-25" y="10550"/>
                      <a:pt x="-229" y="13457"/>
                      <a:pt x="265" y="16300"/>
                    </a:cubicBezTo>
                    <a:cubicBezTo>
                      <a:pt x="404" y="17103"/>
                      <a:pt x="601" y="17902"/>
                      <a:pt x="990" y="18630"/>
                    </a:cubicBezTo>
                    <a:cubicBezTo>
                      <a:pt x="1931" y="20395"/>
                      <a:pt x="3832" y="21535"/>
                      <a:pt x="5941" y="21600"/>
                    </a:cubicBezTo>
                    <a:lnTo>
                      <a:pt x="21371" y="21600"/>
                    </a:lnTo>
                    <a:cubicBezTo>
                      <a:pt x="19419" y="21096"/>
                      <a:pt x="17565" y="20317"/>
                      <a:pt x="15869" y="19294"/>
                    </a:cubicBezTo>
                    <a:cubicBezTo>
                      <a:pt x="13027" y="17578"/>
                      <a:pt x="10708" y="15213"/>
                      <a:pt x="8727" y="12746"/>
                    </a:cubicBezTo>
                    <a:cubicBezTo>
                      <a:pt x="7014" y="10612"/>
                      <a:pt x="5505" y="8320"/>
                      <a:pt x="4932" y="5650"/>
                    </a:cubicBezTo>
                    <a:cubicBezTo>
                      <a:pt x="4529" y="3776"/>
                      <a:pt x="4646" y="1830"/>
                      <a:pt x="528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6" name="iṣḻïḑé">
                <a:extLst>
                  <a:ext uri="{FF2B5EF4-FFF2-40B4-BE49-F238E27FC236}">
                    <a16:creationId xmlns:a16="http://schemas.microsoft.com/office/drawing/2014/main" id="{DFE3D1AE-E9B9-474B-B7DE-2999CEF28B3A}"/>
                  </a:ext>
                </a:extLst>
              </p:cNvPr>
              <p:cNvSpPr/>
              <p:nvPr/>
            </p:nvSpPr>
            <p:spPr>
              <a:xfrm>
                <a:off x="3914788" y="3231503"/>
                <a:ext cx="307528" cy="307063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7" name="îşľiḑe">
                <a:extLst>
                  <a:ext uri="{FF2B5EF4-FFF2-40B4-BE49-F238E27FC236}">
                    <a16:creationId xmlns:a16="http://schemas.microsoft.com/office/drawing/2014/main" id="{24D96228-F628-461A-8AB0-21F4DD4E23B6}"/>
                  </a:ext>
                </a:extLst>
              </p:cNvPr>
              <p:cNvSpPr/>
              <p:nvPr/>
            </p:nvSpPr>
            <p:spPr>
              <a:xfrm>
                <a:off x="3420397" y="4580386"/>
                <a:ext cx="253853" cy="250190"/>
              </a:xfrm>
              <a:custGeom>
                <a:avLst/>
                <a:gdLst>
                  <a:gd name="T0" fmla="*/ 4151 w 4605"/>
                  <a:gd name="T1" fmla="*/ 940 h 4546"/>
                  <a:gd name="T2" fmla="*/ 4505 w 4605"/>
                  <a:gd name="T3" fmla="*/ 740 h 4546"/>
                  <a:gd name="T4" fmla="*/ 3979 w 4605"/>
                  <a:gd name="T5" fmla="*/ 446 h 4546"/>
                  <a:gd name="T6" fmla="*/ 2801 w 4605"/>
                  <a:gd name="T7" fmla="*/ 740 h 4546"/>
                  <a:gd name="T8" fmla="*/ 2403 w 4605"/>
                  <a:gd name="T9" fmla="*/ 0 h 4546"/>
                  <a:gd name="T10" fmla="*/ 2203 w 4605"/>
                  <a:gd name="T11" fmla="*/ 342 h 4546"/>
                  <a:gd name="T12" fmla="*/ 729 w 4605"/>
                  <a:gd name="T13" fmla="*/ 740 h 4546"/>
                  <a:gd name="T14" fmla="*/ 524 w 4605"/>
                  <a:gd name="T15" fmla="*/ 740 h 4546"/>
                  <a:gd name="T16" fmla="*/ 100 w 4605"/>
                  <a:gd name="T17" fmla="*/ 940 h 4546"/>
                  <a:gd name="T18" fmla="*/ 2 w 4605"/>
                  <a:gd name="T19" fmla="*/ 2243 h 4546"/>
                  <a:gd name="T20" fmla="*/ 0 w 4605"/>
                  <a:gd name="T21" fmla="*/ 2249 h 4546"/>
                  <a:gd name="T22" fmla="*/ 0 w 4605"/>
                  <a:gd name="T23" fmla="*/ 2343 h 4546"/>
                  <a:gd name="T24" fmla="*/ 1253 w 4605"/>
                  <a:gd name="T25" fmla="*/ 2343 h 4546"/>
                  <a:gd name="T26" fmla="*/ 1253 w 4605"/>
                  <a:gd name="T27" fmla="*/ 2243 h 4546"/>
                  <a:gd name="T28" fmla="*/ 799 w 4605"/>
                  <a:gd name="T29" fmla="*/ 940 h 4546"/>
                  <a:gd name="T30" fmla="*/ 2203 w 4605"/>
                  <a:gd name="T31" fmla="*/ 1339 h 4546"/>
                  <a:gd name="T32" fmla="*/ 738 w 4605"/>
                  <a:gd name="T33" fmla="*/ 4546 h 4546"/>
                  <a:gd name="T34" fmla="*/ 2403 w 4605"/>
                  <a:gd name="T35" fmla="*/ 3628 h 4546"/>
                  <a:gd name="T36" fmla="*/ 2801 w 4605"/>
                  <a:gd name="T37" fmla="*/ 940 h 4546"/>
                  <a:gd name="T38" fmla="*/ 3353 w 4605"/>
                  <a:gd name="T39" fmla="*/ 2235 h 4546"/>
                  <a:gd name="T40" fmla="*/ 3353 w 4605"/>
                  <a:gd name="T41" fmla="*/ 2311 h 4546"/>
                  <a:gd name="T42" fmla="*/ 3979 w 4605"/>
                  <a:gd name="T43" fmla="*/ 2969 h 4546"/>
                  <a:gd name="T44" fmla="*/ 4605 w 4605"/>
                  <a:gd name="T45" fmla="*/ 2297 h 4546"/>
                  <a:gd name="T46" fmla="*/ 4605 w 4605"/>
                  <a:gd name="T47" fmla="*/ 2243 h 4546"/>
                  <a:gd name="T48" fmla="*/ 4603 w 4605"/>
                  <a:gd name="T49" fmla="*/ 2243 h 4546"/>
                  <a:gd name="T50" fmla="*/ 212 w 4605"/>
                  <a:gd name="T51" fmla="*/ 2443 h 4546"/>
                  <a:gd name="T52" fmla="*/ 626 w 4605"/>
                  <a:gd name="T53" fmla="*/ 2769 h 4546"/>
                  <a:gd name="T54" fmla="*/ 627 w 4605"/>
                  <a:gd name="T55" fmla="*/ 1053 h 4546"/>
                  <a:gd name="T56" fmla="*/ 214 w 4605"/>
                  <a:gd name="T57" fmla="*/ 2243 h 4546"/>
                  <a:gd name="T58" fmla="*/ 2303 w 4605"/>
                  <a:gd name="T59" fmla="*/ 3801 h 4546"/>
                  <a:gd name="T60" fmla="*/ 1434 w 4605"/>
                  <a:gd name="T61" fmla="*/ 4346 h 4546"/>
                  <a:gd name="T62" fmla="*/ 1994 w 4605"/>
                  <a:gd name="T63" fmla="*/ 840 h 4546"/>
                  <a:gd name="T64" fmla="*/ 2611 w 4605"/>
                  <a:gd name="T65" fmla="*/ 840 h 4546"/>
                  <a:gd name="T66" fmla="*/ 3978 w 4605"/>
                  <a:gd name="T67" fmla="*/ 1053 h 4546"/>
                  <a:gd name="T68" fmla="*/ 3562 w 4605"/>
                  <a:gd name="T69" fmla="*/ 2243 h 4546"/>
                  <a:gd name="T70" fmla="*/ 3979 w 4605"/>
                  <a:gd name="T71" fmla="*/ 2769 h 4546"/>
                  <a:gd name="T72" fmla="*/ 4393 w 4605"/>
                  <a:gd name="T73" fmla="*/ 2443 h 4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05" h="4546">
                    <a:moveTo>
                      <a:pt x="4603" y="2243"/>
                    </a:moveTo>
                    <a:lnTo>
                      <a:pt x="4151" y="940"/>
                    </a:lnTo>
                    <a:lnTo>
                      <a:pt x="4505" y="940"/>
                    </a:lnTo>
                    <a:lnTo>
                      <a:pt x="4505" y="740"/>
                    </a:lnTo>
                    <a:lnTo>
                      <a:pt x="4081" y="740"/>
                    </a:lnTo>
                    <a:lnTo>
                      <a:pt x="3979" y="446"/>
                    </a:lnTo>
                    <a:lnTo>
                      <a:pt x="3876" y="740"/>
                    </a:lnTo>
                    <a:lnTo>
                      <a:pt x="2801" y="740"/>
                    </a:lnTo>
                    <a:cubicBezTo>
                      <a:pt x="2761" y="540"/>
                      <a:pt x="2603" y="382"/>
                      <a:pt x="2403" y="342"/>
                    </a:cubicBezTo>
                    <a:lnTo>
                      <a:pt x="2403" y="0"/>
                    </a:lnTo>
                    <a:lnTo>
                      <a:pt x="2203" y="0"/>
                    </a:lnTo>
                    <a:lnTo>
                      <a:pt x="2203" y="342"/>
                    </a:lnTo>
                    <a:cubicBezTo>
                      <a:pt x="2002" y="382"/>
                      <a:pt x="1844" y="540"/>
                      <a:pt x="1804" y="740"/>
                    </a:cubicBezTo>
                    <a:lnTo>
                      <a:pt x="729" y="740"/>
                    </a:lnTo>
                    <a:lnTo>
                      <a:pt x="626" y="446"/>
                    </a:lnTo>
                    <a:lnTo>
                      <a:pt x="524" y="740"/>
                    </a:lnTo>
                    <a:lnTo>
                      <a:pt x="100" y="740"/>
                    </a:lnTo>
                    <a:lnTo>
                      <a:pt x="100" y="940"/>
                    </a:lnTo>
                    <a:lnTo>
                      <a:pt x="454" y="940"/>
                    </a:lnTo>
                    <a:lnTo>
                      <a:pt x="2" y="2243"/>
                    </a:lnTo>
                    <a:lnTo>
                      <a:pt x="0" y="2243"/>
                    </a:lnTo>
                    <a:lnTo>
                      <a:pt x="0" y="2249"/>
                    </a:lnTo>
                    <a:lnTo>
                      <a:pt x="0" y="2297"/>
                    </a:lnTo>
                    <a:lnTo>
                      <a:pt x="0" y="2343"/>
                    </a:lnTo>
                    <a:cubicBezTo>
                      <a:pt x="0" y="2688"/>
                      <a:pt x="281" y="2969"/>
                      <a:pt x="626" y="2969"/>
                    </a:cubicBezTo>
                    <a:cubicBezTo>
                      <a:pt x="972" y="2969"/>
                      <a:pt x="1253" y="2688"/>
                      <a:pt x="1253" y="2343"/>
                    </a:cubicBezTo>
                    <a:lnTo>
                      <a:pt x="1253" y="2311"/>
                    </a:lnTo>
                    <a:lnTo>
                      <a:pt x="1253" y="2243"/>
                    </a:lnTo>
                    <a:lnTo>
                      <a:pt x="1253" y="2235"/>
                    </a:lnTo>
                    <a:lnTo>
                      <a:pt x="799" y="940"/>
                    </a:lnTo>
                    <a:lnTo>
                      <a:pt x="1804" y="940"/>
                    </a:lnTo>
                    <a:cubicBezTo>
                      <a:pt x="1844" y="1140"/>
                      <a:pt x="2002" y="1298"/>
                      <a:pt x="2203" y="1339"/>
                    </a:cubicBezTo>
                    <a:lnTo>
                      <a:pt x="2203" y="3628"/>
                    </a:lnTo>
                    <a:lnTo>
                      <a:pt x="738" y="4546"/>
                    </a:lnTo>
                    <a:lnTo>
                      <a:pt x="3867" y="4546"/>
                    </a:lnTo>
                    <a:lnTo>
                      <a:pt x="2403" y="3628"/>
                    </a:lnTo>
                    <a:lnTo>
                      <a:pt x="2403" y="1339"/>
                    </a:lnTo>
                    <a:cubicBezTo>
                      <a:pt x="2603" y="1298"/>
                      <a:pt x="2761" y="1140"/>
                      <a:pt x="2801" y="940"/>
                    </a:cubicBezTo>
                    <a:lnTo>
                      <a:pt x="3806" y="940"/>
                    </a:lnTo>
                    <a:lnTo>
                      <a:pt x="3353" y="2235"/>
                    </a:lnTo>
                    <a:lnTo>
                      <a:pt x="3353" y="2243"/>
                    </a:lnTo>
                    <a:lnTo>
                      <a:pt x="3353" y="2311"/>
                    </a:lnTo>
                    <a:lnTo>
                      <a:pt x="3353" y="2343"/>
                    </a:lnTo>
                    <a:cubicBezTo>
                      <a:pt x="3353" y="2688"/>
                      <a:pt x="3633" y="2969"/>
                      <a:pt x="3979" y="2969"/>
                    </a:cubicBezTo>
                    <a:cubicBezTo>
                      <a:pt x="4324" y="2969"/>
                      <a:pt x="4605" y="2688"/>
                      <a:pt x="4605" y="2343"/>
                    </a:cubicBezTo>
                    <a:lnTo>
                      <a:pt x="4605" y="2297"/>
                    </a:lnTo>
                    <a:lnTo>
                      <a:pt x="4605" y="2249"/>
                    </a:lnTo>
                    <a:lnTo>
                      <a:pt x="4605" y="2243"/>
                    </a:lnTo>
                    <a:lnTo>
                      <a:pt x="4603" y="2243"/>
                    </a:lnTo>
                    <a:lnTo>
                      <a:pt x="4603" y="2243"/>
                    </a:lnTo>
                    <a:close/>
                    <a:moveTo>
                      <a:pt x="626" y="2769"/>
                    </a:moveTo>
                    <a:cubicBezTo>
                      <a:pt x="426" y="2769"/>
                      <a:pt x="257" y="2630"/>
                      <a:pt x="212" y="2443"/>
                    </a:cubicBezTo>
                    <a:lnTo>
                      <a:pt x="1041" y="2443"/>
                    </a:lnTo>
                    <a:cubicBezTo>
                      <a:pt x="996" y="2630"/>
                      <a:pt x="827" y="2769"/>
                      <a:pt x="626" y="2769"/>
                    </a:cubicBezTo>
                    <a:close/>
                    <a:moveTo>
                      <a:pt x="214" y="2243"/>
                    </a:moveTo>
                    <a:lnTo>
                      <a:pt x="627" y="1053"/>
                    </a:lnTo>
                    <a:lnTo>
                      <a:pt x="1043" y="2243"/>
                    </a:lnTo>
                    <a:lnTo>
                      <a:pt x="214" y="2243"/>
                    </a:lnTo>
                    <a:close/>
                    <a:moveTo>
                      <a:pt x="1434" y="4346"/>
                    </a:moveTo>
                    <a:lnTo>
                      <a:pt x="2303" y="3801"/>
                    </a:lnTo>
                    <a:lnTo>
                      <a:pt x="3171" y="4346"/>
                    </a:lnTo>
                    <a:lnTo>
                      <a:pt x="1434" y="4346"/>
                    </a:lnTo>
                    <a:close/>
                    <a:moveTo>
                      <a:pt x="2303" y="1148"/>
                    </a:moveTo>
                    <a:cubicBezTo>
                      <a:pt x="2133" y="1148"/>
                      <a:pt x="1994" y="1010"/>
                      <a:pt x="1994" y="840"/>
                    </a:cubicBezTo>
                    <a:cubicBezTo>
                      <a:pt x="1994" y="670"/>
                      <a:pt x="2133" y="532"/>
                      <a:pt x="2303" y="532"/>
                    </a:cubicBezTo>
                    <a:cubicBezTo>
                      <a:pt x="2473" y="532"/>
                      <a:pt x="2611" y="670"/>
                      <a:pt x="2611" y="840"/>
                    </a:cubicBezTo>
                    <a:cubicBezTo>
                      <a:pt x="2611" y="1010"/>
                      <a:pt x="2473" y="1148"/>
                      <a:pt x="2303" y="1148"/>
                    </a:cubicBezTo>
                    <a:close/>
                    <a:moveTo>
                      <a:pt x="3978" y="1053"/>
                    </a:moveTo>
                    <a:lnTo>
                      <a:pt x="4391" y="2243"/>
                    </a:lnTo>
                    <a:lnTo>
                      <a:pt x="3562" y="2243"/>
                    </a:lnTo>
                    <a:lnTo>
                      <a:pt x="3978" y="1053"/>
                    </a:lnTo>
                    <a:close/>
                    <a:moveTo>
                      <a:pt x="3979" y="2769"/>
                    </a:moveTo>
                    <a:cubicBezTo>
                      <a:pt x="3778" y="2769"/>
                      <a:pt x="3609" y="2630"/>
                      <a:pt x="3564" y="2443"/>
                    </a:cubicBezTo>
                    <a:lnTo>
                      <a:pt x="4393" y="2443"/>
                    </a:lnTo>
                    <a:cubicBezTo>
                      <a:pt x="4348" y="2630"/>
                      <a:pt x="4179" y="2769"/>
                      <a:pt x="3979" y="27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8" name="î$ḷïdê">
                <a:extLst>
                  <a:ext uri="{FF2B5EF4-FFF2-40B4-BE49-F238E27FC236}">
                    <a16:creationId xmlns:a16="http://schemas.microsoft.com/office/drawing/2014/main" id="{3F5BDE74-46F1-4242-AB04-9AC838A47985}"/>
                  </a:ext>
                </a:extLst>
              </p:cNvPr>
              <p:cNvSpPr/>
              <p:nvPr/>
            </p:nvSpPr>
            <p:spPr>
              <a:xfrm>
                <a:off x="2035895" y="4570994"/>
                <a:ext cx="281855" cy="281429"/>
              </a:xfrm>
              <a:custGeom>
                <a:avLst/>
                <a:gdLst>
                  <a:gd name="T0" fmla="*/ 6288 w 6827"/>
                  <a:gd name="T1" fmla="*/ 5749 h 6827"/>
                  <a:gd name="T2" fmla="*/ 5986 w 6827"/>
                  <a:gd name="T3" fmla="*/ 5749 h 6827"/>
                  <a:gd name="T4" fmla="*/ 4863 w 6827"/>
                  <a:gd name="T5" fmla="*/ 923 h 6827"/>
                  <a:gd name="T6" fmla="*/ 3701 w 6827"/>
                  <a:gd name="T7" fmla="*/ 0 h 6827"/>
                  <a:gd name="T8" fmla="*/ 2538 w 6827"/>
                  <a:gd name="T9" fmla="*/ 923 h 6827"/>
                  <a:gd name="T10" fmla="*/ 2247 w 6827"/>
                  <a:gd name="T11" fmla="*/ 2179 h 6827"/>
                  <a:gd name="T12" fmla="*/ 2327 w 6827"/>
                  <a:gd name="T13" fmla="*/ 2309 h 6827"/>
                  <a:gd name="T14" fmla="*/ 2457 w 6827"/>
                  <a:gd name="T15" fmla="*/ 2228 h 6827"/>
                  <a:gd name="T16" fmla="*/ 2748 w 6827"/>
                  <a:gd name="T17" fmla="*/ 972 h 6827"/>
                  <a:gd name="T18" fmla="*/ 3701 w 6827"/>
                  <a:gd name="T19" fmla="*/ 216 h 6827"/>
                  <a:gd name="T20" fmla="*/ 4653 w 6827"/>
                  <a:gd name="T21" fmla="*/ 972 h 6827"/>
                  <a:gd name="T22" fmla="*/ 5865 w 6827"/>
                  <a:gd name="T23" fmla="*/ 6180 h 6827"/>
                  <a:gd name="T24" fmla="*/ 4505 w 6827"/>
                  <a:gd name="T25" fmla="*/ 6180 h 6827"/>
                  <a:gd name="T26" fmla="*/ 3872 w 6827"/>
                  <a:gd name="T27" fmla="*/ 3437 h 6827"/>
                  <a:gd name="T28" fmla="*/ 3421 w 6827"/>
                  <a:gd name="T29" fmla="*/ 2722 h 6827"/>
                  <a:gd name="T30" fmla="*/ 2623 w 6827"/>
                  <a:gd name="T31" fmla="*/ 2443 h 6827"/>
                  <a:gd name="T32" fmla="*/ 1825 w 6827"/>
                  <a:gd name="T33" fmla="*/ 2722 h 6827"/>
                  <a:gd name="T34" fmla="*/ 1374 w 6827"/>
                  <a:gd name="T35" fmla="*/ 3437 h 6827"/>
                  <a:gd name="T36" fmla="*/ 840 w 6827"/>
                  <a:gd name="T37" fmla="*/ 5749 h 6827"/>
                  <a:gd name="T38" fmla="*/ 539 w 6827"/>
                  <a:gd name="T39" fmla="*/ 5749 h 6827"/>
                  <a:gd name="T40" fmla="*/ 0 w 6827"/>
                  <a:gd name="T41" fmla="*/ 6288 h 6827"/>
                  <a:gd name="T42" fmla="*/ 539 w 6827"/>
                  <a:gd name="T43" fmla="*/ 6827 h 6827"/>
                  <a:gd name="T44" fmla="*/ 6288 w 6827"/>
                  <a:gd name="T45" fmla="*/ 6827 h 6827"/>
                  <a:gd name="T46" fmla="*/ 6827 w 6827"/>
                  <a:gd name="T47" fmla="*/ 6288 h 6827"/>
                  <a:gd name="T48" fmla="*/ 6288 w 6827"/>
                  <a:gd name="T49" fmla="*/ 5749 h 6827"/>
                  <a:gd name="T50" fmla="*/ 1584 w 6827"/>
                  <a:gd name="T51" fmla="*/ 3485 h 6827"/>
                  <a:gd name="T52" fmla="*/ 2623 w 6827"/>
                  <a:gd name="T53" fmla="*/ 2659 h 6827"/>
                  <a:gd name="T54" fmla="*/ 3662 w 6827"/>
                  <a:gd name="T55" fmla="*/ 3485 h 6827"/>
                  <a:gd name="T56" fmla="*/ 4284 w 6827"/>
                  <a:gd name="T57" fmla="*/ 6180 h 6827"/>
                  <a:gd name="T58" fmla="*/ 962 w 6827"/>
                  <a:gd name="T59" fmla="*/ 6180 h 6827"/>
                  <a:gd name="T60" fmla="*/ 1584 w 6827"/>
                  <a:gd name="T61" fmla="*/ 3485 h 6827"/>
                  <a:gd name="T62" fmla="*/ 6288 w 6827"/>
                  <a:gd name="T63" fmla="*/ 6611 h 6827"/>
                  <a:gd name="T64" fmla="*/ 539 w 6827"/>
                  <a:gd name="T65" fmla="*/ 6611 h 6827"/>
                  <a:gd name="T66" fmla="*/ 216 w 6827"/>
                  <a:gd name="T67" fmla="*/ 6288 h 6827"/>
                  <a:gd name="T68" fmla="*/ 539 w 6827"/>
                  <a:gd name="T69" fmla="*/ 5964 h 6827"/>
                  <a:gd name="T70" fmla="*/ 790 w 6827"/>
                  <a:gd name="T71" fmla="*/ 5964 h 6827"/>
                  <a:gd name="T72" fmla="*/ 741 w 6827"/>
                  <a:gd name="T73" fmla="*/ 6180 h 6827"/>
                  <a:gd name="T74" fmla="*/ 683 w 6827"/>
                  <a:gd name="T75" fmla="*/ 6180 h 6827"/>
                  <a:gd name="T76" fmla="*/ 575 w 6827"/>
                  <a:gd name="T77" fmla="*/ 6288 h 6827"/>
                  <a:gd name="T78" fmla="*/ 683 w 6827"/>
                  <a:gd name="T79" fmla="*/ 6395 h 6827"/>
                  <a:gd name="T80" fmla="*/ 824 w 6827"/>
                  <a:gd name="T81" fmla="*/ 6395 h 6827"/>
                  <a:gd name="T82" fmla="*/ 829 w 6827"/>
                  <a:gd name="T83" fmla="*/ 6395 h 6827"/>
                  <a:gd name="T84" fmla="*/ 4417 w 6827"/>
                  <a:gd name="T85" fmla="*/ 6395 h 6827"/>
                  <a:gd name="T86" fmla="*/ 4422 w 6827"/>
                  <a:gd name="T87" fmla="*/ 6395 h 6827"/>
                  <a:gd name="T88" fmla="*/ 5998 w 6827"/>
                  <a:gd name="T89" fmla="*/ 6395 h 6827"/>
                  <a:gd name="T90" fmla="*/ 6002 w 6827"/>
                  <a:gd name="T91" fmla="*/ 6395 h 6827"/>
                  <a:gd name="T92" fmla="*/ 6144 w 6827"/>
                  <a:gd name="T93" fmla="*/ 6395 h 6827"/>
                  <a:gd name="T94" fmla="*/ 6252 w 6827"/>
                  <a:gd name="T95" fmla="*/ 6288 h 6827"/>
                  <a:gd name="T96" fmla="*/ 6144 w 6827"/>
                  <a:gd name="T97" fmla="*/ 6180 h 6827"/>
                  <a:gd name="T98" fmla="*/ 6086 w 6827"/>
                  <a:gd name="T99" fmla="*/ 6180 h 6827"/>
                  <a:gd name="T100" fmla="*/ 6036 w 6827"/>
                  <a:gd name="T101" fmla="*/ 5964 h 6827"/>
                  <a:gd name="T102" fmla="*/ 6288 w 6827"/>
                  <a:gd name="T103" fmla="*/ 5964 h 6827"/>
                  <a:gd name="T104" fmla="*/ 6611 w 6827"/>
                  <a:gd name="T105" fmla="*/ 6288 h 6827"/>
                  <a:gd name="T106" fmla="*/ 6288 w 6827"/>
                  <a:gd name="T107" fmla="*/ 6611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27" h="6827">
                    <a:moveTo>
                      <a:pt x="6288" y="5749"/>
                    </a:moveTo>
                    <a:lnTo>
                      <a:pt x="5986" y="5749"/>
                    </a:lnTo>
                    <a:lnTo>
                      <a:pt x="4863" y="923"/>
                    </a:lnTo>
                    <a:cubicBezTo>
                      <a:pt x="4737" y="380"/>
                      <a:pt x="4259" y="0"/>
                      <a:pt x="3701" y="0"/>
                    </a:cubicBezTo>
                    <a:cubicBezTo>
                      <a:pt x="3143" y="0"/>
                      <a:pt x="2665" y="380"/>
                      <a:pt x="2538" y="923"/>
                    </a:cubicBezTo>
                    <a:lnTo>
                      <a:pt x="2247" y="2179"/>
                    </a:lnTo>
                    <a:cubicBezTo>
                      <a:pt x="2233" y="2237"/>
                      <a:pt x="2269" y="2295"/>
                      <a:pt x="2327" y="2309"/>
                    </a:cubicBezTo>
                    <a:cubicBezTo>
                      <a:pt x="2385" y="2322"/>
                      <a:pt x="2443" y="2286"/>
                      <a:pt x="2457" y="2228"/>
                    </a:cubicBezTo>
                    <a:lnTo>
                      <a:pt x="2748" y="972"/>
                    </a:lnTo>
                    <a:cubicBezTo>
                      <a:pt x="2852" y="527"/>
                      <a:pt x="3243" y="216"/>
                      <a:pt x="3701" y="216"/>
                    </a:cubicBezTo>
                    <a:cubicBezTo>
                      <a:pt x="4158" y="216"/>
                      <a:pt x="4550" y="527"/>
                      <a:pt x="4653" y="972"/>
                    </a:cubicBezTo>
                    <a:lnTo>
                      <a:pt x="5865" y="6180"/>
                    </a:lnTo>
                    <a:lnTo>
                      <a:pt x="4505" y="6180"/>
                    </a:lnTo>
                    <a:lnTo>
                      <a:pt x="3872" y="3437"/>
                    </a:lnTo>
                    <a:cubicBezTo>
                      <a:pt x="3807" y="3156"/>
                      <a:pt x="3647" y="2902"/>
                      <a:pt x="3421" y="2722"/>
                    </a:cubicBezTo>
                    <a:cubicBezTo>
                      <a:pt x="3195" y="2542"/>
                      <a:pt x="2912" y="2443"/>
                      <a:pt x="2623" y="2443"/>
                    </a:cubicBezTo>
                    <a:cubicBezTo>
                      <a:pt x="2334" y="2443"/>
                      <a:pt x="2051" y="2542"/>
                      <a:pt x="1825" y="2722"/>
                    </a:cubicBezTo>
                    <a:cubicBezTo>
                      <a:pt x="1599" y="2902"/>
                      <a:pt x="1439" y="3156"/>
                      <a:pt x="1374" y="3437"/>
                    </a:cubicBezTo>
                    <a:lnTo>
                      <a:pt x="840" y="5749"/>
                    </a:lnTo>
                    <a:lnTo>
                      <a:pt x="539" y="5749"/>
                    </a:lnTo>
                    <a:cubicBezTo>
                      <a:pt x="242" y="5749"/>
                      <a:pt x="0" y="5991"/>
                      <a:pt x="0" y="6288"/>
                    </a:cubicBezTo>
                    <a:cubicBezTo>
                      <a:pt x="0" y="6585"/>
                      <a:pt x="242" y="6827"/>
                      <a:pt x="539" y="6827"/>
                    </a:cubicBezTo>
                    <a:lnTo>
                      <a:pt x="6288" y="6827"/>
                    </a:lnTo>
                    <a:cubicBezTo>
                      <a:pt x="6585" y="6827"/>
                      <a:pt x="6827" y="6585"/>
                      <a:pt x="6827" y="6288"/>
                    </a:cubicBezTo>
                    <a:cubicBezTo>
                      <a:pt x="6827" y="5991"/>
                      <a:pt x="6585" y="5749"/>
                      <a:pt x="6288" y="5749"/>
                    </a:cubicBezTo>
                    <a:close/>
                    <a:moveTo>
                      <a:pt x="1584" y="3485"/>
                    </a:moveTo>
                    <a:cubicBezTo>
                      <a:pt x="1696" y="2999"/>
                      <a:pt x="2123" y="2659"/>
                      <a:pt x="2623" y="2659"/>
                    </a:cubicBezTo>
                    <a:cubicBezTo>
                      <a:pt x="3122" y="2659"/>
                      <a:pt x="3550" y="2999"/>
                      <a:pt x="3662" y="3485"/>
                    </a:cubicBezTo>
                    <a:lnTo>
                      <a:pt x="4284" y="6180"/>
                    </a:lnTo>
                    <a:lnTo>
                      <a:pt x="962" y="6180"/>
                    </a:lnTo>
                    <a:lnTo>
                      <a:pt x="1584" y="3485"/>
                    </a:lnTo>
                    <a:close/>
                    <a:moveTo>
                      <a:pt x="6288" y="6611"/>
                    </a:moveTo>
                    <a:lnTo>
                      <a:pt x="539" y="6611"/>
                    </a:lnTo>
                    <a:cubicBezTo>
                      <a:pt x="361" y="6611"/>
                      <a:pt x="216" y="6466"/>
                      <a:pt x="216" y="6288"/>
                    </a:cubicBezTo>
                    <a:cubicBezTo>
                      <a:pt x="216" y="6109"/>
                      <a:pt x="361" y="5964"/>
                      <a:pt x="539" y="5964"/>
                    </a:cubicBezTo>
                    <a:lnTo>
                      <a:pt x="790" y="5964"/>
                    </a:lnTo>
                    <a:lnTo>
                      <a:pt x="741" y="6180"/>
                    </a:lnTo>
                    <a:lnTo>
                      <a:pt x="683" y="6180"/>
                    </a:lnTo>
                    <a:cubicBezTo>
                      <a:pt x="623" y="6180"/>
                      <a:pt x="575" y="6228"/>
                      <a:pt x="575" y="6288"/>
                    </a:cubicBezTo>
                    <a:cubicBezTo>
                      <a:pt x="575" y="6347"/>
                      <a:pt x="623" y="6395"/>
                      <a:pt x="683" y="6395"/>
                    </a:cubicBezTo>
                    <a:lnTo>
                      <a:pt x="824" y="6395"/>
                    </a:lnTo>
                    <a:cubicBezTo>
                      <a:pt x="826" y="6396"/>
                      <a:pt x="827" y="6396"/>
                      <a:pt x="829" y="6395"/>
                    </a:cubicBezTo>
                    <a:lnTo>
                      <a:pt x="4417" y="6395"/>
                    </a:lnTo>
                    <a:cubicBezTo>
                      <a:pt x="4419" y="6396"/>
                      <a:pt x="4420" y="6396"/>
                      <a:pt x="4422" y="6395"/>
                    </a:cubicBezTo>
                    <a:lnTo>
                      <a:pt x="5998" y="6395"/>
                    </a:lnTo>
                    <a:cubicBezTo>
                      <a:pt x="5999" y="6396"/>
                      <a:pt x="6001" y="6396"/>
                      <a:pt x="6002" y="6395"/>
                    </a:cubicBezTo>
                    <a:lnTo>
                      <a:pt x="6144" y="6395"/>
                    </a:lnTo>
                    <a:cubicBezTo>
                      <a:pt x="6204" y="6395"/>
                      <a:pt x="6252" y="6347"/>
                      <a:pt x="6252" y="6288"/>
                    </a:cubicBezTo>
                    <a:cubicBezTo>
                      <a:pt x="6252" y="6228"/>
                      <a:pt x="6204" y="6180"/>
                      <a:pt x="6144" y="6180"/>
                    </a:cubicBezTo>
                    <a:lnTo>
                      <a:pt x="6086" y="6180"/>
                    </a:lnTo>
                    <a:lnTo>
                      <a:pt x="6036" y="5964"/>
                    </a:lnTo>
                    <a:lnTo>
                      <a:pt x="6288" y="5964"/>
                    </a:lnTo>
                    <a:cubicBezTo>
                      <a:pt x="6466" y="5964"/>
                      <a:pt x="6611" y="6109"/>
                      <a:pt x="6611" y="6288"/>
                    </a:cubicBezTo>
                    <a:cubicBezTo>
                      <a:pt x="6611" y="6466"/>
                      <a:pt x="6466" y="6611"/>
                      <a:pt x="6288" y="66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9" name="ïṩḷíḍe">
                <a:extLst>
                  <a:ext uri="{FF2B5EF4-FFF2-40B4-BE49-F238E27FC236}">
                    <a16:creationId xmlns:a16="http://schemas.microsoft.com/office/drawing/2014/main" id="{8288999E-5E59-4730-B9A7-AD226D28B2EA}"/>
                  </a:ext>
                </a:extLst>
              </p:cNvPr>
              <p:cNvSpPr/>
              <p:nvPr/>
            </p:nvSpPr>
            <p:spPr>
              <a:xfrm>
                <a:off x="2775887" y="2363298"/>
                <a:ext cx="311738" cy="311545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0" name="îṣ1îďe">
                <a:extLst>
                  <a:ext uri="{FF2B5EF4-FFF2-40B4-BE49-F238E27FC236}">
                    <a16:creationId xmlns:a16="http://schemas.microsoft.com/office/drawing/2014/main" id="{CDB45DE5-3668-4FB7-AED1-EBEF167DE3F4}"/>
                  </a:ext>
                </a:extLst>
              </p:cNvPr>
              <p:cNvSpPr/>
              <p:nvPr/>
            </p:nvSpPr>
            <p:spPr>
              <a:xfrm>
                <a:off x="1615299" y="3155118"/>
                <a:ext cx="286290" cy="285858"/>
              </a:xfrm>
              <a:custGeom>
                <a:avLst/>
                <a:gdLst>
                  <a:gd name="connsiteX0" fmla="*/ 521306 w 607670"/>
                  <a:gd name="connsiteY0" fmla="*/ 508386 h 606754"/>
                  <a:gd name="connsiteX1" fmla="*/ 530823 w 607670"/>
                  <a:gd name="connsiteY1" fmla="*/ 517989 h 606754"/>
                  <a:gd name="connsiteX2" fmla="*/ 530823 w 607670"/>
                  <a:gd name="connsiteY2" fmla="*/ 523058 h 606754"/>
                  <a:gd name="connsiteX3" fmla="*/ 521306 w 607670"/>
                  <a:gd name="connsiteY3" fmla="*/ 532661 h 606754"/>
                  <a:gd name="connsiteX4" fmla="*/ 511700 w 607670"/>
                  <a:gd name="connsiteY4" fmla="*/ 523058 h 606754"/>
                  <a:gd name="connsiteX5" fmla="*/ 511700 w 607670"/>
                  <a:gd name="connsiteY5" fmla="*/ 517989 h 606754"/>
                  <a:gd name="connsiteX6" fmla="*/ 521306 w 607670"/>
                  <a:gd name="connsiteY6" fmla="*/ 508386 h 606754"/>
                  <a:gd name="connsiteX7" fmla="*/ 521306 w 607670"/>
                  <a:gd name="connsiteY7" fmla="*/ 464917 h 606754"/>
                  <a:gd name="connsiteX8" fmla="*/ 530823 w 607670"/>
                  <a:gd name="connsiteY8" fmla="*/ 474520 h 606754"/>
                  <a:gd name="connsiteX9" fmla="*/ 530823 w 607670"/>
                  <a:gd name="connsiteY9" fmla="*/ 479678 h 606754"/>
                  <a:gd name="connsiteX10" fmla="*/ 521306 w 607670"/>
                  <a:gd name="connsiteY10" fmla="*/ 489192 h 606754"/>
                  <a:gd name="connsiteX11" fmla="*/ 511700 w 607670"/>
                  <a:gd name="connsiteY11" fmla="*/ 479678 h 606754"/>
                  <a:gd name="connsiteX12" fmla="*/ 511700 w 607670"/>
                  <a:gd name="connsiteY12" fmla="*/ 474520 h 606754"/>
                  <a:gd name="connsiteX13" fmla="*/ 521306 w 607670"/>
                  <a:gd name="connsiteY13" fmla="*/ 464917 h 606754"/>
                  <a:gd name="connsiteX14" fmla="*/ 521306 w 607670"/>
                  <a:gd name="connsiteY14" fmla="*/ 421590 h 606754"/>
                  <a:gd name="connsiteX15" fmla="*/ 530823 w 607670"/>
                  <a:gd name="connsiteY15" fmla="*/ 431165 h 606754"/>
                  <a:gd name="connsiteX16" fmla="*/ 530823 w 607670"/>
                  <a:gd name="connsiteY16" fmla="*/ 436219 h 606754"/>
                  <a:gd name="connsiteX17" fmla="*/ 521306 w 607670"/>
                  <a:gd name="connsiteY17" fmla="*/ 445794 h 606754"/>
                  <a:gd name="connsiteX18" fmla="*/ 511700 w 607670"/>
                  <a:gd name="connsiteY18" fmla="*/ 436219 h 606754"/>
                  <a:gd name="connsiteX19" fmla="*/ 511700 w 607670"/>
                  <a:gd name="connsiteY19" fmla="*/ 431165 h 606754"/>
                  <a:gd name="connsiteX20" fmla="*/ 521306 w 607670"/>
                  <a:gd name="connsiteY20" fmla="*/ 421590 h 606754"/>
                  <a:gd name="connsiteX21" fmla="*/ 521306 w 607670"/>
                  <a:gd name="connsiteY21" fmla="*/ 378122 h 606754"/>
                  <a:gd name="connsiteX22" fmla="*/ 530823 w 607670"/>
                  <a:gd name="connsiteY22" fmla="*/ 387697 h 606754"/>
                  <a:gd name="connsiteX23" fmla="*/ 530823 w 607670"/>
                  <a:gd name="connsiteY23" fmla="*/ 392751 h 606754"/>
                  <a:gd name="connsiteX24" fmla="*/ 521306 w 607670"/>
                  <a:gd name="connsiteY24" fmla="*/ 402326 h 606754"/>
                  <a:gd name="connsiteX25" fmla="*/ 511700 w 607670"/>
                  <a:gd name="connsiteY25" fmla="*/ 392751 h 606754"/>
                  <a:gd name="connsiteX26" fmla="*/ 511700 w 607670"/>
                  <a:gd name="connsiteY26" fmla="*/ 387697 h 606754"/>
                  <a:gd name="connsiteX27" fmla="*/ 521306 w 607670"/>
                  <a:gd name="connsiteY27" fmla="*/ 378122 h 606754"/>
                  <a:gd name="connsiteX28" fmla="*/ 521306 w 607670"/>
                  <a:gd name="connsiteY28" fmla="*/ 334653 h 606754"/>
                  <a:gd name="connsiteX29" fmla="*/ 530823 w 607670"/>
                  <a:gd name="connsiteY29" fmla="*/ 344249 h 606754"/>
                  <a:gd name="connsiteX30" fmla="*/ 530823 w 607670"/>
                  <a:gd name="connsiteY30" fmla="*/ 349402 h 606754"/>
                  <a:gd name="connsiteX31" fmla="*/ 521306 w 607670"/>
                  <a:gd name="connsiteY31" fmla="*/ 358998 h 606754"/>
                  <a:gd name="connsiteX32" fmla="*/ 511700 w 607670"/>
                  <a:gd name="connsiteY32" fmla="*/ 349402 h 606754"/>
                  <a:gd name="connsiteX33" fmla="*/ 511700 w 607670"/>
                  <a:gd name="connsiteY33" fmla="*/ 344249 h 606754"/>
                  <a:gd name="connsiteX34" fmla="*/ 521306 w 607670"/>
                  <a:gd name="connsiteY34" fmla="*/ 334653 h 606754"/>
                  <a:gd name="connsiteX35" fmla="*/ 521306 w 607670"/>
                  <a:gd name="connsiteY35" fmla="*/ 291256 h 606754"/>
                  <a:gd name="connsiteX36" fmla="*/ 530823 w 607670"/>
                  <a:gd name="connsiteY36" fmla="*/ 300859 h 606754"/>
                  <a:gd name="connsiteX37" fmla="*/ 530823 w 607670"/>
                  <a:gd name="connsiteY37" fmla="*/ 305928 h 606754"/>
                  <a:gd name="connsiteX38" fmla="*/ 521306 w 607670"/>
                  <a:gd name="connsiteY38" fmla="*/ 315531 h 606754"/>
                  <a:gd name="connsiteX39" fmla="*/ 511700 w 607670"/>
                  <a:gd name="connsiteY39" fmla="*/ 305928 h 606754"/>
                  <a:gd name="connsiteX40" fmla="*/ 511700 w 607670"/>
                  <a:gd name="connsiteY40" fmla="*/ 300859 h 606754"/>
                  <a:gd name="connsiteX41" fmla="*/ 521306 w 607670"/>
                  <a:gd name="connsiteY41" fmla="*/ 291256 h 606754"/>
                  <a:gd name="connsiteX42" fmla="*/ 521306 w 607670"/>
                  <a:gd name="connsiteY42" fmla="*/ 247787 h 606754"/>
                  <a:gd name="connsiteX43" fmla="*/ 530823 w 607670"/>
                  <a:gd name="connsiteY43" fmla="*/ 257390 h 606754"/>
                  <a:gd name="connsiteX44" fmla="*/ 530823 w 607670"/>
                  <a:gd name="connsiteY44" fmla="*/ 262459 h 606754"/>
                  <a:gd name="connsiteX45" fmla="*/ 521306 w 607670"/>
                  <a:gd name="connsiteY45" fmla="*/ 272062 h 606754"/>
                  <a:gd name="connsiteX46" fmla="*/ 511700 w 607670"/>
                  <a:gd name="connsiteY46" fmla="*/ 262459 h 606754"/>
                  <a:gd name="connsiteX47" fmla="*/ 511700 w 607670"/>
                  <a:gd name="connsiteY47" fmla="*/ 257390 h 606754"/>
                  <a:gd name="connsiteX48" fmla="*/ 521306 w 607670"/>
                  <a:gd name="connsiteY48" fmla="*/ 247787 h 606754"/>
                  <a:gd name="connsiteX49" fmla="*/ 521306 w 607670"/>
                  <a:gd name="connsiteY49" fmla="*/ 204460 h 606754"/>
                  <a:gd name="connsiteX50" fmla="*/ 530823 w 607670"/>
                  <a:gd name="connsiteY50" fmla="*/ 213974 h 606754"/>
                  <a:gd name="connsiteX51" fmla="*/ 530823 w 607670"/>
                  <a:gd name="connsiteY51" fmla="*/ 219132 h 606754"/>
                  <a:gd name="connsiteX52" fmla="*/ 521306 w 607670"/>
                  <a:gd name="connsiteY52" fmla="*/ 228735 h 606754"/>
                  <a:gd name="connsiteX53" fmla="*/ 511700 w 607670"/>
                  <a:gd name="connsiteY53" fmla="*/ 219132 h 606754"/>
                  <a:gd name="connsiteX54" fmla="*/ 511700 w 607670"/>
                  <a:gd name="connsiteY54" fmla="*/ 213974 h 606754"/>
                  <a:gd name="connsiteX55" fmla="*/ 521306 w 607670"/>
                  <a:gd name="connsiteY55" fmla="*/ 204460 h 606754"/>
                  <a:gd name="connsiteX56" fmla="*/ 434289 w 607670"/>
                  <a:gd name="connsiteY56" fmla="*/ 166073 h 606754"/>
                  <a:gd name="connsiteX57" fmla="*/ 439442 w 607670"/>
                  <a:gd name="connsiteY57" fmla="*/ 166073 h 606754"/>
                  <a:gd name="connsiteX58" fmla="*/ 449038 w 607670"/>
                  <a:gd name="connsiteY58" fmla="*/ 175670 h 606754"/>
                  <a:gd name="connsiteX59" fmla="*/ 439442 w 607670"/>
                  <a:gd name="connsiteY59" fmla="*/ 185267 h 606754"/>
                  <a:gd name="connsiteX60" fmla="*/ 434289 w 607670"/>
                  <a:gd name="connsiteY60" fmla="*/ 185267 h 606754"/>
                  <a:gd name="connsiteX61" fmla="*/ 424693 w 607670"/>
                  <a:gd name="connsiteY61" fmla="*/ 175670 h 606754"/>
                  <a:gd name="connsiteX62" fmla="*/ 434289 w 607670"/>
                  <a:gd name="connsiteY62" fmla="*/ 166073 h 606754"/>
                  <a:gd name="connsiteX63" fmla="*/ 390828 w 607670"/>
                  <a:gd name="connsiteY63" fmla="*/ 166073 h 606754"/>
                  <a:gd name="connsiteX64" fmla="*/ 395896 w 607670"/>
                  <a:gd name="connsiteY64" fmla="*/ 166073 h 606754"/>
                  <a:gd name="connsiteX65" fmla="*/ 405499 w 607670"/>
                  <a:gd name="connsiteY65" fmla="*/ 175670 h 606754"/>
                  <a:gd name="connsiteX66" fmla="*/ 395896 w 607670"/>
                  <a:gd name="connsiteY66" fmla="*/ 185267 h 606754"/>
                  <a:gd name="connsiteX67" fmla="*/ 390828 w 607670"/>
                  <a:gd name="connsiteY67" fmla="*/ 185267 h 606754"/>
                  <a:gd name="connsiteX68" fmla="*/ 381225 w 607670"/>
                  <a:gd name="connsiteY68" fmla="*/ 175670 h 606754"/>
                  <a:gd name="connsiteX69" fmla="*/ 390828 w 607670"/>
                  <a:gd name="connsiteY69" fmla="*/ 166073 h 606754"/>
                  <a:gd name="connsiteX70" fmla="*/ 347317 w 607670"/>
                  <a:gd name="connsiteY70" fmla="*/ 166073 h 606754"/>
                  <a:gd name="connsiteX71" fmla="*/ 352400 w 607670"/>
                  <a:gd name="connsiteY71" fmla="*/ 166073 h 606754"/>
                  <a:gd name="connsiteX72" fmla="*/ 362031 w 607670"/>
                  <a:gd name="connsiteY72" fmla="*/ 175670 h 606754"/>
                  <a:gd name="connsiteX73" fmla="*/ 352400 w 607670"/>
                  <a:gd name="connsiteY73" fmla="*/ 185267 h 606754"/>
                  <a:gd name="connsiteX74" fmla="*/ 347317 w 607670"/>
                  <a:gd name="connsiteY74" fmla="*/ 185267 h 606754"/>
                  <a:gd name="connsiteX75" fmla="*/ 337686 w 607670"/>
                  <a:gd name="connsiteY75" fmla="*/ 175670 h 606754"/>
                  <a:gd name="connsiteX76" fmla="*/ 347317 w 607670"/>
                  <a:gd name="connsiteY76" fmla="*/ 166073 h 606754"/>
                  <a:gd name="connsiteX77" fmla="*/ 303802 w 607670"/>
                  <a:gd name="connsiteY77" fmla="*/ 166073 h 606754"/>
                  <a:gd name="connsiteX78" fmla="*/ 308959 w 607670"/>
                  <a:gd name="connsiteY78" fmla="*/ 166073 h 606754"/>
                  <a:gd name="connsiteX79" fmla="*/ 318562 w 607670"/>
                  <a:gd name="connsiteY79" fmla="*/ 175670 h 606754"/>
                  <a:gd name="connsiteX80" fmla="*/ 308959 w 607670"/>
                  <a:gd name="connsiteY80" fmla="*/ 185267 h 606754"/>
                  <a:gd name="connsiteX81" fmla="*/ 303802 w 607670"/>
                  <a:gd name="connsiteY81" fmla="*/ 185267 h 606754"/>
                  <a:gd name="connsiteX82" fmla="*/ 294288 w 607670"/>
                  <a:gd name="connsiteY82" fmla="*/ 175670 h 606754"/>
                  <a:gd name="connsiteX83" fmla="*/ 303802 w 607670"/>
                  <a:gd name="connsiteY83" fmla="*/ 166073 h 606754"/>
                  <a:gd name="connsiteX84" fmla="*/ 260353 w 607670"/>
                  <a:gd name="connsiteY84" fmla="*/ 166073 h 606754"/>
                  <a:gd name="connsiteX85" fmla="*/ 265421 w 607670"/>
                  <a:gd name="connsiteY85" fmla="*/ 166073 h 606754"/>
                  <a:gd name="connsiteX86" fmla="*/ 275024 w 607670"/>
                  <a:gd name="connsiteY86" fmla="*/ 175670 h 606754"/>
                  <a:gd name="connsiteX87" fmla="*/ 265421 w 607670"/>
                  <a:gd name="connsiteY87" fmla="*/ 185267 h 606754"/>
                  <a:gd name="connsiteX88" fmla="*/ 260353 w 607670"/>
                  <a:gd name="connsiteY88" fmla="*/ 185267 h 606754"/>
                  <a:gd name="connsiteX89" fmla="*/ 250750 w 607670"/>
                  <a:gd name="connsiteY89" fmla="*/ 175670 h 606754"/>
                  <a:gd name="connsiteX90" fmla="*/ 260353 w 607670"/>
                  <a:gd name="connsiteY90" fmla="*/ 166073 h 606754"/>
                  <a:gd name="connsiteX91" fmla="*/ 216842 w 607670"/>
                  <a:gd name="connsiteY91" fmla="*/ 166073 h 606754"/>
                  <a:gd name="connsiteX92" fmla="*/ 222014 w 607670"/>
                  <a:gd name="connsiteY92" fmla="*/ 166073 h 606754"/>
                  <a:gd name="connsiteX93" fmla="*/ 231556 w 607670"/>
                  <a:gd name="connsiteY93" fmla="*/ 175670 h 606754"/>
                  <a:gd name="connsiteX94" fmla="*/ 222014 w 607670"/>
                  <a:gd name="connsiteY94" fmla="*/ 185267 h 606754"/>
                  <a:gd name="connsiteX95" fmla="*/ 216842 w 607670"/>
                  <a:gd name="connsiteY95" fmla="*/ 185267 h 606754"/>
                  <a:gd name="connsiteX96" fmla="*/ 207211 w 607670"/>
                  <a:gd name="connsiteY96" fmla="*/ 175670 h 606754"/>
                  <a:gd name="connsiteX97" fmla="*/ 216842 w 607670"/>
                  <a:gd name="connsiteY97" fmla="*/ 166073 h 606754"/>
                  <a:gd name="connsiteX98" fmla="*/ 173327 w 607670"/>
                  <a:gd name="connsiteY98" fmla="*/ 166073 h 606754"/>
                  <a:gd name="connsiteX99" fmla="*/ 178484 w 607670"/>
                  <a:gd name="connsiteY99" fmla="*/ 166073 h 606754"/>
                  <a:gd name="connsiteX100" fmla="*/ 188087 w 607670"/>
                  <a:gd name="connsiteY100" fmla="*/ 175670 h 606754"/>
                  <a:gd name="connsiteX101" fmla="*/ 178484 w 607670"/>
                  <a:gd name="connsiteY101" fmla="*/ 185267 h 606754"/>
                  <a:gd name="connsiteX102" fmla="*/ 173327 w 607670"/>
                  <a:gd name="connsiteY102" fmla="*/ 185267 h 606754"/>
                  <a:gd name="connsiteX103" fmla="*/ 163813 w 607670"/>
                  <a:gd name="connsiteY103" fmla="*/ 175670 h 606754"/>
                  <a:gd name="connsiteX104" fmla="*/ 173327 w 607670"/>
                  <a:gd name="connsiteY104" fmla="*/ 166073 h 606754"/>
                  <a:gd name="connsiteX105" fmla="*/ 129877 w 607670"/>
                  <a:gd name="connsiteY105" fmla="*/ 166073 h 606754"/>
                  <a:gd name="connsiteX106" fmla="*/ 134945 w 607670"/>
                  <a:gd name="connsiteY106" fmla="*/ 166073 h 606754"/>
                  <a:gd name="connsiteX107" fmla="*/ 144548 w 607670"/>
                  <a:gd name="connsiteY107" fmla="*/ 175670 h 606754"/>
                  <a:gd name="connsiteX108" fmla="*/ 134945 w 607670"/>
                  <a:gd name="connsiteY108" fmla="*/ 185267 h 606754"/>
                  <a:gd name="connsiteX109" fmla="*/ 129877 w 607670"/>
                  <a:gd name="connsiteY109" fmla="*/ 185267 h 606754"/>
                  <a:gd name="connsiteX110" fmla="*/ 120274 w 607670"/>
                  <a:gd name="connsiteY110" fmla="*/ 175670 h 606754"/>
                  <a:gd name="connsiteX111" fmla="*/ 129877 w 607670"/>
                  <a:gd name="connsiteY111" fmla="*/ 166073 h 606754"/>
                  <a:gd name="connsiteX112" fmla="*/ 86366 w 607670"/>
                  <a:gd name="connsiteY112" fmla="*/ 166073 h 606754"/>
                  <a:gd name="connsiteX113" fmla="*/ 91538 w 607670"/>
                  <a:gd name="connsiteY113" fmla="*/ 166073 h 606754"/>
                  <a:gd name="connsiteX114" fmla="*/ 101080 w 607670"/>
                  <a:gd name="connsiteY114" fmla="*/ 175670 h 606754"/>
                  <a:gd name="connsiteX115" fmla="*/ 91538 w 607670"/>
                  <a:gd name="connsiteY115" fmla="*/ 185267 h 606754"/>
                  <a:gd name="connsiteX116" fmla="*/ 86366 w 607670"/>
                  <a:gd name="connsiteY116" fmla="*/ 185267 h 606754"/>
                  <a:gd name="connsiteX117" fmla="*/ 76735 w 607670"/>
                  <a:gd name="connsiteY117" fmla="*/ 175670 h 606754"/>
                  <a:gd name="connsiteX118" fmla="*/ 86366 w 607670"/>
                  <a:gd name="connsiteY118" fmla="*/ 166073 h 606754"/>
                  <a:gd name="connsiteX119" fmla="*/ 561830 w 607670"/>
                  <a:gd name="connsiteY119" fmla="*/ 63964 h 606754"/>
                  <a:gd name="connsiteX120" fmla="*/ 598057 w 607670"/>
                  <a:gd name="connsiteY120" fmla="*/ 63964 h 606754"/>
                  <a:gd name="connsiteX121" fmla="*/ 607670 w 607670"/>
                  <a:gd name="connsiteY121" fmla="*/ 73472 h 606754"/>
                  <a:gd name="connsiteX122" fmla="*/ 607670 w 607670"/>
                  <a:gd name="connsiteY122" fmla="*/ 109639 h 606754"/>
                  <a:gd name="connsiteX123" fmla="*/ 598057 w 607670"/>
                  <a:gd name="connsiteY123" fmla="*/ 119237 h 606754"/>
                  <a:gd name="connsiteX124" fmla="*/ 588444 w 607670"/>
                  <a:gd name="connsiteY124" fmla="*/ 109639 h 606754"/>
                  <a:gd name="connsiteX125" fmla="*/ 588444 w 607670"/>
                  <a:gd name="connsiteY125" fmla="*/ 97554 h 606754"/>
                  <a:gd name="connsiteX126" fmla="*/ 374732 w 607670"/>
                  <a:gd name="connsiteY126" fmla="*/ 322732 h 606754"/>
                  <a:gd name="connsiteX127" fmla="*/ 367789 w 607670"/>
                  <a:gd name="connsiteY127" fmla="*/ 325754 h 606754"/>
                  <a:gd name="connsiteX128" fmla="*/ 282429 w 607670"/>
                  <a:gd name="connsiteY128" fmla="*/ 325754 h 606754"/>
                  <a:gd name="connsiteX129" fmla="*/ 93372 w 607670"/>
                  <a:gd name="connsiteY129" fmla="*/ 527028 h 606754"/>
                  <a:gd name="connsiteX130" fmla="*/ 86340 w 607670"/>
                  <a:gd name="connsiteY130" fmla="*/ 530049 h 606754"/>
                  <a:gd name="connsiteX131" fmla="*/ 79753 w 607670"/>
                  <a:gd name="connsiteY131" fmla="*/ 527472 h 606754"/>
                  <a:gd name="connsiteX132" fmla="*/ 79308 w 607670"/>
                  <a:gd name="connsiteY132" fmla="*/ 513965 h 606754"/>
                  <a:gd name="connsiteX133" fmla="*/ 271213 w 607670"/>
                  <a:gd name="connsiteY133" fmla="*/ 309581 h 606754"/>
                  <a:gd name="connsiteX134" fmla="*/ 278245 w 607670"/>
                  <a:gd name="connsiteY134" fmla="*/ 306559 h 606754"/>
                  <a:gd name="connsiteX135" fmla="*/ 363694 w 607670"/>
                  <a:gd name="connsiteY135" fmla="*/ 306559 h 606754"/>
                  <a:gd name="connsiteX136" fmla="*/ 575716 w 607670"/>
                  <a:gd name="connsiteY136" fmla="*/ 83069 h 606754"/>
                  <a:gd name="connsiteX137" fmla="*/ 561830 w 607670"/>
                  <a:gd name="connsiteY137" fmla="*/ 83069 h 606754"/>
                  <a:gd name="connsiteX138" fmla="*/ 552306 w 607670"/>
                  <a:gd name="connsiteY138" fmla="*/ 73472 h 606754"/>
                  <a:gd name="connsiteX139" fmla="*/ 561830 w 607670"/>
                  <a:gd name="connsiteY139" fmla="*/ 63964 h 606754"/>
                  <a:gd name="connsiteX140" fmla="*/ 28413 w 607670"/>
                  <a:gd name="connsiteY140" fmla="*/ 2866 h 606754"/>
                  <a:gd name="connsiteX141" fmla="*/ 41941 w 607670"/>
                  <a:gd name="connsiteY141" fmla="*/ 2866 h 606754"/>
                  <a:gd name="connsiteX142" fmla="*/ 67573 w 607670"/>
                  <a:gd name="connsiteY142" fmla="*/ 28372 h 606754"/>
                  <a:gd name="connsiteX143" fmla="*/ 67573 w 607670"/>
                  <a:gd name="connsiteY143" fmla="*/ 41881 h 606754"/>
                  <a:gd name="connsiteX144" fmla="*/ 53956 w 607670"/>
                  <a:gd name="connsiteY144" fmla="*/ 41881 h 606754"/>
                  <a:gd name="connsiteX145" fmla="*/ 44789 w 607670"/>
                  <a:gd name="connsiteY145" fmla="*/ 32727 h 606754"/>
                  <a:gd name="connsiteX146" fmla="*/ 44789 w 607670"/>
                  <a:gd name="connsiteY146" fmla="*/ 546054 h 606754"/>
                  <a:gd name="connsiteX147" fmla="*/ 60809 w 607670"/>
                  <a:gd name="connsiteY147" fmla="*/ 562051 h 606754"/>
                  <a:gd name="connsiteX148" fmla="*/ 574874 w 607670"/>
                  <a:gd name="connsiteY148" fmla="*/ 562051 h 606754"/>
                  <a:gd name="connsiteX149" fmla="*/ 565618 w 607670"/>
                  <a:gd name="connsiteY149" fmla="*/ 552808 h 606754"/>
                  <a:gd name="connsiteX150" fmla="*/ 565618 w 607670"/>
                  <a:gd name="connsiteY150" fmla="*/ 539300 h 606754"/>
                  <a:gd name="connsiteX151" fmla="*/ 579235 w 607670"/>
                  <a:gd name="connsiteY151" fmla="*/ 539300 h 606754"/>
                  <a:gd name="connsiteX152" fmla="*/ 604778 w 607670"/>
                  <a:gd name="connsiteY152" fmla="*/ 564806 h 606754"/>
                  <a:gd name="connsiteX153" fmla="*/ 604778 w 607670"/>
                  <a:gd name="connsiteY153" fmla="*/ 578404 h 606754"/>
                  <a:gd name="connsiteX154" fmla="*/ 579235 w 607670"/>
                  <a:gd name="connsiteY154" fmla="*/ 603910 h 606754"/>
                  <a:gd name="connsiteX155" fmla="*/ 572382 w 607670"/>
                  <a:gd name="connsiteY155" fmla="*/ 606754 h 606754"/>
                  <a:gd name="connsiteX156" fmla="*/ 565618 w 607670"/>
                  <a:gd name="connsiteY156" fmla="*/ 603910 h 606754"/>
                  <a:gd name="connsiteX157" fmla="*/ 565618 w 607670"/>
                  <a:gd name="connsiteY157" fmla="*/ 590401 h 606754"/>
                  <a:gd name="connsiteX158" fmla="*/ 574874 w 607670"/>
                  <a:gd name="connsiteY158" fmla="*/ 581159 h 606754"/>
                  <a:gd name="connsiteX159" fmla="*/ 60809 w 607670"/>
                  <a:gd name="connsiteY159" fmla="*/ 581159 h 606754"/>
                  <a:gd name="connsiteX160" fmla="*/ 25565 w 607670"/>
                  <a:gd name="connsiteY160" fmla="*/ 546054 h 606754"/>
                  <a:gd name="connsiteX161" fmla="*/ 25565 w 607670"/>
                  <a:gd name="connsiteY161" fmla="*/ 32727 h 606754"/>
                  <a:gd name="connsiteX162" fmla="*/ 16398 w 607670"/>
                  <a:gd name="connsiteY162" fmla="*/ 41881 h 606754"/>
                  <a:gd name="connsiteX163" fmla="*/ 2870 w 607670"/>
                  <a:gd name="connsiteY163" fmla="*/ 41881 h 606754"/>
                  <a:gd name="connsiteX164" fmla="*/ 2870 w 607670"/>
                  <a:gd name="connsiteY164" fmla="*/ 28372 h 60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607670" h="606754">
                    <a:moveTo>
                      <a:pt x="521306" y="508386"/>
                    </a:moveTo>
                    <a:cubicBezTo>
                      <a:pt x="526554" y="508386"/>
                      <a:pt x="530823" y="512654"/>
                      <a:pt x="530823" y="517989"/>
                    </a:cubicBezTo>
                    <a:lnTo>
                      <a:pt x="530823" y="523058"/>
                    </a:lnTo>
                    <a:cubicBezTo>
                      <a:pt x="530823" y="528393"/>
                      <a:pt x="526554" y="532661"/>
                      <a:pt x="521306" y="532661"/>
                    </a:cubicBezTo>
                    <a:cubicBezTo>
                      <a:pt x="515969" y="532661"/>
                      <a:pt x="511700" y="528393"/>
                      <a:pt x="511700" y="523058"/>
                    </a:cubicBezTo>
                    <a:lnTo>
                      <a:pt x="511700" y="517989"/>
                    </a:lnTo>
                    <a:cubicBezTo>
                      <a:pt x="511700" y="512654"/>
                      <a:pt x="515969" y="508386"/>
                      <a:pt x="521306" y="508386"/>
                    </a:cubicBezTo>
                    <a:close/>
                    <a:moveTo>
                      <a:pt x="521306" y="464917"/>
                    </a:moveTo>
                    <a:cubicBezTo>
                      <a:pt x="526554" y="464917"/>
                      <a:pt x="530823" y="469274"/>
                      <a:pt x="530823" y="474520"/>
                    </a:cubicBezTo>
                    <a:lnTo>
                      <a:pt x="530823" y="479678"/>
                    </a:lnTo>
                    <a:cubicBezTo>
                      <a:pt x="530823" y="484924"/>
                      <a:pt x="526554" y="489192"/>
                      <a:pt x="521306" y="489192"/>
                    </a:cubicBezTo>
                    <a:cubicBezTo>
                      <a:pt x="515969" y="489192"/>
                      <a:pt x="511700" y="484924"/>
                      <a:pt x="511700" y="479678"/>
                    </a:cubicBezTo>
                    <a:lnTo>
                      <a:pt x="511700" y="474520"/>
                    </a:lnTo>
                    <a:cubicBezTo>
                      <a:pt x="511700" y="469274"/>
                      <a:pt x="515969" y="464917"/>
                      <a:pt x="521306" y="464917"/>
                    </a:cubicBezTo>
                    <a:close/>
                    <a:moveTo>
                      <a:pt x="521306" y="421590"/>
                    </a:moveTo>
                    <a:cubicBezTo>
                      <a:pt x="526554" y="421590"/>
                      <a:pt x="530823" y="425846"/>
                      <a:pt x="530823" y="431165"/>
                    </a:cubicBezTo>
                    <a:lnTo>
                      <a:pt x="530823" y="436219"/>
                    </a:lnTo>
                    <a:cubicBezTo>
                      <a:pt x="530823" y="441538"/>
                      <a:pt x="526554" y="445794"/>
                      <a:pt x="521306" y="445794"/>
                    </a:cubicBezTo>
                    <a:cubicBezTo>
                      <a:pt x="515969" y="445794"/>
                      <a:pt x="511700" y="441538"/>
                      <a:pt x="511700" y="436219"/>
                    </a:cubicBezTo>
                    <a:lnTo>
                      <a:pt x="511700" y="431165"/>
                    </a:lnTo>
                    <a:cubicBezTo>
                      <a:pt x="511700" y="425846"/>
                      <a:pt x="515969" y="421590"/>
                      <a:pt x="521306" y="421590"/>
                    </a:cubicBezTo>
                    <a:close/>
                    <a:moveTo>
                      <a:pt x="521306" y="378122"/>
                    </a:moveTo>
                    <a:cubicBezTo>
                      <a:pt x="526554" y="378122"/>
                      <a:pt x="530823" y="382378"/>
                      <a:pt x="530823" y="387697"/>
                    </a:cubicBezTo>
                    <a:lnTo>
                      <a:pt x="530823" y="392751"/>
                    </a:lnTo>
                    <a:cubicBezTo>
                      <a:pt x="530823" y="398070"/>
                      <a:pt x="526554" y="402326"/>
                      <a:pt x="521306" y="402326"/>
                    </a:cubicBezTo>
                    <a:cubicBezTo>
                      <a:pt x="515969" y="402326"/>
                      <a:pt x="511700" y="398070"/>
                      <a:pt x="511700" y="392751"/>
                    </a:cubicBezTo>
                    <a:lnTo>
                      <a:pt x="511700" y="387697"/>
                    </a:lnTo>
                    <a:cubicBezTo>
                      <a:pt x="511700" y="382378"/>
                      <a:pt x="515969" y="378122"/>
                      <a:pt x="521306" y="378122"/>
                    </a:cubicBezTo>
                    <a:close/>
                    <a:moveTo>
                      <a:pt x="521306" y="334653"/>
                    </a:moveTo>
                    <a:cubicBezTo>
                      <a:pt x="526554" y="334653"/>
                      <a:pt x="530823" y="339007"/>
                      <a:pt x="530823" y="344249"/>
                    </a:cubicBezTo>
                    <a:lnTo>
                      <a:pt x="530823" y="349402"/>
                    </a:lnTo>
                    <a:cubicBezTo>
                      <a:pt x="530823" y="354644"/>
                      <a:pt x="526554" y="358998"/>
                      <a:pt x="521306" y="358998"/>
                    </a:cubicBezTo>
                    <a:cubicBezTo>
                      <a:pt x="515969" y="358998"/>
                      <a:pt x="511700" y="354644"/>
                      <a:pt x="511700" y="349402"/>
                    </a:cubicBezTo>
                    <a:lnTo>
                      <a:pt x="511700" y="344249"/>
                    </a:lnTo>
                    <a:cubicBezTo>
                      <a:pt x="511700" y="339007"/>
                      <a:pt x="515969" y="334653"/>
                      <a:pt x="521306" y="334653"/>
                    </a:cubicBezTo>
                    <a:close/>
                    <a:moveTo>
                      <a:pt x="521306" y="291256"/>
                    </a:moveTo>
                    <a:cubicBezTo>
                      <a:pt x="526554" y="291256"/>
                      <a:pt x="530823" y="295524"/>
                      <a:pt x="530823" y="300859"/>
                    </a:cubicBezTo>
                    <a:lnTo>
                      <a:pt x="530823" y="305928"/>
                    </a:lnTo>
                    <a:cubicBezTo>
                      <a:pt x="530823" y="311263"/>
                      <a:pt x="526554" y="315531"/>
                      <a:pt x="521306" y="315531"/>
                    </a:cubicBezTo>
                    <a:cubicBezTo>
                      <a:pt x="515969" y="315531"/>
                      <a:pt x="511700" y="311263"/>
                      <a:pt x="511700" y="305928"/>
                    </a:cubicBezTo>
                    <a:lnTo>
                      <a:pt x="511700" y="300859"/>
                    </a:lnTo>
                    <a:cubicBezTo>
                      <a:pt x="511700" y="295524"/>
                      <a:pt x="515969" y="291256"/>
                      <a:pt x="521306" y="291256"/>
                    </a:cubicBezTo>
                    <a:close/>
                    <a:moveTo>
                      <a:pt x="521306" y="247787"/>
                    </a:moveTo>
                    <a:cubicBezTo>
                      <a:pt x="526554" y="247787"/>
                      <a:pt x="530823" y="252055"/>
                      <a:pt x="530823" y="257390"/>
                    </a:cubicBezTo>
                    <a:lnTo>
                      <a:pt x="530823" y="262459"/>
                    </a:lnTo>
                    <a:cubicBezTo>
                      <a:pt x="530823" y="267794"/>
                      <a:pt x="526554" y="272062"/>
                      <a:pt x="521306" y="272062"/>
                    </a:cubicBezTo>
                    <a:cubicBezTo>
                      <a:pt x="515969" y="272062"/>
                      <a:pt x="511700" y="267794"/>
                      <a:pt x="511700" y="262459"/>
                    </a:cubicBezTo>
                    <a:lnTo>
                      <a:pt x="511700" y="257390"/>
                    </a:lnTo>
                    <a:cubicBezTo>
                      <a:pt x="511700" y="252055"/>
                      <a:pt x="515969" y="247787"/>
                      <a:pt x="521306" y="247787"/>
                    </a:cubicBezTo>
                    <a:close/>
                    <a:moveTo>
                      <a:pt x="521306" y="204460"/>
                    </a:moveTo>
                    <a:cubicBezTo>
                      <a:pt x="526554" y="204460"/>
                      <a:pt x="530823" y="208728"/>
                      <a:pt x="530823" y="213974"/>
                    </a:cubicBezTo>
                    <a:lnTo>
                      <a:pt x="530823" y="219132"/>
                    </a:lnTo>
                    <a:cubicBezTo>
                      <a:pt x="530823" y="224378"/>
                      <a:pt x="526554" y="228735"/>
                      <a:pt x="521306" y="228735"/>
                    </a:cubicBezTo>
                    <a:cubicBezTo>
                      <a:pt x="515969" y="228735"/>
                      <a:pt x="511700" y="224378"/>
                      <a:pt x="511700" y="219132"/>
                    </a:cubicBezTo>
                    <a:lnTo>
                      <a:pt x="511700" y="213974"/>
                    </a:lnTo>
                    <a:cubicBezTo>
                      <a:pt x="511700" y="208728"/>
                      <a:pt x="515969" y="204460"/>
                      <a:pt x="521306" y="204460"/>
                    </a:cubicBezTo>
                    <a:close/>
                    <a:moveTo>
                      <a:pt x="434289" y="166073"/>
                    </a:moveTo>
                    <a:lnTo>
                      <a:pt x="439442" y="166073"/>
                    </a:lnTo>
                    <a:cubicBezTo>
                      <a:pt x="444684" y="166073"/>
                      <a:pt x="449038" y="170427"/>
                      <a:pt x="449038" y="175670"/>
                    </a:cubicBezTo>
                    <a:cubicBezTo>
                      <a:pt x="449038" y="181002"/>
                      <a:pt x="444684" y="185267"/>
                      <a:pt x="439442" y="185267"/>
                    </a:cubicBezTo>
                    <a:lnTo>
                      <a:pt x="434289" y="185267"/>
                    </a:lnTo>
                    <a:cubicBezTo>
                      <a:pt x="429047" y="185267"/>
                      <a:pt x="424693" y="181002"/>
                      <a:pt x="424693" y="175670"/>
                    </a:cubicBezTo>
                    <a:cubicBezTo>
                      <a:pt x="424693" y="170427"/>
                      <a:pt x="429047" y="166073"/>
                      <a:pt x="434289" y="166073"/>
                    </a:cubicBezTo>
                    <a:close/>
                    <a:moveTo>
                      <a:pt x="390828" y="166073"/>
                    </a:moveTo>
                    <a:lnTo>
                      <a:pt x="395896" y="166073"/>
                    </a:lnTo>
                    <a:cubicBezTo>
                      <a:pt x="401231" y="166073"/>
                      <a:pt x="405499" y="170427"/>
                      <a:pt x="405499" y="175670"/>
                    </a:cubicBezTo>
                    <a:cubicBezTo>
                      <a:pt x="405499" y="181002"/>
                      <a:pt x="401231" y="185267"/>
                      <a:pt x="395896" y="185267"/>
                    </a:cubicBezTo>
                    <a:lnTo>
                      <a:pt x="390828" y="185267"/>
                    </a:lnTo>
                    <a:cubicBezTo>
                      <a:pt x="385493" y="185267"/>
                      <a:pt x="381225" y="181002"/>
                      <a:pt x="381225" y="175670"/>
                    </a:cubicBezTo>
                    <a:cubicBezTo>
                      <a:pt x="381225" y="170427"/>
                      <a:pt x="385493" y="166073"/>
                      <a:pt x="390828" y="166073"/>
                    </a:cubicBezTo>
                    <a:close/>
                    <a:moveTo>
                      <a:pt x="347317" y="166073"/>
                    </a:moveTo>
                    <a:lnTo>
                      <a:pt x="352400" y="166073"/>
                    </a:lnTo>
                    <a:cubicBezTo>
                      <a:pt x="357751" y="166073"/>
                      <a:pt x="362031" y="170427"/>
                      <a:pt x="362031" y="175670"/>
                    </a:cubicBezTo>
                    <a:cubicBezTo>
                      <a:pt x="362031" y="181002"/>
                      <a:pt x="357751" y="185267"/>
                      <a:pt x="352400" y="185267"/>
                    </a:cubicBezTo>
                    <a:lnTo>
                      <a:pt x="347317" y="185267"/>
                    </a:lnTo>
                    <a:cubicBezTo>
                      <a:pt x="341966" y="185267"/>
                      <a:pt x="337686" y="181002"/>
                      <a:pt x="337686" y="175670"/>
                    </a:cubicBezTo>
                    <a:cubicBezTo>
                      <a:pt x="337686" y="170427"/>
                      <a:pt x="341966" y="166073"/>
                      <a:pt x="347317" y="166073"/>
                    </a:cubicBezTo>
                    <a:close/>
                    <a:moveTo>
                      <a:pt x="303802" y="166073"/>
                    </a:moveTo>
                    <a:lnTo>
                      <a:pt x="308959" y="166073"/>
                    </a:lnTo>
                    <a:cubicBezTo>
                      <a:pt x="314205" y="166073"/>
                      <a:pt x="318562" y="170427"/>
                      <a:pt x="318562" y="175670"/>
                    </a:cubicBezTo>
                    <a:cubicBezTo>
                      <a:pt x="318562" y="181002"/>
                      <a:pt x="314205" y="185267"/>
                      <a:pt x="308959" y="185267"/>
                    </a:cubicBezTo>
                    <a:lnTo>
                      <a:pt x="303802" y="185267"/>
                    </a:lnTo>
                    <a:cubicBezTo>
                      <a:pt x="298556" y="185267"/>
                      <a:pt x="294288" y="181002"/>
                      <a:pt x="294288" y="175670"/>
                    </a:cubicBezTo>
                    <a:cubicBezTo>
                      <a:pt x="294288" y="170427"/>
                      <a:pt x="298556" y="166073"/>
                      <a:pt x="303802" y="166073"/>
                    </a:cubicBezTo>
                    <a:close/>
                    <a:moveTo>
                      <a:pt x="260353" y="166073"/>
                    </a:moveTo>
                    <a:lnTo>
                      <a:pt x="265421" y="166073"/>
                    </a:lnTo>
                    <a:cubicBezTo>
                      <a:pt x="270756" y="166073"/>
                      <a:pt x="275024" y="170427"/>
                      <a:pt x="275024" y="175670"/>
                    </a:cubicBezTo>
                    <a:cubicBezTo>
                      <a:pt x="275024" y="181002"/>
                      <a:pt x="270756" y="185267"/>
                      <a:pt x="265421" y="185267"/>
                    </a:cubicBezTo>
                    <a:lnTo>
                      <a:pt x="260353" y="185267"/>
                    </a:lnTo>
                    <a:cubicBezTo>
                      <a:pt x="255018" y="185267"/>
                      <a:pt x="250750" y="181002"/>
                      <a:pt x="250750" y="175670"/>
                    </a:cubicBezTo>
                    <a:cubicBezTo>
                      <a:pt x="250750" y="170427"/>
                      <a:pt x="255018" y="166073"/>
                      <a:pt x="260353" y="166073"/>
                    </a:cubicBezTo>
                    <a:close/>
                    <a:moveTo>
                      <a:pt x="216842" y="166073"/>
                    </a:moveTo>
                    <a:lnTo>
                      <a:pt x="222014" y="166073"/>
                    </a:lnTo>
                    <a:cubicBezTo>
                      <a:pt x="227276" y="166073"/>
                      <a:pt x="231556" y="170427"/>
                      <a:pt x="231556" y="175670"/>
                    </a:cubicBezTo>
                    <a:cubicBezTo>
                      <a:pt x="231556" y="181002"/>
                      <a:pt x="227276" y="185267"/>
                      <a:pt x="222014" y="185267"/>
                    </a:cubicBezTo>
                    <a:lnTo>
                      <a:pt x="216842" y="185267"/>
                    </a:lnTo>
                    <a:cubicBezTo>
                      <a:pt x="211581" y="185267"/>
                      <a:pt x="207211" y="181002"/>
                      <a:pt x="207211" y="175670"/>
                    </a:cubicBezTo>
                    <a:cubicBezTo>
                      <a:pt x="207211" y="170427"/>
                      <a:pt x="211581" y="166073"/>
                      <a:pt x="216842" y="166073"/>
                    </a:cubicBezTo>
                    <a:close/>
                    <a:moveTo>
                      <a:pt x="173327" y="166073"/>
                    </a:moveTo>
                    <a:lnTo>
                      <a:pt x="178484" y="166073"/>
                    </a:lnTo>
                    <a:cubicBezTo>
                      <a:pt x="183730" y="166073"/>
                      <a:pt x="188087" y="170427"/>
                      <a:pt x="188087" y="175670"/>
                    </a:cubicBezTo>
                    <a:cubicBezTo>
                      <a:pt x="188087" y="181002"/>
                      <a:pt x="183730" y="185267"/>
                      <a:pt x="178484" y="185267"/>
                    </a:cubicBezTo>
                    <a:lnTo>
                      <a:pt x="173327" y="185267"/>
                    </a:lnTo>
                    <a:cubicBezTo>
                      <a:pt x="168081" y="185267"/>
                      <a:pt x="163813" y="181002"/>
                      <a:pt x="163813" y="175670"/>
                    </a:cubicBezTo>
                    <a:cubicBezTo>
                      <a:pt x="163813" y="170427"/>
                      <a:pt x="168081" y="166073"/>
                      <a:pt x="173327" y="166073"/>
                    </a:cubicBezTo>
                    <a:close/>
                    <a:moveTo>
                      <a:pt x="129877" y="166073"/>
                    </a:moveTo>
                    <a:lnTo>
                      <a:pt x="134945" y="166073"/>
                    </a:lnTo>
                    <a:cubicBezTo>
                      <a:pt x="140280" y="166073"/>
                      <a:pt x="144548" y="170427"/>
                      <a:pt x="144548" y="175670"/>
                    </a:cubicBezTo>
                    <a:cubicBezTo>
                      <a:pt x="144548" y="181002"/>
                      <a:pt x="140280" y="185267"/>
                      <a:pt x="134945" y="185267"/>
                    </a:cubicBezTo>
                    <a:lnTo>
                      <a:pt x="129877" y="185267"/>
                    </a:lnTo>
                    <a:cubicBezTo>
                      <a:pt x="124542" y="185267"/>
                      <a:pt x="120274" y="181002"/>
                      <a:pt x="120274" y="175670"/>
                    </a:cubicBezTo>
                    <a:cubicBezTo>
                      <a:pt x="120274" y="170427"/>
                      <a:pt x="124542" y="166073"/>
                      <a:pt x="129877" y="166073"/>
                    </a:cubicBezTo>
                    <a:close/>
                    <a:moveTo>
                      <a:pt x="86366" y="166073"/>
                    </a:moveTo>
                    <a:lnTo>
                      <a:pt x="91538" y="166073"/>
                    </a:lnTo>
                    <a:cubicBezTo>
                      <a:pt x="96800" y="166073"/>
                      <a:pt x="101080" y="170427"/>
                      <a:pt x="101080" y="175670"/>
                    </a:cubicBezTo>
                    <a:cubicBezTo>
                      <a:pt x="101080" y="181002"/>
                      <a:pt x="96800" y="185267"/>
                      <a:pt x="91538" y="185267"/>
                    </a:cubicBezTo>
                    <a:lnTo>
                      <a:pt x="86366" y="185267"/>
                    </a:lnTo>
                    <a:cubicBezTo>
                      <a:pt x="81105" y="185267"/>
                      <a:pt x="76735" y="181002"/>
                      <a:pt x="76735" y="175670"/>
                    </a:cubicBezTo>
                    <a:cubicBezTo>
                      <a:pt x="76735" y="170427"/>
                      <a:pt x="81105" y="166073"/>
                      <a:pt x="86366" y="166073"/>
                    </a:cubicBezTo>
                    <a:close/>
                    <a:moveTo>
                      <a:pt x="561830" y="63964"/>
                    </a:moveTo>
                    <a:lnTo>
                      <a:pt x="598057" y="63964"/>
                    </a:lnTo>
                    <a:cubicBezTo>
                      <a:pt x="603309" y="63964"/>
                      <a:pt x="607670" y="68229"/>
                      <a:pt x="607670" y="73472"/>
                    </a:cubicBezTo>
                    <a:lnTo>
                      <a:pt x="607670" y="109639"/>
                    </a:lnTo>
                    <a:cubicBezTo>
                      <a:pt x="607670" y="114882"/>
                      <a:pt x="603309" y="119237"/>
                      <a:pt x="598057" y="119237"/>
                    </a:cubicBezTo>
                    <a:cubicBezTo>
                      <a:pt x="592716" y="119237"/>
                      <a:pt x="588444" y="114882"/>
                      <a:pt x="588444" y="109639"/>
                    </a:cubicBezTo>
                    <a:lnTo>
                      <a:pt x="588444" y="97554"/>
                    </a:lnTo>
                    <a:lnTo>
                      <a:pt x="374732" y="322732"/>
                    </a:lnTo>
                    <a:cubicBezTo>
                      <a:pt x="372951" y="324687"/>
                      <a:pt x="370459" y="325754"/>
                      <a:pt x="367789" y="325754"/>
                    </a:cubicBezTo>
                    <a:lnTo>
                      <a:pt x="282429" y="325754"/>
                    </a:lnTo>
                    <a:lnTo>
                      <a:pt x="93372" y="527028"/>
                    </a:lnTo>
                    <a:cubicBezTo>
                      <a:pt x="91503" y="529071"/>
                      <a:pt x="88921" y="530049"/>
                      <a:pt x="86340" y="530049"/>
                    </a:cubicBezTo>
                    <a:cubicBezTo>
                      <a:pt x="84026" y="530049"/>
                      <a:pt x="81623" y="529249"/>
                      <a:pt x="79753" y="527472"/>
                    </a:cubicBezTo>
                    <a:cubicBezTo>
                      <a:pt x="75926" y="523829"/>
                      <a:pt x="75748" y="517786"/>
                      <a:pt x="79308" y="513965"/>
                    </a:cubicBezTo>
                    <a:lnTo>
                      <a:pt x="271213" y="309581"/>
                    </a:lnTo>
                    <a:cubicBezTo>
                      <a:pt x="273083" y="307714"/>
                      <a:pt x="275575" y="306559"/>
                      <a:pt x="278245" y="306559"/>
                    </a:cubicBezTo>
                    <a:lnTo>
                      <a:pt x="363694" y="306559"/>
                    </a:lnTo>
                    <a:lnTo>
                      <a:pt x="575716" y="83069"/>
                    </a:lnTo>
                    <a:lnTo>
                      <a:pt x="561830" y="83069"/>
                    </a:lnTo>
                    <a:cubicBezTo>
                      <a:pt x="556578" y="83069"/>
                      <a:pt x="552306" y="78804"/>
                      <a:pt x="552306" y="73472"/>
                    </a:cubicBezTo>
                    <a:cubicBezTo>
                      <a:pt x="552306" y="68229"/>
                      <a:pt x="556578" y="63964"/>
                      <a:pt x="561830" y="63964"/>
                    </a:cubicBezTo>
                    <a:close/>
                    <a:moveTo>
                      <a:pt x="28413" y="2866"/>
                    </a:moveTo>
                    <a:cubicBezTo>
                      <a:pt x="32151" y="-956"/>
                      <a:pt x="38203" y="-956"/>
                      <a:pt x="41941" y="2866"/>
                    </a:cubicBezTo>
                    <a:lnTo>
                      <a:pt x="67573" y="28372"/>
                    </a:lnTo>
                    <a:cubicBezTo>
                      <a:pt x="71311" y="32105"/>
                      <a:pt x="71311" y="38148"/>
                      <a:pt x="67573" y="41881"/>
                    </a:cubicBezTo>
                    <a:cubicBezTo>
                      <a:pt x="63835" y="45702"/>
                      <a:pt x="57783" y="45702"/>
                      <a:pt x="53956" y="41881"/>
                    </a:cubicBezTo>
                    <a:lnTo>
                      <a:pt x="44789" y="32727"/>
                    </a:lnTo>
                    <a:lnTo>
                      <a:pt x="44789" y="546054"/>
                    </a:lnTo>
                    <a:cubicBezTo>
                      <a:pt x="44789" y="554853"/>
                      <a:pt x="51998" y="562051"/>
                      <a:pt x="60809" y="562051"/>
                    </a:cubicBezTo>
                    <a:lnTo>
                      <a:pt x="574874" y="562051"/>
                    </a:lnTo>
                    <a:lnTo>
                      <a:pt x="565618" y="552808"/>
                    </a:lnTo>
                    <a:cubicBezTo>
                      <a:pt x="561880" y="549076"/>
                      <a:pt x="561880" y="543032"/>
                      <a:pt x="565618" y="539300"/>
                    </a:cubicBezTo>
                    <a:cubicBezTo>
                      <a:pt x="569356" y="535567"/>
                      <a:pt x="575497" y="535567"/>
                      <a:pt x="579235" y="539300"/>
                    </a:cubicBezTo>
                    <a:lnTo>
                      <a:pt x="604778" y="564806"/>
                    </a:lnTo>
                    <a:cubicBezTo>
                      <a:pt x="608516" y="568539"/>
                      <a:pt x="608516" y="574671"/>
                      <a:pt x="604778" y="578404"/>
                    </a:cubicBezTo>
                    <a:lnTo>
                      <a:pt x="579235" y="603910"/>
                    </a:lnTo>
                    <a:cubicBezTo>
                      <a:pt x="577366" y="605776"/>
                      <a:pt x="574874" y="606754"/>
                      <a:pt x="572382" y="606754"/>
                    </a:cubicBezTo>
                    <a:cubicBezTo>
                      <a:pt x="569979" y="606754"/>
                      <a:pt x="567487" y="605776"/>
                      <a:pt x="565618" y="603910"/>
                    </a:cubicBezTo>
                    <a:cubicBezTo>
                      <a:pt x="561880" y="600177"/>
                      <a:pt x="561880" y="594134"/>
                      <a:pt x="565618" y="590401"/>
                    </a:cubicBezTo>
                    <a:lnTo>
                      <a:pt x="574874" y="581159"/>
                    </a:lnTo>
                    <a:lnTo>
                      <a:pt x="60809" y="581159"/>
                    </a:lnTo>
                    <a:cubicBezTo>
                      <a:pt x="41407" y="581159"/>
                      <a:pt x="25565" y="565428"/>
                      <a:pt x="25565" y="546054"/>
                    </a:cubicBezTo>
                    <a:lnTo>
                      <a:pt x="25565" y="32727"/>
                    </a:lnTo>
                    <a:lnTo>
                      <a:pt x="16398" y="41881"/>
                    </a:lnTo>
                    <a:cubicBezTo>
                      <a:pt x="12660" y="45702"/>
                      <a:pt x="6608" y="45702"/>
                      <a:pt x="2870" y="41881"/>
                    </a:cubicBezTo>
                    <a:cubicBezTo>
                      <a:pt x="-957" y="38148"/>
                      <a:pt x="-957" y="32105"/>
                      <a:pt x="2870" y="28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1" name="ïṣľidè">
                <a:extLst>
                  <a:ext uri="{FF2B5EF4-FFF2-40B4-BE49-F238E27FC236}">
                    <a16:creationId xmlns:a16="http://schemas.microsoft.com/office/drawing/2014/main" id="{2518C6F6-B5F5-4B83-BA8E-995160FB6541}"/>
                  </a:ext>
                </a:extLst>
              </p:cNvPr>
              <p:cNvSpPr txBox="1"/>
              <p:nvPr/>
            </p:nvSpPr>
            <p:spPr>
              <a:xfrm>
                <a:off x="2474556" y="3489174"/>
                <a:ext cx="914400" cy="521720"/>
              </a:xfrm>
              <a:prstGeom prst="rect">
                <a:avLst/>
              </a:prstGeom>
              <a:noFill/>
            </p:spPr>
            <p:txBody>
              <a:bodyPr wrap="square" lIns="216003" tIns="108002" rIns="216003" bIns="108002" anchor="ctr" anchorCtr="0">
                <a:normAutofit fontScale="77500" lnSpcReduction="20000"/>
              </a:bodyPr>
              <a:lstStyle/>
              <a:p>
                <a:pPr algn="ctr"/>
                <a:r>
                  <a:rPr lang="en-US" altLang="zh-CN" sz="10044" b="1"/>
                  <a:t>Te</a:t>
                </a:r>
                <a:r>
                  <a:rPr lang="en-US" altLang="zh-CN" sz="236" b="1"/>
                  <a:t> </a:t>
                </a:r>
                <a:r>
                  <a:rPr lang="en-US" altLang="zh-CN" sz="10044" b="1"/>
                  <a:t>xt</a:t>
                </a:r>
                <a:endParaRPr lang="zh-CN" altLang="en-US" sz="10044" b="1" dirty="0"/>
              </a:p>
            </p:txBody>
          </p:sp>
        </p:grpSp>
        <p:grpSp>
          <p:nvGrpSpPr>
            <p:cNvPr id="5" name="ïs1ïḑè">
              <a:extLst>
                <a:ext uri="{FF2B5EF4-FFF2-40B4-BE49-F238E27FC236}">
                  <a16:creationId xmlns:a16="http://schemas.microsoft.com/office/drawing/2014/main" id="{A8DA448F-C348-4335-9B20-ED2F239100C1}"/>
                </a:ext>
              </a:extLst>
            </p:cNvPr>
            <p:cNvGrpSpPr/>
            <p:nvPr/>
          </p:nvGrpSpPr>
          <p:grpSpPr>
            <a:xfrm>
              <a:off x="1137751" y="4919451"/>
              <a:ext cx="3492795" cy="1128334"/>
              <a:chOff x="3155538" y="4739730"/>
              <a:chExt cx="3492795" cy="1128334"/>
            </a:xfrm>
          </p:grpSpPr>
          <p:sp>
            <p:nvSpPr>
              <p:cNvPr id="29" name="ïṩļïde">
                <a:extLst>
                  <a:ext uri="{FF2B5EF4-FFF2-40B4-BE49-F238E27FC236}">
                    <a16:creationId xmlns:a16="http://schemas.microsoft.com/office/drawing/2014/main" id="{C94CB415-8F44-4B29-8671-34A88F96A37A}"/>
                  </a:ext>
                </a:extLst>
              </p:cNvPr>
              <p:cNvSpPr/>
              <p:nvPr/>
            </p:nvSpPr>
            <p:spPr bwMode="auto">
              <a:xfrm>
                <a:off x="3155538" y="5083286"/>
                <a:ext cx="3492795" cy="7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16003" tIns="108002" rIns="216003" bIns="108002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When you copy &amp; paste</a:t>
                </a:r>
                <a:r>
                  <a:rPr lang="en-US" altLang="zh-CN" sz="2598"/>
                  <a:t>, choose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 </a:t>
                </a:r>
                <a:r>
                  <a:rPr lang="en-US" altLang="zh-CN" sz="2598" dirty="0"/>
                  <a:t>"keep text only" option.</a:t>
                </a:r>
                <a:endParaRPr lang="zh-CN" altLang="en-US" sz="2598" dirty="0"/>
              </a:p>
            </p:txBody>
          </p:sp>
          <p:sp>
            <p:nvSpPr>
              <p:cNvPr id="30" name="íṥ1íḓè">
                <a:extLst>
                  <a:ext uri="{FF2B5EF4-FFF2-40B4-BE49-F238E27FC236}">
                    <a16:creationId xmlns:a16="http://schemas.microsoft.com/office/drawing/2014/main" id="{005BE61F-4B8B-4E38-9FF7-3937597EE0C3}"/>
                  </a:ext>
                </a:extLst>
              </p:cNvPr>
              <p:cNvSpPr txBox="1"/>
              <p:nvPr/>
            </p:nvSpPr>
            <p:spPr bwMode="auto">
              <a:xfrm>
                <a:off x="3155538" y="4739730"/>
                <a:ext cx="3492795" cy="34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16003" tIns="108002" rIns="216003" bIns="108002">
                <a:normAutofit fontScale="40000" lnSpcReduction="2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0044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10044" b="1"/>
                  <a:t>here</a:t>
                </a:r>
                <a:endParaRPr lang="en-US" altLang="zh-CN" sz="10044" b="1" dirty="0"/>
              </a:p>
            </p:txBody>
          </p:sp>
        </p:grpSp>
        <p:grpSp>
          <p:nvGrpSpPr>
            <p:cNvPr id="6" name="işḷïdê">
              <a:extLst>
                <a:ext uri="{FF2B5EF4-FFF2-40B4-BE49-F238E27FC236}">
                  <a16:creationId xmlns:a16="http://schemas.microsoft.com/office/drawing/2014/main" id="{0B0B4C1D-FD59-4F53-9C87-57FEA94C629A}"/>
                </a:ext>
              </a:extLst>
            </p:cNvPr>
            <p:cNvGrpSpPr/>
            <p:nvPr/>
          </p:nvGrpSpPr>
          <p:grpSpPr>
            <a:xfrm>
              <a:off x="5593363" y="2132070"/>
              <a:ext cx="2730040" cy="1101442"/>
              <a:chOff x="983432" y="1665617"/>
              <a:chExt cx="2730040" cy="1101442"/>
            </a:xfrm>
          </p:grpSpPr>
          <p:sp>
            <p:nvSpPr>
              <p:cNvPr id="26" name="íSḷiḍé">
                <a:extLst>
                  <a:ext uri="{FF2B5EF4-FFF2-40B4-BE49-F238E27FC236}">
                    <a16:creationId xmlns:a16="http://schemas.microsoft.com/office/drawing/2014/main" id="{6F60732D-65F6-45DC-8326-DF9DAE8E5CC3}"/>
                  </a:ext>
                </a:extLst>
              </p:cNvPr>
              <p:cNvSpPr/>
              <p:nvPr/>
            </p:nvSpPr>
            <p:spPr>
              <a:xfrm>
                <a:off x="983432" y="2288515"/>
                <a:ext cx="2730040" cy="4785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598" dirty="0"/>
                  <a:t>Copy paste fonts. Choose the </a:t>
                </a:r>
                <a:r>
                  <a:rPr lang="en-US" altLang="zh-CN" sz="2598"/>
                  <a:t>only opti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on </a:t>
                </a:r>
                <a:r>
                  <a:rPr lang="en-US" altLang="zh-CN" sz="2598" dirty="0"/>
                  <a:t>to retain text.</a:t>
                </a:r>
              </a:p>
            </p:txBody>
          </p:sp>
          <p:sp>
            <p:nvSpPr>
              <p:cNvPr id="27" name="íŝ1ïḋê">
                <a:extLst>
                  <a:ext uri="{FF2B5EF4-FFF2-40B4-BE49-F238E27FC236}">
                    <a16:creationId xmlns:a16="http://schemas.microsoft.com/office/drawing/2014/main" id="{BEB5ED28-A64E-4A3A-B45C-741132EF5C1B}"/>
                  </a:ext>
                </a:extLst>
              </p:cNvPr>
              <p:cNvSpPr/>
              <p:nvPr/>
            </p:nvSpPr>
            <p:spPr>
              <a:xfrm>
                <a:off x="983432" y="1665617"/>
                <a:ext cx="1680474" cy="672131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/>
              </a:bodyPr>
              <a:lstStyle/>
              <a:p>
                <a:r>
                  <a:rPr lang="en-US" altLang="zh-CN" sz="8504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4</a:t>
                </a:r>
                <a:r>
                  <a:rPr lang="en-US" altLang="zh-CN" sz="236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8504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5%</a:t>
                </a:r>
                <a:endParaRPr lang="en-US" altLang="zh-CN" sz="8504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îs1íde">
                <a:extLst>
                  <a:ext uri="{FF2B5EF4-FFF2-40B4-BE49-F238E27FC236}">
                    <a16:creationId xmlns:a16="http://schemas.microsoft.com/office/drawing/2014/main" id="{1AF0D35A-8269-4FC0-89B5-F3285F97F297}"/>
                  </a:ext>
                </a:extLst>
              </p:cNvPr>
              <p:cNvSpPr/>
              <p:nvPr/>
            </p:nvSpPr>
            <p:spPr>
              <a:xfrm>
                <a:off x="2005384" y="1904359"/>
                <a:ext cx="1708088" cy="263902"/>
              </a:xfrm>
              <a:prstGeom prst="rect">
                <a:avLst/>
              </a:prstGeom>
            </p:spPr>
            <p:txBody>
              <a:bodyPr wrap="square" lIns="216003" tIns="108002" rIns="216003" bIns="108002" anchor="ctr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ext </a:t>
                </a:r>
                <a:r>
                  <a:rPr lang="en-US" altLang="zh-CN" sz="3307" b="1" dirty="0"/>
                  <a:t>here</a:t>
                </a:r>
              </a:p>
            </p:txBody>
          </p:sp>
        </p:grpSp>
        <p:grpSp>
          <p:nvGrpSpPr>
            <p:cNvPr id="7" name="ïŝľiḑè">
              <a:extLst>
                <a:ext uri="{FF2B5EF4-FFF2-40B4-BE49-F238E27FC236}">
                  <a16:creationId xmlns:a16="http://schemas.microsoft.com/office/drawing/2014/main" id="{6B0B229B-A4F1-4190-B7C6-AF8C2F76D082}"/>
                </a:ext>
              </a:extLst>
            </p:cNvPr>
            <p:cNvGrpSpPr/>
            <p:nvPr/>
          </p:nvGrpSpPr>
          <p:grpSpPr>
            <a:xfrm>
              <a:off x="5593363" y="3494290"/>
              <a:ext cx="2730040" cy="1101442"/>
              <a:chOff x="983432" y="1665617"/>
              <a:chExt cx="2730040" cy="1101442"/>
            </a:xfrm>
          </p:grpSpPr>
          <p:sp>
            <p:nvSpPr>
              <p:cNvPr id="23" name="îṩ1iďé">
                <a:extLst>
                  <a:ext uri="{FF2B5EF4-FFF2-40B4-BE49-F238E27FC236}">
                    <a16:creationId xmlns:a16="http://schemas.microsoft.com/office/drawing/2014/main" id="{C902E57D-33F1-4FEA-9C81-B085D50D95F3}"/>
                  </a:ext>
                </a:extLst>
              </p:cNvPr>
              <p:cNvSpPr/>
              <p:nvPr/>
            </p:nvSpPr>
            <p:spPr>
              <a:xfrm>
                <a:off x="983432" y="2288515"/>
                <a:ext cx="2730040" cy="4785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598"/>
                  <a:t>Cop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y </a:t>
                </a:r>
                <a:r>
                  <a:rPr lang="en-US" altLang="zh-CN" sz="2598" dirty="0"/>
                  <a:t>paste fonts. Choose the only option to retain text.</a:t>
                </a:r>
              </a:p>
            </p:txBody>
          </p:sp>
          <p:sp>
            <p:nvSpPr>
              <p:cNvPr id="24" name="i$lîdê">
                <a:extLst>
                  <a:ext uri="{FF2B5EF4-FFF2-40B4-BE49-F238E27FC236}">
                    <a16:creationId xmlns:a16="http://schemas.microsoft.com/office/drawing/2014/main" id="{8CB60D15-9A0F-4D72-85AF-7844DC6C51FE}"/>
                  </a:ext>
                </a:extLst>
              </p:cNvPr>
              <p:cNvSpPr/>
              <p:nvPr/>
            </p:nvSpPr>
            <p:spPr>
              <a:xfrm>
                <a:off x="983432" y="1665617"/>
                <a:ext cx="1680474" cy="672131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/>
              </a:bodyPr>
              <a:lstStyle/>
              <a:p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6</a:t>
                </a:r>
                <a:r>
                  <a:rPr lang="en-US" altLang="zh-CN" sz="236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6</a:t>
                </a:r>
                <a:r>
                  <a:rPr lang="en-US" altLang="zh-CN" sz="8504" dirty="0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25" name="isḷîdê">
                <a:extLst>
                  <a:ext uri="{FF2B5EF4-FFF2-40B4-BE49-F238E27FC236}">
                    <a16:creationId xmlns:a16="http://schemas.microsoft.com/office/drawing/2014/main" id="{8AA88349-BEA3-4317-99EC-6C850AD83BC8}"/>
                  </a:ext>
                </a:extLst>
              </p:cNvPr>
              <p:cNvSpPr/>
              <p:nvPr/>
            </p:nvSpPr>
            <p:spPr>
              <a:xfrm>
                <a:off x="2005384" y="1904359"/>
                <a:ext cx="1708088" cy="263902"/>
              </a:xfrm>
              <a:prstGeom prst="rect">
                <a:avLst/>
              </a:prstGeom>
            </p:spPr>
            <p:txBody>
              <a:bodyPr wrap="square" lIns="216003" tIns="108002" rIns="216003" bIns="108002" anchor="ctr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ext </a:t>
                </a:r>
                <a:r>
                  <a:rPr lang="en-US" altLang="zh-CN" sz="3307" b="1" dirty="0"/>
                  <a:t>here</a:t>
                </a:r>
              </a:p>
            </p:txBody>
          </p:sp>
        </p:grpSp>
        <p:grpSp>
          <p:nvGrpSpPr>
            <p:cNvPr id="8" name="i$ḻíḑê">
              <a:extLst>
                <a:ext uri="{FF2B5EF4-FFF2-40B4-BE49-F238E27FC236}">
                  <a16:creationId xmlns:a16="http://schemas.microsoft.com/office/drawing/2014/main" id="{52C15950-6473-426D-95A4-FCCC23635CFE}"/>
                </a:ext>
              </a:extLst>
            </p:cNvPr>
            <p:cNvGrpSpPr/>
            <p:nvPr/>
          </p:nvGrpSpPr>
          <p:grpSpPr>
            <a:xfrm>
              <a:off x="8834379" y="3494290"/>
              <a:ext cx="2461718" cy="1101442"/>
              <a:chOff x="983432" y="1665617"/>
              <a:chExt cx="2461718" cy="1101442"/>
            </a:xfrm>
          </p:grpSpPr>
          <p:sp>
            <p:nvSpPr>
              <p:cNvPr id="20" name="iŝlîďè">
                <a:extLst>
                  <a:ext uri="{FF2B5EF4-FFF2-40B4-BE49-F238E27FC236}">
                    <a16:creationId xmlns:a16="http://schemas.microsoft.com/office/drawing/2014/main" id="{7CAD9623-9CCD-44A1-BE98-49D6835E8958}"/>
                  </a:ext>
                </a:extLst>
              </p:cNvPr>
              <p:cNvSpPr/>
              <p:nvPr/>
            </p:nvSpPr>
            <p:spPr>
              <a:xfrm>
                <a:off x="983432" y="2288515"/>
                <a:ext cx="2301181" cy="4785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598"/>
                  <a:t>Cop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y </a:t>
                </a:r>
                <a:r>
                  <a:rPr lang="en-US" altLang="zh-CN" sz="2598" dirty="0"/>
                  <a:t>paste fonts. Choose the only option to retain text.</a:t>
                </a:r>
              </a:p>
            </p:txBody>
          </p:sp>
          <p:sp>
            <p:nvSpPr>
              <p:cNvPr id="21" name="íş1îḋe">
                <a:extLst>
                  <a:ext uri="{FF2B5EF4-FFF2-40B4-BE49-F238E27FC236}">
                    <a16:creationId xmlns:a16="http://schemas.microsoft.com/office/drawing/2014/main" id="{18DB1E80-0FCB-450F-ABC6-15FCB62277E7}"/>
                  </a:ext>
                </a:extLst>
              </p:cNvPr>
              <p:cNvSpPr/>
              <p:nvPr/>
            </p:nvSpPr>
            <p:spPr>
              <a:xfrm>
                <a:off x="983432" y="1665617"/>
                <a:ext cx="1680474" cy="672131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/>
              </a:bodyPr>
              <a:lstStyle/>
              <a:p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r>
                  <a:rPr lang="en-US" altLang="zh-CN" sz="236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6</a:t>
                </a:r>
                <a:r>
                  <a:rPr lang="en-US" altLang="zh-CN" sz="8504" dirty="0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22" name="išľïḓè">
                <a:extLst>
                  <a:ext uri="{FF2B5EF4-FFF2-40B4-BE49-F238E27FC236}">
                    <a16:creationId xmlns:a16="http://schemas.microsoft.com/office/drawing/2014/main" id="{7781D540-FB96-4D85-A0F0-929869B1FF3F}"/>
                  </a:ext>
                </a:extLst>
              </p:cNvPr>
              <p:cNvSpPr/>
              <p:nvPr/>
            </p:nvSpPr>
            <p:spPr>
              <a:xfrm>
                <a:off x="2005384" y="1904359"/>
                <a:ext cx="1439766" cy="263902"/>
              </a:xfrm>
              <a:prstGeom prst="rect">
                <a:avLst/>
              </a:prstGeom>
            </p:spPr>
            <p:txBody>
              <a:bodyPr wrap="square" lIns="216003" tIns="108002" rIns="216003" bIns="108002" anchor="ctr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ext </a:t>
                </a:r>
                <a:r>
                  <a:rPr lang="en-US" altLang="zh-CN" sz="3307" b="1" dirty="0"/>
                  <a:t>here</a:t>
                </a:r>
              </a:p>
            </p:txBody>
          </p:sp>
        </p:grpSp>
        <p:grpSp>
          <p:nvGrpSpPr>
            <p:cNvPr id="9" name="ïŝļiḍe">
              <a:extLst>
                <a:ext uri="{FF2B5EF4-FFF2-40B4-BE49-F238E27FC236}">
                  <a16:creationId xmlns:a16="http://schemas.microsoft.com/office/drawing/2014/main" id="{ABF00171-D197-4AFD-9BCB-5E372C009E11}"/>
                </a:ext>
              </a:extLst>
            </p:cNvPr>
            <p:cNvGrpSpPr/>
            <p:nvPr/>
          </p:nvGrpSpPr>
          <p:grpSpPr>
            <a:xfrm>
              <a:off x="8834379" y="2125790"/>
              <a:ext cx="2461718" cy="1101442"/>
              <a:chOff x="983432" y="1665617"/>
              <a:chExt cx="2461718" cy="1101442"/>
            </a:xfrm>
          </p:grpSpPr>
          <p:sp>
            <p:nvSpPr>
              <p:cNvPr id="17" name="í$1ide">
                <a:extLst>
                  <a:ext uri="{FF2B5EF4-FFF2-40B4-BE49-F238E27FC236}">
                    <a16:creationId xmlns:a16="http://schemas.microsoft.com/office/drawing/2014/main" id="{7B31009D-18A6-4B4D-B4A9-CFAD760F937D}"/>
                  </a:ext>
                </a:extLst>
              </p:cNvPr>
              <p:cNvSpPr/>
              <p:nvPr/>
            </p:nvSpPr>
            <p:spPr>
              <a:xfrm>
                <a:off x="983432" y="2288515"/>
                <a:ext cx="2301181" cy="4785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598"/>
                  <a:t>Cop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y </a:t>
                </a:r>
                <a:r>
                  <a:rPr lang="en-US" altLang="zh-CN" sz="2598" dirty="0"/>
                  <a:t>paste fonts. Choose the only option to retain text.</a:t>
                </a:r>
              </a:p>
            </p:txBody>
          </p:sp>
          <p:sp>
            <p:nvSpPr>
              <p:cNvPr id="18" name="íṥļiďe">
                <a:extLst>
                  <a:ext uri="{FF2B5EF4-FFF2-40B4-BE49-F238E27FC236}">
                    <a16:creationId xmlns:a16="http://schemas.microsoft.com/office/drawing/2014/main" id="{D2C5071A-F0B1-44C9-A0A1-CA8354DAB527}"/>
                  </a:ext>
                </a:extLst>
              </p:cNvPr>
              <p:cNvSpPr/>
              <p:nvPr/>
            </p:nvSpPr>
            <p:spPr>
              <a:xfrm>
                <a:off x="983432" y="1665617"/>
                <a:ext cx="1680474" cy="672131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/>
              </a:bodyPr>
              <a:lstStyle/>
              <a:p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  <a:r>
                  <a:rPr lang="en-US" altLang="zh-CN" sz="236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8504" dirty="0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19" name="išḻiḋè">
                <a:extLst>
                  <a:ext uri="{FF2B5EF4-FFF2-40B4-BE49-F238E27FC236}">
                    <a16:creationId xmlns:a16="http://schemas.microsoft.com/office/drawing/2014/main" id="{751EE5C3-6F36-40D2-B70E-0489224FBE1F}"/>
                  </a:ext>
                </a:extLst>
              </p:cNvPr>
              <p:cNvSpPr/>
              <p:nvPr/>
            </p:nvSpPr>
            <p:spPr>
              <a:xfrm>
                <a:off x="2005384" y="1904359"/>
                <a:ext cx="1439766" cy="263902"/>
              </a:xfrm>
              <a:prstGeom prst="rect">
                <a:avLst/>
              </a:prstGeom>
            </p:spPr>
            <p:txBody>
              <a:bodyPr wrap="square" lIns="216003" tIns="108002" rIns="216003" bIns="108002" anchor="ctr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ext </a:t>
                </a:r>
                <a:r>
                  <a:rPr lang="en-US" altLang="zh-CN" sz="3307" b="1" dirty="0"/>
                  <a:t>here</a:t>
                </a:r>
              </a:p>
            </p:txBody>
          </p:sp>
        </p:grpSp>
        <p:grpSp>
          <p:nvGrpSpPr>
            <p:cNvPr id="10" name="ïšļiďé">
              <a:extLst>
                <a:ext uri="{FF2B5EF4-FFF2-40B4-BE49-F238E27FC236}">
                  <a16:creationId xmlns:a16="http://schemas.microsoft.com/office/drawing/2014/main" id="{E3AEA7A3-1618-4C9A-84B0-295B8C4208D2}"/>
                </a:ext>
              </a:extLst>
            </p:cNvPr>
            <p:cNvGrpSpPr/>
            <p:nvPr/>
          </p:nvGrpSpPr>
          <p:grpSpPr>
            <a:xfrm>
              <a:off x="5593363" y="4856510"/>
              <a:ext cx="2730040" cy="1101442"/>
              <a:chOff x="983432" y="1665617"/>
              <a:chExt cx="2730040" cy="1101442"/>
            </a:xfrm>
          </p:grpSpPr>
          <p:sp>
            <p:nvSpPr>
              <p:cNvPr id="14" name="ïşļîďe">
                <a:extLst>
                  <a:ext uri="{FF2B5EF4-FFF2-40B4-BE49-F238E27FC236}">
                    <a16:creationId xmlns:a16="http://schemas.microsoft.com/office/drawing/2014/main" id="{B7FD9794-6098-4C42-BAAF-6B6AA96FFC59}"/>
                  </a:ext>
                </a:extLst>
              </p:cNvPr>
              <p:cNvSpPr/>
              <p:nvPr/>
            </p:nvSpPr>
            <p:spPr>
              <a:xfrm>
                <a:off x="983432" y="2288515"/>
                <a:ext cx="2730040" cy="4785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598"/>
                  <a:t>Cop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y </a:t>
                </a:r>
                <a:r>
                  <a:rPr lang="en-US" altLang="zh-CN" sz="2598" dirty="0"/>
                  <a:t>paste fonts. Choose the only option to retain text.</a:t>
                </a:r>
              </a:p>
            </p:txBody>
          </p:sp>
          <p:sp>
            <p:nvSpPr>
              <p:cNvPr id="15" name="îṥ1iḑe">
                <a:extLst>
                  <a:ext uri="{FF2B5EF4-FFF2-40B4-BE49-F238E27FC236}">
                    <a16:creationId xmlns:a16="http://schemas.microsoft.com/office/drawing/2014/main" id="{BA509E4D-644B-4BE9-A2B1-86B939171462}"/>
                  </a:ext>
                </a:extLst>
              </p:cNvPr>
              <p:cNvSpPr/>
              <p:nvPr/>
            </p:nvSpPr>
            <p:spPr>
              <a:xfrm>
                <a:off x="983432" y="1665617"/>
                <a:ext cx="1680474" cy="672131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/>
              </a:bodyPr>
              <a:lstStyle/>
              <a:p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r>
                  <a:rPr lang="en-US" altLang="zh-CN" sz="236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8504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8504" dirty="0">
                    <a:solidFill>
                      <a:schemeClr val="bg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16" name="îslíḋê">
                <a:extLst>
                  <a:ext uri="{FF2B5EF4-FFF2-40B4-BE49-F238E27FC236}">
                    <a16:creationId xmlns:a16="http://schemas.microsoft.com/office/drawing/2014/main" id="{CBB5F03C-A4E3-44A0-AC7E-9EA5BA7A267F}"/>
                  </a:ext>
                </a:extLst>
              </p:cNvPr>
              <p:cNvSpPr/>
              <p:nvPr/>
            </p:nvSpPr>
            <p:spPr>
              <a:xfrm>
                <a:off x="2005384" y="1904359"/>
                <a:ext cx="1708088" cy="263902"/>
              </a:xfrm>
              <a:prstGeom prst="rect">
                <a:avLst/>
              </a:prstGeom>
            </p:spPr>
            <p:txBody>
              <a:bodyPr wrap="square" lIns="216003" tIns="108002" rIns="216003" bIns="108002" anchor="ctr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Text he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re</a:t>
                </a:r>
                <a:endParaRPr lang="en-US" altLang="zh-CN" sz="3307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EAB8968-D196-49A8-A8F4-B932400F8925}"/>
                </a:ext>
              </a:extLst>
            </p:cNvPr>
            <p:cNvCxnSpPr/>
            <p:nvPr/>
          </p:nvCxnSpPr>
          <p:spPr>
            <a:xfrm>
              <a:off x="5663952" y="3363901"/>
              <a:ext cx="547160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738FB0D-C459-4669-A5E6-9D93047B886F}"/>
                </a:ext>
              </a:extLst>
            </p:cNvPr>
            <p:cNvCxnSpPr/>
            <p:nvPr/>
          </p:nvCxnSpPr>
          <p:spPr>
            <a:xfrm>
              <a:off x="5663952" y="4726121"/>
              <a:ext cx="547160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0206C82-E94A-4230-95B1-D1186AE4C352}"/>
                </a:ext>
              </a:extLst>
            </p:cNvPr>
            <p:cNvCxnSpPr/>
            <p:nvPr/>
          </p:nvCxnSpPr>
          <p:spPr>
            <a:xfrm>
              <a:off x="8323403" y="2242795"/>
              <a:ext cx="0" cy="363447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94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7D7C-C5B9-4B25-B0A7-C8F5285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39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863B79A-9B91-410A-AB64-C8864AE2991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751657" y="3635586"/>
            <a:ext cx="25297110" cy="10098891"/>
            <a:chOff x="741524" y="1539000"/>
            <a:chExt cx="10708952" cy="4275134"/>
          </a:xfrm>
        </p:grpSpPr>
        <p:sp>
          <p:nvSpPr>
            <p:cNvPr id="4" name="ïṥ1ïḋé">
              <a:extLst>
                <a:ext uri="{FF2B5EF4-FFF2-40B4-BE49-F238E27FC236}">
                  <a16:creationId xmlns:a16="http://schemas.microsoft.com/office/drawing/2014/main" id="{C1D7D797-D3BD-4B53-ACC9-51A59A598666}"/>
                </a:ext>
              </a:extLst>
            </p:cNvPr>
            <p:cNvSpPr/>
            <p:nvPr/>
          </p:nvSpPr>
          <p:spPr bwMode="auto">
            <a:xfrm>
              <a:off x="7323931" y="2518488"/>
              <a:ext cx="3094038" cy="1106488"/>
            </a:xfrm>
            <a:custGeom>
              <a:avLst/>
              <a:gdLst>
                <a:gd name="T0" fmla="*/ 603 w 676"/>
                <a:gd name="T1" fmla="*/ 241 h 241"/>
                <a:gd name="T2" fmla="*/ 73 w 676"/>
                <a:gd name="T3" fmla="*/ 241 h 241"/>
                <a:gd name="T4" fmla="*/ 0 w 676"/>
                <a:gd name="T5" fmla="*/ 173 h 241"/>
                <a:gd name="T6" fmla="*/ 0 w 676"/>
                <a:gd name="T7" fmla="*/ 68 h 241"/>
                <a:gd name="T8" fmla="*/ 73 w 676"/>
                <a:gd name="T9" fmla="*/ 0 h 241"/>
                <a:gd name="T10" fmla="*/ 603 w 676"/>
                <a:gd name="T11" fmla="*/ 0 h 241"/>
                <a:gd name="T12" fmla="*/ 676 w 676"/>
                <a:gd name="T13" fmla="*/ 68 h 241"/>
                <a:gd name="T14" fmla="*/ 676 w 676"/>
                <a:gd name="T15" fmla="*/ 173 h 241"/>
                <a:gd name="T16" fmla="*/ 603 w 676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41">
                  <a:moveTo>
                    <a:pt x="603" y="241"/>
                  </a:moveTo>
                  <a:cubicBezTo>
                    <a:pt x="73" y="241"/>
                    <a:pt x="73" y="241"/>
                    <a:pt x="73" y="241"/>
                  </a:cubicBezTo>
                  <a:cubicBezTo>
                    <a:pt x="33" y="241"/>
                    <a:pt x="0" y="211"/>
                    <a:pt x="0" y="1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3" y="0"/>
                    <a:pt x="73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643" y="0"/>
                    <a:pt x="676" y="31"/>
                    <a:pt x="676" y="68"/>
                  </a:cubicBezTo>
                  <a:cubicBezTo>
                    <a:pt x="676" y="173"/>
                    <a:pt x="676" y="173"/>
                    <a:pt x="676" y="173"/>
                  </a:cubicBezTo>
                  <a:cubicBezTo>
                    <a:pt x="676" y="211"/>
                    <a:pt x="643" y="241"/>
                    <a:pt x="603" y="24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16003" tIns="110553" rIns="216003" bIns="110553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7559" b="1"/>
                <a:t>Ke</a:t>
              </a:r>
              <a:r>
                <a:rPr lang="en-US" altLang="zh-CN" sz="236" b="1"/>
                <a:t> </a:t>
              </a:r>
              <a:r>
                <a:rPr lang="en-US" altLang="zh-CN" sz="7559" b="1"/>
                <a:t>yword</a:t>
              </a:r>
              <a:endParaRPr lang="zh-CN" altLang="en-US" sz="7559" b="1" dirty="0"/>
            </a:p>
          </p:txBody>
        </p:sp>
        <p:sp>
          <p:nvSpPr>
            <p:cNvPr id="5" name="îŝ1íḑé">
              <a:extLst>
                <a:ext uri="{FF2B5EF4-FFF2-40B4-BE49-F238E27FC236}">
                  <a16:creationId xmlns:a16="http://schemas.microsoft.com/office/drawing/2014/main" id="{C18C57CB-5091-40F5-AA44-F7C27087DBDA}"/>
                </a:ext>
              </a:extLst>
            </p:cNvPr>
            <p:cNvSpPr/>
            <p:nvPr/>
          </p:nvSpPr>
          <p:spPr bwMode="auto">
            <a:xfrm>
              <a:off x="1650206" y="3763088"/>
              <a:ext cx="1003300" cy="358775"/>
            </a:xfrm>
            <a:custGeom>
              <a:avLst/>
              <a:gdLst>
                <a:gd name="T0" fmla="*/ 632 w 632"/>
                <a:gd name="T1" fmla="*/ 0 h 226"/>
                <a:gd name="T2" fmla="*/ 545 w 632"/>
                <a:gd name="T3" fmla="*/ 113 h 226"/>
                <a:gd name="T4" fmla="*/ 632 w 632"/>
                <a:gd name="T5" fmla="*/ 226 h 226"/>
                <a:gd name="T6" fmla="*/ 90 w 632"/>
                <a:gd name="T7" fmla="*/ 226 h 226"/>
                <a:gd name="T8" fmla="*/ 0 w 632"/>
                <a:gd name="T9" fmla="*/ 113 h 226"/>
                <a:gd name="T10" fmla="*/ 90 w 632"/>
                <a:gd name="T11" fmla="*/ 0 h 226"/>
                <a:gd name="T12" fmla="*/ 632 w 63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226">
                  <a:moveTo>
                    <a:pt x="632" y="0"/>
                  </a:moveTo>
                  <a:lnTo>
                    <a:pt x="545" y="113"/>
                  </a:lnTo>
                  <a:lnTo>
                    <a:pt x="632" y="226"/>
                  </a:lnTo>
                  <a:lnTo>
                    <a:pt x="90" y="226"/>
                  </a:lnTo>
                  <a:lnTo>
                    <a:pt x="0" y="113"/>
                  </a:lnTo>
                  <a:lnTo>
                    <a:pt x="90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6" name="îŝľiḓe">
              <a:extLst>
                <a:ext uri="{FF2B5EF4-FFF2-40B4-BE49-F238E27FC236}">
                  <a16:creationId xmlns:a16="http://schemas.microsoft.com/office/drawing/2014/main" id="{75A7D0ED-48E4-4743-BCD6-44B5F9CB81B7}"/>
                </a:ext>
              </a:extLst>
            </p:cNvPr>
            <p:cNvSpPr/>
            <p:nvPr/>
          </p:nvSpPr>
          <p:spPr bwMode="auto">
            <a:xfrm>
              <a:off x="2607469" y="3763088"/>
              <a:ext cx="1001713" cy="358775"/>
            </a:xfrm>
            <a:custGeom>
              <a:avLst/>
              <a:gdLst>
                <a:gd name="T0" fmla="*/ 631 w 631"/>
                <a:gd name="T1" fmla="*/ 0 h 226"/>
                <a:gd name="T2" fmla="*/ 542 w 631"/>
                <a:gd name="T3" fmla="*/ 113 h 226"/>
                <a:gd name="T4" fmla="*/ 631 w 631"/>
                <a:gd name="T5" fmla="*/ 226 h 226"/>
                <a:gd name="T6" fmla="*/ 89 w 631"/>
                <a:gd name="T7" fmla="*/ 226 h 226"/>
                <a:gd name="T8" fmla="*/ 0 w 631"/>
                <a:gd name="T9" fmla="*/ 113 h 226"/>
                <a:gd name="T10" fmla="*/ 89 w 631"/>
                <a:gd name="T11" fmla="*/ 0 h 226"/>
                <a:gd name="T12" fmla="*/ 631 w 631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1" h="226">
                  <a:moveTo>
                    <a:pt x="631" y="0"/>
                  </a:moveTo>
                  <a:lnTo>
                    <a:pt x="542" y="113"/>
                  </a:lnTo>
                  <a:lnTo>
                    <a:pt x="631" y="226"/>
                  </a:lnTo>
                  <a:lnTo>
                    <a:pt x="89" y="226"/>
                  </a:lnTo>
                  <a:lnTo>
                    <a:pt x="0" y="113"/>
                  </a:lnTo>
                  <a:lnTo>
                    <a:pt x="89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7" name="íṡļídê">
              <a:extLst>
                <a:ext uri="{FF2B5EF4-FFF2-40B4-BE49-F238E27FC236}">
                  <a16:creationId xmlns:a16="http://schemas.microsoft.com/office/drawing/2014/main" id="{391D59C5-05E3-46DB-80CD-965945029F86}"/>
                </a:ext>
              </a:extLst>
            </p:cNvPr>
            <p:cNvSpPr/>
            <p:nvPr/>
          </p:nvSpPr>
          <p:spPr bwMode="auto">
            <a:xfrm>
              <a:off x="818356" y="3299538"/>
              <a:ext cx="882650" cy="822325"/>
            </a:xfrm>
            <a:custGeom>
              <a:avLst/>
              <a:gdLst>
                <a:gd name="T0" fmla="*/ 84 w 193"/>
                <a:gd name="T1" fmla="*/ 101 h 179"/>
                <a:gd name="T2" fmla="*/ 84 w 193"/>
                <a:gd name="T3" fmla="*/ 29 h 179"/>
                <a:gd name="T4" fmla="*/ 42 w 193"/>
                <a:gd name="T5" fmla="*/ 0 h 179"/>
                <a:gd name="T6" fmla="*/ 0 w 193"/>
                <a:gd name="T7" fmla="*/ 29 h 179"/>
                <a:gd name="T8" fmla="*/ 0 w 193"/>
                <a:gd name="T9" fmla="*/ 111 h 179"/>
                <a:gd name="T10" fmla="*/ 73 w 193"/>
                <a:gd name="T11" fmla="*/ 179 h 179"/>
                <a:gd name="T12" fmla="*/ 193 w 193"/>
                <a:gd name="T13" fmla="*/ 179 h 179"/>
                <a:gd name="T14" fmla="*/ 162 w 193"/>
                <a:gd name="T15" fmla="*/ 140 h 179"/>
                <a:gd name="T16" fmla="*/ 193 w 193"/>
                <a:gd name="T17" fmla="*/ 101 h 179"/>
                <a:gd name="T18" fmla="*/ 84 w 193"/>
                <a:gd name="T19" fmla="*/ 10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9">
                  <a:moveTo>
                    <a:pt x="84" y="101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48"/>
                    <a:pt x="33" y="179"/>
                    <a:pt x="73" y="179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3" y="101"/>
                    <a:pt x="193" y="101"/>
                    <a:pt x="193" y="101"/>
                  </a:cubicBezTo>
                  <a:lnTo>
                    <a:pt x="84" y="1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8" name="îSļîde">
              <a:extLst>
                <a:ext uri="{FF2B5EF4-FFF2-40B4-BE49-F238E27FC236}">
                  <a16:creationId xmlns:a16="http://schemas.microsoft.com/office/drawing/2014/main" id="{418B4A89-E9F0-4A33-8B4B-1A2B16A2078D}"/>
                </a:ext>
              </a:extLst>
            </p:cNvPr>
            <p:cNvSpPr/>
            <p:nvPr/>
          </p:nvSpPr>
          <p:spPr bwMode="auto">
            <a:xfrm>
              <a:off x="818356" y="2523250"/>
              <a:ext cx="882650" cy="822325"/>
            </a:xfrm>
            <a:custGeom>
              <a:avLst/>
              <a:gdLst>
                <a:gd name="T0" fmla="*/ 84 w 193"/>
                <a:gd name="T1" fmla="*/ 77 h 179"/>
                <a:gd name="T2" fmla="*/ 162 w 193"/>
                <a:gd name="T3" fmla="*/ 77 h 179"/>
                <a:gd name="T4" fmla="*/ 193 w 193"/>
                <a:gd name="T5" fmla="*/ 38 h 179"/>
                <a:gd name="T6" fmla="*/ 162 w 193"/>
                <a:gd name="T7" fmla="*/ 0 h 179"/>
                <a:gd name="T8" fmla="*/ 73 w 193"/>
                <a:gd name="T9" fmla="*/ 0 h 179"/>
                <a:gd name="T10" fmla="*/ 0 w 193"/>
                <a:gd name="T11" fmla="*/ 68 h 179"/>
                <a:gd name="T12" fmla="*/ 0 w 193"/>
                <a:gd name="T13" fmla="*/ 179 h 179"/>
                <a:gd name="T14" fmla="*/ 42 w 193"/>
                <a:gd name="T15" fmla="*/ 150 h 179"/>
                <a:gd name="T16" fmla="*/ 84 w 193"/>
                <a:gd name="T17" fmla="*/ 179 h 179"/>
                <a:gd name="T18" fmla="*/ 84 w 193"/>
                <a:gd name="T19" fmla="*/ 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9">
                  <a:moveTo>
                    <a:pt x="84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0"/>
                    <a:pt x="0" y="68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4" y="179"/>
                    <a:pt x="84" y="179"/>
                    <a:pt x="84" y="179"/>
                  </a:cubicBezTo>
                  <a:lnTo>
                    <a:pt x="84" y="7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9" name="iṣḷîde">
              <a:extLst>
                <a:ext uri="{FF2B5EF4-FFF2-40B4-BE49-F238E27FC236}">
                  <a16:creationId xmlns:a16="http://schemas.microsoft.com/office/drawing/2014/main" id="{AA3E5970-041A-4905-B626-9850CF2B97C2}"/>
                </a:ext>
              </a:extLst>
            </p:cNvPr>
            <p:cNvSpPr/>
            <p:nvPr/>
          </p:nvSpPr>
          <p:spPr bwMode="auto">
            <a:xfrm>
              <a:off x="5014119" y="1539000"/>
              <a:ext cx="2163763" cy="1806575"/>
            </a:xfrm>
            <a:custGeom>
              <a:avLst/>
              <a:gdLst>
                <a:gd name="T0" fmla="*/ 244 w 473"/>
                <a:gd name="T1" fmla="*/ 49 h 393"/>
                <a:gd name="T2" fmla="*/ 262 w 473"/>
                <a:gd name="T3" fmla="*/ 83 h 393"/>
                <a:gd name="T4" fmla="*/ 213 w 473"/>
                <a:gd name="T5" fmla="*/ 174 h 393"/>
                <a:gd name="T6" fmla="*/ 176 w 473"/>
                <a:gd name="T7" fmla="*/ 197 h 393"/>
                <a:gd name="T8" fmla="*/ 161 w 473"/>
                <a:gd name="T9" fmla="*/ 275 h 393"/>
                <a:gd name="T10" fmla="*/ 236 w 473"/>
                <a:gd name="T11" fmla="*/ 301 h 393"/>
                <a:gd name="T12" fmla="*/ 311 w 473"/>
                <a:gd name="T13" fmla="*/ 275 h 393"/>
                <a:gd name="T14" fmla="*/ 297 w 473"/>
                <a:gd name="T15" fmla="*/ 197 h 393"/>
                <a:gd name="T16" fmla="*/ 260 w 473"/>
                <a:gd name="T17" fmla="*/ 103 h 393"/>
                <a:gd name="T18" fmla="*/ 268 w 473"/>
                <a:gd name="T19" fmla="*/ 100 h 393"/>
                <a:gd name="T20" fmla="*/ 334 w 473"/>
                <a:gd name="T21" fmla="*/ 35 h 393"/>
                <a:gd name="T22" fmla="*/ 319 w 473"/>
                <a:gd name="T23" fmla="*/ 21 h 393"/>
                <a:gd name="T24" fmla="*/ 244 w 473"/>
                <a:gd name="T25" fmla="*/ 10 h 393"/>
                <a:gd name="T26" fmla="*/ 251 w 473"/>
                <a:gd name="T27" fmla="*/ 0 h 393"/>
                <a:gd name="T28" fmla="*/ 244 w 473"/>
                <a:gd name="T29" fmla="*/ 0 h 393"/>
                <a:gd name="T30" fmla="*/ 221 w 473"/>
                <a:gd name="T31" fmla="*/ 0 h 393"/>
                <a:gd name="T32" fmla="*/ 229 w 473"/>
                <a:gd name="T33" fmla="*/ 10 h 393"/>
                <a:gd name="T34" fmla="*/ 154 w 473"/>
                <a:gd name="T35" fmla="*/ 21 h 393"/>
                <a:gd name="T36" fmla="*/ 139 w 473"/>
                <a:gd name="T37" fmla="*/ 35 h 393"/>
                <a:gd name="T38" fmla="*/ 143 w 473"/>
                <a:gd name="T39" fmla="*/ 44 h 393"/>
                <a:gd name="T40" fmla="*/ 205 w 473"/>
                <a:gd name="T41" fmla="*/ 100 h 393"/>
                <a:gd name="T42" fmla="*/ 213 w 473"/>
                <a:gd name="T43" fmla="*/ 103 h 393"/>
                <a:gd name="T44" fmla="*/ 213 w 473"/>
                <a:gd name="T45" fmla="*/ 174 h 393"/>
                <a:gd name="T46" fmla="*/ 393 w 473"/>
                <a:gd name="T47" fmla="*/ 207 h 393"/>
                <a:gd name="T48" fmla="*/ 473 w 473"/>
                <a:gd name="T49" fmla="*/ 312 h 393"/>
                <a:gd name="T50" fmla="*/ 431 w 473"/>
                <a:gd name="T51" fmla="*/ 364 h 393"/>
                <a:gd name="T52" fmla="*/ 389 w 473"/>
                <a:gd name="T53" fmla="*/ 318 h 393"/>
                <a:gd name="T54" fmla="*/ 343 w 473"/>
                <a:gd name="T55" fmla="*/ 291 h 393"/>
                <a:gd name="T56" fmla="*/ 324 w 473"/>
                <a:gd name="T57" fmla="*/ 275 h 393"/>
                <a:gd name="T58" fmla="*/ 324 w 473"/>
                <a:gd name="T59" fmla="*/ 182 h 393"/>
                <a:gd name="T60" fmla="*/ 343 w 473"/>
                <a:gd name="T61" fmla="*/ 197 h 393"/>
                <a:gd name="T62" fmla="*/ 130 w 473"/>
                <a:gd name="T63" fmla="*/ 197 h 393"/>
                <a:gd name="T64" fmla="*/ 148 w 473"/>
                <a:gd name="T65" fmla="*/ 182 h 393"/>
                <a:gd name="T66" fmla="*/ 130 w 473"/>
                <a:gd name="T67" fmla="*/ 291 h 393"/>
                <a:gd name="T68" fmla="*/ 84 w 473"/>
                <a:gd name="T69" fmla="*/ 318 h 393"/>
                <a:gd name="T70" fmla="*/ 42 w 473"/>
                <a:gd name="T71" fmla="*/ 393 h 393"/>
                <a:gd name="T72" fmla="*/ 0 w 473"/>
                <a:gd name="T73" fmla="*/ 317 h 393"/>
                <a:gd name="T74" fmla="*/ 110 w 473"/>
                <a:gd name="T75" fmla="*/ 199 h 393"/>
                <a:gd name="T76" fmla="*/ 130 w 473"/>
                <a:gd name="T77" fmla="*/ 197 h 393"/>
                <a:gd name="T78" fmla="*/ 229 w 473"/>
                <a:gd name="T79" fmla="*/ 49 h 393"/>
                <a:gd name="T80" fmla="*/ 211 w 473"/>
                <a:gd name="T81" fmla="*/ 8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393">
                  <a:moveTo>
                    <a:pt x="244" y="83"/>
                  </a:moveTo>
                  <a:cubicBezTo>
                    <a:pt x="244" y="49"/>
                    <a:pt x="244" y="49"/>
                    <a:pt x="244" y="49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262" y="83"/>
                    <a:pt x="262" y="83"/>
                    <a:pt x="262" y="83"/>
                  </a:cubicBezTo>
                  <a:cubicBezTo>
                    <a:pt x="244" y="83"/>
                    <a:pt x="244" y="83"/>
                    <a:pt x="244" y="83"/>
                  </a:cubicBezTo>
                  <a:close/>
                  <a:moveTo>
                    <a:pt x="213" y="174"/>
                  </a:moveTo>
                  <a:cubicBezTo>
                    <a:pt x="198" y="178"/>
                    <a:pt x="186" y="186"/>
                    <a:pt x="176" y="197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61" y="197"/>
                    <a:pt x="161" y="197"/>
                    <a:pt x="161" y="197"/>
                  </a:cubicBezTo>
                  <a:cubicBezTo>
                    <a:pt x="161" y="275"/>
                    <a:pt x="161" y="275"/>
                    <a:pt x="161" y="275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90" y="291"/>
                    <a:pt x="212" y="301"/>
                    <a:pt x="236" y="301"/>
                  </a:cubicBezTo>
                  <a:cubicBezTo>
                    <a:pt x="261" y="301"/>
                    <a:pt x="283" y="291"/>
                    <a:pt x="297" y="275"/>
                  </a:cubicBezTo>
                  <a:cubicBezTo>
                    <a:pt x="311" y="275"/>
                    <a:pt x="311" y="275"/>
                    <a:pt x="311" y="275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97" y="197"/>
                    <a:pt x="297" y="197"/>
                    <a:pt x="297" y="197"/>
                  </a:cubicBezTo>
                  <a:cubicBezTo>
                    <a:pt x="287" y="186"/>
                    <a:pt x="274" y="178"/>
                    <a:pt x="260" y="174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3" y="103"/>
                    <a:pt x="266" y="102"/>
                    <a:pt x="268" y="100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32" y="43"/>
                    <a:pt x="334" y="39"/>
                    <a:pt x="334" y="35"/>
                  </a:cubicBezTo>
                  <a:cubicBezTo>
                    <a:pt x="334" y="35"/>
                    <a:pt x="334" y="35"/>
                    <a:pt x="334" y="35"/>
                  </a:cubicBezTo>
                  <a:cubicBezTo>
                    <a:pt x="334" y="27"/>
                    <a:pt x="327" y="21"/>
                    <a:pt x="319" y="21"/>
                  </a:cubicBezTo>
                  <a:cubicBezTo>
                    <a:pt x="244" y="21"/>
                    <a:pt x="244" y="21"/>
                    <a:pt x="244" y="21"/>
                  </a:cubicBezTo>
                  <a:cubicBezTo>
                    <a:pt x="244" y="10"/>
                    <a:pt x="244" y="10"/>
                    <a:pt x="244" y="10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9" y="10"/>
                    <a:pt x="229" y="10"/>
                    <a:pt x="229" y="10"/>
                  </a:cubicBezTo>
                  <a:cubicBezTo>
                    <a:pt x="229" y="21"/>
                    <a:pt x="229" y="21"/>
                    <a:pt x="229" y="21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46" y="21"/>
                    <a:pt x="139" y="27"/>
                    <a:pt x="139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9" y="38"/>
                    <a:pt x="140" y="40"/>
                    <a:pt x="142" y="43"/>
                  </a:cubicBezTo>
                  <a:cubicBezTo>
                    <a:pt x="142" y="43"/>
                    <a:pt x="142" y="43"/>
                    <a:pt x="143" y="44"/>
                  </a:cubicBezTo>
                  <a:cubicBezTo>
                    <a:pt x="143" y="44"/>
                    <a:pt x="144" y="45"/>
                    <a:pt x="144" y="45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7" y="102"/>
                    <a:pt x="210" y="103"/>
                    <a:pt x="213" y="103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3" y="174"/>
                    <a:pt x="213" y="174"/>
                    <a:pt x="213" y="174"/>
                  </a:cubicBezTo>
                  <a:close/>
                  <a:moveTo>
                    <a:pt x="344" y="197"/>
                  </a:moveTo>
                  <a:cubicBezTo>
                    <a:pt x="361" y="198"/>
                    <a:pt x="377" y="201"/>
                    <a:pt x="393" y="207"/>
                  </a:cubicBezTo>
                  <a:cubicBezTo>
                    <a:pt x="436" y="225"/>
                    <a:pt x="463" y="257"/>
                    <a:pt x="472" y="300"/>
                  </a:cubicBezTo>
                  <a:cubicBezTo>
                    <a:pt x="473" y="312"/>
                    <a:pt x="473" y="312"/>
                    <a:pt x="473" y="312"/>
                  </a:cubicBezTo>
                  <a:cubicBezTo>
                    <a:pt x="473" y="393"/>
                    <a:pt x="473" y="393"/>
                    <a:pt x="473" y="393"/>
                  </a:cubicBezTo>
                  <a:cubicBezTo>
                    <a:pt x="431" y="364"/>
                    <a:pt x="431" y="364"/>
                    <a:pt x="431" y="364"/>
                  </a:cubicBezTo>
                  <a:cubicBezTo>
                    <a:pt x="389" y="393"/>
                    <a:pt x="389" y="393"/>
                    <a:pt x="389" y="393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89" y="295"/>
                    <a:pt x="368" y="275"/>
                    <a:pt x="343" y="275"/>
                  </a:cubicBezTo>
                  <a:cubicBezTo>
                    <a:pt x="343" y="291"/>
                    <a:pt x="343" y="291"/>
                    <a:pt x="34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75"/>
                    <a:pt x="324" y="275"/>
                    <a:pt x="324" y="275"/>
                  </a:cubicBezTo>
                  <a:cubicBezTo>
                    <a:pt x="324" y="197"/>
                    <a:pt x="324" y="197"/>
                    <a:pt x="324" y="197"/>
                  </a:cubicBezTo>
                  <a:cubicBezTo>
                    <a:pt x="324" y="182"/>
                    <a:pt x="324" y="182"/>
                    <a:pt x="324" y="182"/>
                  </a:cubicBezTo>
                  <a:cubicBezTo>
                    <a:pt x="343" y="182"/>
                    <a:pt x="343" y="182"/>
                    <a:pt x="343" y="182"/>
                  </a:cubicBezTo>
                  <a:cubicBezTo>
                    <a:pt x="343" y="197"/>
                    <a:pt x="343" y="197"/>
                    <a:pt x="343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130" y="197"/>
                  </a:moveTo>
                  <a:cubicBezTo>
                    <a:pt x="130" y="182"/>
                    <a:pt x="130" y="182"/>
                    <a:pt x="130" y="182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30" y="291"/>
                    <a:pt x="130" y="291"/>
                    <a:pt x="130" y="291"/>
                  </a:cubicBezTo>
                  <a:cubicBezTo>
                    <a:pt x="130" y="275"/>
                    <a:pt x="130" y="275"/>
                    <a:pt x="130" y="275"/>
                  </a:cubicBezTo>
                  <a:cubicBezTo>
                    <a:pt x="104" y="275"/>
                    <a:pt x="84" y="295"/>
                    <a:pt x="84" y="318"/>
                  </a:cubicBezTo>
                  <a:cubicBezTo>
                    <a:pt x="84" y="364"/>
                    <a:pt x="84" y="364"/>
                    <a:pt x="84" y="364"/>
                  </a:cubicBezTo>
                  <a:cubicBezTo>
                    <a:pt x="42" y="393"/>
                    <a:pt x="42" y="393"/>
                    <a:pt x="42" y="39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01"/>
                    <a:pt x="4" y="287"/>
                    <a:pt x="10" y="271"/>
                  </a:cubicBezTo>
                  <a:cubicBezTo>
                    <a:pt x="30" y="231"/>
                    <a:pt x="64" y="206"/>
                    <a:pt x="110" y="199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30" y="197"/>
                    <a:pt x="130" y="197"/>
                    <a:pt x="130" y="197"/>
                  </a:cubicBezTo>
                  <a:close/>
                  <a:moveTo>
                    <a:pt x="173" y="49"/>
                  </a:moveTo>
                  <a:cubicBezTo>
                    <a:pt x="229" y="49"/>
                    <a:pt x="229" y="49"/>
                    <a:pt x="229" y="49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11" y="83"/>
                    <a:pt x="211" y="83"/>
                    <a:pt x="211" y="83"/>
                  </a:cubicBezTo>
                  <a:lnTo>
                    <a:pt x="173" y="4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0" name="íṡ1íďê">
              <a:extLst>
                <a:ext uri="{FF2B5EF4-FFF2-40B4-BE49-F238E27FC236}">
                  <a16:creationId xmlns:a16="http://schemas.microsoft.com/office/drawing/2014/main" id="{370A68EC-C20C-4ECF-A0A5-CFB4DE8D4A90}"/>
                </a:ext>
              </a:extLst>
            </p:cNvPr>
            <p:cNvSpPr/>
            <p:nvPr/>
          </p:nvSpPr>
          <p:spPr bwMode="auto">
            <a:xfrm>
              <a:off x="4515644" y="3299538"/>
              <a:ext cx="877888" cy="822325"/>
            </a:xfrm>
            <a:custGeom>
              <a:avLst/>
              <a:gdLst>
                <a:gd name="T0" fmla="*/ 109 w 192"/>
                <a:gd name="T1" fmla="*/ 101 h 179"/>
                <a:gd name="T2" fmla="*/ 30 w 192"/>
                <a:gd name="T3" fmla="*/ 101 h 179"/>
                <a:gd name="T4" fmla="*/ 0 w 192"/>
                <a:gd name="T5" fmla="*/ 140 h 179"/>
                <a:gd name="T6" fmla="*/ 30 w 192"/>
                <a:gd name="T7" fmla="*/ 179 h 179"/>
                <a:gd name="T8" fmla="*/ 119 w 192"/>
                <a:gd name="T9" fmla="*/ 179 h 179"/>
                <a:gd name="T10" fmla="*/ 192 w 192"/>
                <a:gd name="T11" fmla="*/ 111 h 179"/>
                <a:gd name="T12" fmla="*/ 192 w 192"/>
                <a:gd name="T13" fmla="*/ 0 h 179"/>
                <a:gd name="T14" fmla="*/ 151 w 192"/>
                <a:gd name="T15" fmla="*/ 29 h 179"/>
                <a:gd name="T16" fmla="*/ 109 w 192"/>
                <a:gd name="T17" fmla="*/ 0 h 179"/>
                <a:gd name="T18" fmla="*/ 109 w 192"/>
                <a:gd name="T19" fmla="*/ 10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79">
                  <a:moveTo>
                    <a:pt x="109" y="101"/>
                  </a:moveTo>
                  <a:cubicBezTo>
                    <a:pt x="30" y="101"/>
                    <a:pt x="30" y="101"/>
                    <a:pt x="30" y="10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59" y="179"/>
                    <a:pt x="192" y="148"/>
                    <a:pt x="192" y="111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09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1" name="ïṡ1iḍé">
              <a:extLst>
                <a:ext uri="{FF2B5EF4-FFF2-40B4-BE49-F238E27FC236}">
                  <a16:creationId xmlns:a16="http://schemas.microsoft.com/office/drawing/2014/main" id="{56AFBA37-13E1-4DDD-86AD-788230C0E36C}"/>
                </a:ext>
              </a:extLst>
            </p:cNvPr>
            <p:cNvSpPr/>
            <p:nvPr/>
          </p:nvSpPr>
          <p:spPr bwMode="auto">
            <a:xfrm>
              <a:off x="3558381" y="3763088"/>
              <a:ext cx="1003300" cy="358775"/>
            </a:xfrm>
            <a:custGeom>
              <a:avLst/>
              <a:gdLst>
                <a:gd name="T0" fmla="*/ 632 w 632"/>
                <a:gd name="T1" fmla="*/ 0 h 226"/>
                <a:gd name="T2" fmla="*/ 542 w 632"/>
                <a:gd name="T3" fmla="*/ 113 h 226"/>
                <a:gd name="T4" fmla="*/ 632 w 632"/>
                <a:gd name="T5" fmla="*/ 226 h 226"/>
                <a:gd name="T6" fmla="*/ 90 w 632"/>
                <a:gd name="T7" fmla="*/ 226 h 226"/>
                <a:gd name="T8" fmla="*/ 0 w 632"/>
                <a:gd name="T9" fmla="*/ 113 h 226"/>
                <a:gd name="T10" fmla="*/ 90 w 632"/>
                <a:gd name="T11" fmla="*/ 0 h 226"/>
                <a:gd name="T12" fmla="*/ 632 w 63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226">
                  <a:moveTo>
                    <a:pt x="632" y="0"/>
                  </a:moveTo>
                  <a:lnTo>
                    <a:pt x="542" y="113"/>
                  </a:lnTo>
                  <a:lnTo>
                    <a:pt x="632" y="226"/>
                  </a:lnTo>
                  <a:lnTo>
                    <a:pt x="90" y="226"/>
                  </a:lnTo>
                  <a:lnTo>
                    <a:pt x="0" y="113"/>
                  </a:lnTo>
                  <a:lnTo>
                    <a:pt x="90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2" name="îŝ1îḓé">
              <a:extLst>
                <a:ext uri="{FF2B5EF4-FFF2-40B4-BE49-F238E27FC236}">
                  <a16:creationId xmlns:a16="http://schemas.microsoft.com/office/drawing/2014/main" id="{2F8EB6F3-023B-4591-A400-8BE70A680A86}"/>
                </a:ext>
              </a:extLst>
            </p:cNvPr>
            <p:cNvSpPr/>
            <p:nvPr/>
          </p:nvSpPr>
          <p:spPr bwMode="auto">
            <a:xfrm>
              <a:off x="7630319" y="3763088"/>
              <a:ext cx="1003300" cy="358775"/>
            </a:xfrm>
            <a:custGeom>
              <a:avLst/>
              <a:gdLst>
                <a:gd name="T0" fmla="*/ 632 w 632"/>
                <a:gd name="T1" fmla="*/ 0 h 226"/>
                <a:gd name="T2" fmla="*/ 542 w 632"/>
                <a:gd name="T3" fmla="*/ 113 h 226"/>
                <a:gd name="T4" fmla="*/ 632 w 632"/>
                <a:gd name="T5" fmla="*/ 226 h 226"/>
                <a:gd name="T6" fmla="*/ 87 w 632"/>
                <a:gd name="T7" fmla="*/ 226 h 226"/>
                <a:gd name="T8" fmla="*/ 0 w 632"/>
                <a:gd name="T9" fmla="*/ 113 h 226"/>
                <a:gd name="T10" fmla="*/ 87 w 632"/>
                <a:gd name="T11" fmla="*/ 0 h 226"/>
                <a:gd name="T12" fmla="*/ 632 w 63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226">
                  <a:moveTo>
                    <a:pt x="632" y="0"/>
                  </a:moveTo>
                  <a:lnTo>
                    <a:pt x="542" y="113"/>
                  </a:lnTo>
                  <a:lnTo>
                    <a:pt x="632" y="226"/>
                  </a:lnTo>
                  <a:lnTo>
                    <a:pt x="87" y="226"/>
                  </a:lnTo>
                  <a:lnTo>
                    <a:pt x="0" y="113"/>
                  </a:lnTo>
                  <a:lnTo>
                    <a:pt x="87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3" name="iṣľide">
              <a:extLst>
                <a:ext uri="{FF2B5EF4-FFF2-40B4-BE49-F238E27FC236}">
                  <a16:creationId xmlns:a16="http://schemas.microsoft.com/office/drawing/2014/main" id="{57F9D4A4-CD6A-4941-8AA8-227D9C66C1AE}"/>
                </a:ext>
              </a:extLst>
            </p:cNvPr>
            <p:cNvSpPr/>
            <p:nvPr/>
          </p:nvSpPr>
          <p:spPr bwMode="auto">
            <a:xfrm>
              <a:off x="8582819" y="3763088"/>
              <a:ext cx="1001713" cy="358775"/>
            </a:xfrm>
            <a:custGeom>
              <a:avLst/>
              <a:gdLst>
                <a:gd name="T0" fmla="*/ 631 w 631"/>
                <a:gd name="T1" fmla="*/ 0 h 226"/>
                <a:gd name="T2" fmla="*/ 542 w 631"/>
                <a:gd name="T3" fmla="*/ 113 h 226"/>
                <a:gd name="T4" fmla="*/ 631 w 631"/>
                <a:gd name="T5" fmla="*/ 226 h 226"/>
                <a:gd name="T6" fmla="*/ 89 w 631"/>
                <a:gd name="T7" fmla="*/ 226 h 226"/>
                <a:gd name="T8" fmla="*/ 0 w 631"/>
                <a:gd name="T9" fmla="*/ 113 h 226"/>
                <a:gd name="T10" fmla="*/ 89 w 631"/>
                <a:gd name="T11" fmla="*/ 0 h 226"/>
                <a:gd name="T12" fmla="*/ 631 w 631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1" h="226">
                  <a:moveTo>
                    <a:pt x="631" y="0"/>
                  </a:moveTo>
                  <a:lnTo>
                    <a:pt x="542" y="113"/>
                  </a:lnTo>
                  <a:lnTo>
                    <a:pt x="631" y="226"/>
                  </a:lnTo>
                  <a:lnTo>
                    <a:pt x="89" y="226"/>
                  </a:lnTo>
                  <a:lnTo>
                    <a:pt x="0" y="113"/>
                  </a:lnTo>
                  <a:lnTo>
                    <a:pt x="89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4" name="ïşļïḋe">
              <a:extLst>
                <a:ext uri="{FF2B5EF4-FFF2-40B4-BE49-F238E27FC236}">
                  <a16:creationId xmlns:a16="http://schemas.microsoft.com/office/drawing/2014/main" id="{862B0C56-9611-41E6-8DD9-BADEFDC6B4A9}"/>
                </a:ext>
              </a:extLst>
            </p:cNvPr>
            <p:cNvSpPr/>
            <p:nvPr/>
          </p:nvSpPr>
          <p:spPr bwMode="auto">
            <a:xfrm>
              <a:off x="6793706" y="3299538"/>
              <a:ext cx="882650" cy="822325"/>
            </a:xfrm>
            <a:custGeom>
              <a:avLst/>
              <a:gdLst>
                <a:gd name="T0" fmla="*/ 84 w 193"/>
                <a:gd name="T1" fmla="*/ 101 h 179"/>
                <a:gd name="T2" fmla="*/ 84 w 193"/>
                <a:gd name="T3" fmla="*/ 29 h 179"/>
                <a:gd name="T4" fmla="*/ 42 w 193"/>
                <a:gd name="T5" fmla="*/ 0 h 179"/>
                <a:gd name="T6" fmla="*/ 0 w 193"/>
                <a:gd name="T7" fmla="*/ 29 h 179"/>
                <a:gd name="T8" fmla="*/ 0 w 193"/>
                <a:gd name="T9" fmla="*/ 111 h 179"/>
                <a:gd name="T10" fmla="*/ 74 w 193"/>
                <a:gd name="T11" fmla="*/ 179 h 179"/>
                <a:gd name="T12" fmla="*/ 193 w 193"/>
                <a:gd name="T13" fmla="*/ 179 h 179"/>
                <a:gd name="T14" fmla="*/ 162 w 193"/>
                <a:gd name="T15" fmla="*/ 140 h 179"/>
                <a:gd name="T16" fmla="*/ 193 w 193"/>
                <a:gd name="T17" fmla="*/ 101 h 179"/>
                <a:gd name="T18" fmla="*/ 84 w 193"/>
                <a:gd name="T19" fmla="*/ 10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9">
                  <a:moveTo>
                    <a:pt x="84" y="101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48"/>
                    <a:pt x="33" y="179"/>
                    <a:pt x="74" y="179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3" y="101"/>
                    <a:pt x="193" y="101"/>
                    <a:pt x="193" y="101"/>
                  </a:cubicBezTo>
                  <a:lnTo>
                    <a:pt x="84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5" name="îşļíḓè">
              <a:extLst>
                <a:ext uri="{FF2B5EF4-FFF2-40B4-BE49-F238E27FC236}">
                  <a16:creationId xmlns:a16="http://schemas.microsoft.com/office/drawing/2014/main" id="{06F38213-715C-43F3-8702-418196FBEC18}"/>
                </a:ext>
              </a:extLst>
            </p:cNvPr>
            <p:cNvSpPr/>
            <p:nvPr/>
          </p:nvSpPr>
          <p:spPr bwMode="auto">
            <a:xfrm>
              <a:off x="10490994" y="3299538"/>
              <a:ext cx="882650" cy="822325"/>
            </a:xfrm>
            <a:custGeom>
              <a:avLst/>
              <a:gdLst>
                <a:gd name="T0" fmla="*/ 109 w 193"/>
                <a:gd name="T1" fmla="*/ 101 h 179"/>
                <a:gd name="T2" fmla="*/ 31 w 193"/>
                <a:gd name="T3" fmla="*/ 101 h 179"/>
                <a:gd name="T4" fmla="*/ 0 w 193"/>
                <a:gd name="T5" fmla="*/ 140 h 179"/>
                <a:gd name="T6" fmla="*/ 31 w 193"/>
                <a:gd name="T7" fmla="*/ 179 h 179"/>
                <a:gd name="T8" fmla="*/ 119 w 193"/>
                <a:gd name="T9" fmla="*/ 179 h 179"/>
                <a:gd name="T10" fmla="*/ 193 w 193"/>
                <a:gd name="T11" fmla="*/ 111 h 179"/>
                <a:gd name="T12" fmla="*/ 193 w 193"/>
                <a:gd name="T13" fmla="*/ 0 h 179"/>
                <a:gd name="T14" fmla="*/ 151 w 193"/>
                <a:gd name="T15" fmla="*/ 29 h 179"/>
                <a:gd name="T16" fmla="*/ 109 w 193"/>
                <a:gd name="T17" fmla="*/ 0 h 179"/>
                <a:gd name="T18" fmla="*/ 109 w 193"/>
                <a:gd name="T19" fmla="*/ 10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9">
                  <a:moveTo>
                    <a:pt x="109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60" y="179"/>
                    <a:pt x="193" y="148"/>
                    <a:pt x="193" y="11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09" y="1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6" name="iSľîḑé">
              <a:extLst>
                <a:ext uri="{FF2B5EF4-FFF2-40B4-BE49-F238E27FC236}">
                  <a16:creationId xmlns:a16="http://schemas.microsoft.com/office/drawing/2014/main" id="{C9CF75E7-AD4E-4EA6-B675-1FFCD430FF64}"/>
                </a:ext>
              </a:extLst>
            </p:cNvPr>
            <p:cNvSpPr/>
            <p:nvPr/>
          </p:nvSpPr>
          <p:spPr bwMode="auto">
            <a:xfrm>
              <a:off x="9533731" y="3763088"/>
              <a:ext cx="1003300" cy="358775"/>
            </a:xfrm>
            <a:custGeom>
              <a:avLst/>
              <a:gdLst>
                <a:gd name="T0" fmla="*/ 632 w 632"/>
                <a:gd name="T1" fmla="*/ 0 h 226"/>
                <a:gd name="T2" fmla="*/ 542 w 632"/>
                <a:gd name="T3" fmla="*/ 113 h 226"/>
                <a:gd name="T4" fmla="*/ 632 w 632"/>
                <a:gd name="T5" fmla="*/ 226 h 226"/>
                <a:gd name="T6" fmla="*/ 90 w 632"/>
                <a:gd name="T7" fmla="*/ 226 h 226"/>
                <a:gd name="T8" fmla="*/ 0 w 632"/>
                <a:gd name="T9" fmla="*/ 113 h 226"/>
                <a:gd name="T10" fmla="*/ 90 w 632"/>
                <a:gd name="T11" fmla="*/ 0 h 226"/>
                <a:gd name="T12" fmla="*/ 632 w 63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226">
                  <a:moveTo>
                    <a:pt x="632" y="0"/>
                  </a:moveTo>
                  <a:lnTo>
                    <a:pt x="542" y="113"/>
                  </a:lnTo>
                  <a:lnTo>
                    <a:pt x="632" y="226"/>
                  </a:lnTo>
                  <a:lnTo>
                    <a:pt x="90" y="226"/>
                  </a:lnTo>
                  <a:lnTo>
                    <a:pt x="0" y="113"/>
                  </a:lnTo>
                  <a:lnTo>
                    <a:pt x="90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7" name="ïṩļiďè">
              <a:extLst>
                <a:ext uri="{FF2B5EF4-FFF2-40B4-BE49-F238E27FC236}">
                  <a16:creationId xmlns:a16="http://schemas.microsoft.com/office/drawing/2014/main" id="{13407526-7D33-4035-BEE6-E99EDBA0CBAA}"/>
                </a:ext>
              </a:extLst>
            </p:cNvPr>
            <p:cNvSpPr/>
            <p:nvPr/>
          </p:nvSpPr>
          <p:spPr bwMode="auto">
            <a:xfrm>
              <a:off x="10490994" y="2523250"/>
              <a:ext cx="882650" cy="822325"/>
            </a:xfrm>
            <a:custGeom>
              <a:avLst/>
              <a:gdLst>
                <a:gd name="T0" fmla="*/ 109 w 193"/>
                <a:gd name="T1" fmla="*/ 77 h 179"/>
                <a:gd name="T2" fmla="*/ 109 w 193"/>
                <a:gd name="T3" fmla="*/ 150 h 179"/>
                <a:gd name="T4" fmla="*/ 151 w 193"/>
                <a:gd name="T5" fmla="*/ 179 h 179"/>
                <a:gd name="T6" fmla="*/ 193 w 193"/>
                <a:gd name="T7" fmla="*/ 150 h 179"/>
                <a:gd name="T8" fmla="*/ 193 w 193"/>
                <a:gd name="T9" fmla="*/ 68 h 179"/>
                <a:gd name="T10" fmla="*/ 119 w 193"/>
                <a:gd name="T11" fmla="*/ 0 h 179"/>
                <a:gd name="T12" fmla="*/ 0 w 193"/>
                <a:gd name="T13" fmla="*/ 0 h 179"/>
                <a:gd name="T14" fmla="*/ 31 w 193"/>
                <a:gd name="T15" fmla="*/ 38 h 179"/>
                <a:gd name="T16" fmla="*/ 0 w 193"/>
                <a:gd name="T17" fmla="*/ 77 h 179"/>
                <a:gd name="T18" fmla="*/ 109 w 193"/>
                <a:gd name="T19" fmla="*/ 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9">
                  <a:moveTo>
                    <a:pt x="109" y="77"/>
                  </a:moveTo>
                  <a:cubicBezTo>
                    <a:pt x="109" y="150"/>
                    <a:pt x="109" y="150"/>
                    <a:pt x="109" y="150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30"/>
                    <a:pt x="160" y="0"/>
                    <a:pt x="1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109" y="7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8" name="iŝḷiḍé">
              <a:extLst>
                <a:ext uri="{FF2B5EF4-FFF2-40B4-BE49-F238E27FC236}">
                  <a16:creationId xmlns:a16="http://schemas.microsoft.com/office/drawing/2014/main" id="{F06B79B6-844E-44C9-A5DA-4846980CC2C3}"/>
                </a:ext>
              </a:extLst>
            </p:cNvPr>
            <p:cNvSpPr/>
            <p:nvPr/>
          </p:nvSpPr>
          <p:spPr bwMode="auto">
            <a:xfrm>
              <a:off x="1769269" y="2518488"/>
              <a:ext cx="3094038" cy="1106488"/>
            </a:xfrm>
            <a:custGeom>
              <a:avLst/>
              <a:gdLst>
                <a:gd name="T0" fmla="*/ 603 w 676"/>
                <a:gd name="T1" fmla="*/ 241 h 241"/>
                <a:gd name="T2" fmla="*/ 73 w 676"/>
                <a:gd name="T3" fmla="*/ 241 h 241"/>
                <a:gd name="T4" fmla="*/ 0 w 676"/>
                <a:gd name="T5" fmla="*/ 173 h 241"/>
                <a:gd name="T6" fmla="*/ 0 w 676"/>
                <a:gd name="T7" fmla="*/ 68 h 241"/>
                <a:gd name="T8" fmla="*/ 73 w 676"/>
                <a:gd name="T9" fmla="*/ 0 h 241"/>
                <a:gd name="T10" fmla="*/ 603 w 676"/>
                <a:gd name="T11" fmla="*/ 0 h 241"/>
                <a:gd name="T12" fmla="*/ 676 w 676"/>
                <a:gd name="T13" fmla="*/ 68 h 241"/>
                <a:gd name="T14" fmla="*/ 676 w 676"/>
                <a:gd name="T15" fmla="*/ 173 h 241"/>
                <a:gd name="T16" fmla="*/ 603 w 676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41">
                  <a:moveTo>
                    <a:pt x="603" y="241"/>
                  </a:moveTo>
                  <a:cubicBezTo>
                    <a:pt x="73" y="241"/>
                    <a:pt x="73" y="241"/>
                    <a:pt x="73" y="241"/>
                  </a:cubicBezTo>
                  <a:cubicBezTo>
                    <a:pt x="33" y="241"/>
                    <a:pt x="0" y="211"/>
                    <a:pt x="0" y="1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3" y="0"/>
                    <a:pt x="73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643" y="0"/>
                    <a:pt x="676" y="31"/>
                    <a:pt x="676" y="68"/>
                  </a:cubicBezTo>
                  <a:cubicBezTo>
                    <a:pt x="676" y="173"/>
                    <a:pt x="676" y="173"/>
                    <a:pt x="676" y="173"/>
                  </a:cubicBezTo>
                  <a:cubicBezTo>
                    <a:pt x="676" y="211"/>
                    <a:pt x="643" y="241"/>
                    <a:pt x="603" y="24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216003" tIns="110553" rIns="216003" bIns="110553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7559" b="1"/>
                <a:t>Ke</a:t>
              </a:r>
              <a:r>
                <a:rPr lang="en-US" altLang="zh-CN" sz="236" b="1"/>
                <a:t> </a:t>
              </a:r>
              <a:r>
                <a:rPr lang="en-US" altLang="zh-CN" sz="7559" b="1"/>
                <a:t>yword</a:t>
              </a:r>
              <a:endParaRPr lang="zh-CN" altLang="en-US" sz="7559" b="1" dirty="0"/>
            </a:p>
          </p:txBody>
        </p:sp>
        <p:sp>
          <p:nvSpPr>
            <p:cNvPr id="19" name="î$lïḍê">
              <a:extLst>
                <a:ext uri="{FF2B5EF4-FFF2-40B4-BE49-F238E27FC236}">
                  <a16:creationId xmlns:a16="http://schemas.microsoft.com/office/drawing/2014/main" id="{E40153F4-F770-47A8-B8EB-40E0389994EB}"/>
                </a:ext>
              </a:extLst>
            </p:cNvPr>
            <p:cNvSpPr/>
            <p:nvPr/>
          </p:nvSpPr>
          <p:spPr bwMode="auto">
            <a:xfrm>
              <a:off x="5723731" y="2977275"/>
              <a:ext cx="744538" cy="1144588"/>
            </a:xfrm>
            <a:custGeom>
              <a:avLst/>
              <a:gdLst>
                <a:gd name="T0" fmla="*/ 81 w 163"/>
                <a:gd name="T1" fmla="*/ 249 h 249"/>
                <a:gd name="T2" fmla="*/ 163 w 163"/>
                <a:gd name="T3" fmla="*/ 173 h 249"/>
                <a:gd name="T4" fmla="*/ 154 w 163"/>
                <a:gd name="T5" fmla="*/ 139 h 249"/>
                <a:gd name="T6" fmla="*/ 81 w 163"/>
                <a:gd name="T7" fmla="*/ 0 h 249"/>
                <a:gd name="T8" fmla="*/ 9 w 163"/>
                <a:gd name="T9" fmla="*/ 139 h 249"/>
                <a:gd name="T10" fmla="*/ 0 w 163"/>
                <a:gd name="T11" fmla="*/ 173 h 249"/>
                <a:gd name="T12" fmla="*/ 81 w 163"/>
                <a:gd name="T13" fmla="*/ 249 h 249"/>
                <a:gd name="T14" fmla="*/ 53 w 163"/>
                <a:gd name="T15" fmla="*/ 102 h 249"/>
                <a:gd name="T16" fmla="*/ 44 w 163"/>
                <a:gd name="T17" fmla="*/ 117 h 249"/>
                <a:gd name="T18" fmla="*/ 31 w 163"/>
                <a:gd name="T19" fmla="*/ 172 h 249"/>
                <a:gd name="T20" fmla="*/ 31 w 163"/>
                <a:gd name="T21" fmla="*/ 186 h 249"/>
                <a:gd name="T22" fmla="*/ 33 w 163"/>
                <a:gd name="T23" fmla="*/ 198 h 249"/>
                <a:gd name="T24" fmla="*/ 37 w 163"/>
                <a:gd name="T25" fmla="*/ 211 h 249"/>
                <a:gd name="T26" fmla="*/ 42 w 163"/>
                <a:gd name="T27" fmla="*/ 222 h 249"/>
                <a:gd name="T28" fmla="*/ 39 w 163"/>
                <a:gd name="T29" fmla="*/ 221 h 249"/>
                <a:gd name="T30" fmla="*/ 34 w 163"/>
                <a:gd name="T31" fmla="*/ 217 h 249"/>
                <a:gd name="T32" fmla="*/ 30 w 163"/>
                <a:gd name="T33" fmla="*/ 212 h 249"/>
                <a:gd name="T34" fmla="*/ 26 w 163"/>
                <a:gd name="T35" fmla="*/ 208 h 249"/>
                <a:gd name="T36" fmla="*/ 23 w 163"/>
                <a:gd name="T37" fmla="*/ 202 h 249"/>
                <a:gd name="T38" fmla="*/ 20 w 163"/>
                <a:gd name="T39" fmla="*/ 197 h 249"/>
                <a:gd name="T40" fmla="*/ 18 w 163"/>
                <a:gd name="T41" fmla="*/ 191 h 249"/>
                <a:gd name="T42" fmla="*/ 16 w 163"/>
                <a:gd name="T43" fmla="*/ 186 h 249"/>
                <a:gd name="T44" fmla="*/ 15 w 163"/>
                <a:gd name="T45" fmla="*/ 179 h 249"/>
                <a:gd name="T46" fmla="*/ 15 w 163"/>
                <a:gd name="T47" fmla="*/ 173 h 249"/>
                <a:gd name="T48" fmla="*/ 21 w 163"/>
                <a:gd name="T49" fmla="*/ 147 h 249"/>
                <a:gd name="T50" fmla="*/ 46 w 163"/>
                <a:gd name="T51" fmla="*/ 110 h 249"/>
                <a:gd name="T52" fmla="*/ 53 w 163"/>
                <a:gd name="T53" fmla="*/ 10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49">
                  <a:moveTo>
                    <a:pt x="81" y="249"/>
                  </a:moveTo>
                  <a:cubicBezTo>
                    <a:pt x="126" y="249"/>
                    <a:pt x="163" y="215"/>
                    <a:pt x="163" y="173"/>
                  </a:cubicBezTo>
                  <a:cubicBezTo>
                    <a:pt x="163" y="161"/>
                    <a:pt x="160" y="149"/>
                    <a:pt x="154" y="139"/>
                  </a:cubicBezTo>
                  <a:cubicBezTo>
                    <a:pt x="128" y="92"/>
                    <a:pt x="82" y="60"/>
                    <a:pt x="81" y="0"/>
                  </a:cubicBezTo>
                  <a:cubicBezTo>
                    <a:pt x="81" y="60"/>
                    <a:pt x="34" y="92"/>
                    <a:pt x="9" y="139"/>
                  </a:cubicBezTo>
                  <a:cubicBezTo>
                    <a:pt x="3" y="149"/>
                    <a:pt x="0" y="161"/>
                    <a:pt x="0" y="173"/>
                  </a:cubicBezTo>
                  <a:cubicBezTo>
                    <a:pt x="0" y="215"/>
                    <a:pt x="36" y="249"/>
                    <a:pt x="81" y="249"/>
                  </a:cubicBezTo>
                  <a:close/>
                  <a:moveTo>
                    <a:pt x="53" y="102"/>
                  </a:moveTo>
                  <a:cubicBezTo>
                    <a:pt x="50" y="107"/>
                    <a:pt x="47" y="112"/>
                    <a:pt x="44" y="117"/>
                  </a:cubicBezTo>
                  <a:cubicBezTo>
                    <a:pt x="35" y="135"/>
                    <a:pt x="31" y="152"/>
                    <a:pt x="31" y="172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26" y="208"/>
                    <a:pt x="26" y="208"/>
                    <a:pt x="26" y="208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0" y="197"/>
                    <a:pt x="20" y="197"/>
                    <a:pt x="20" y="197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15" y="164"/>
                    <a:pt x="17" y="155"/>
                    <a:pt x="21" y="147"/>
                  </a:cubicBezTo>
                  <a:cubicBezTo>
                    <a:pt x="28" y="134"/>
                    <a:pt x="37" y="122"/>
                    <a:pt x="46" y="110"/>
                  </a:cubicBezTo>
                  <a:cubicBezTo>
                    <a:pt x="48" y="107"/>
                    <a:pt x="51" y="105"/>
                    <a:pt x="53" y="1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44"/>
            </a:p>
          </p:txBody>
        </p:sp>
        <p:grpSp>
          <p:nvGrpSpPr>
            <p:cNvPr id="20" name="íš1ide">
              <a:extLst>
                <a:ext uri="{FF2B5EF4-FFF2-40B4-BE49-F238E27FC236}">
                  <a16:creationId xmlns:a16="http://schemas.microsoft.com/office/drawing/2014/main" id="{516C9AB8-D80B-4658-9971-0324E0C21F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1524" y="4898153"/>
              <a:ext cx="866703" cy="887945"/>
              <a:chOff x="497420" y="3238498"/>
              <a:chExt cx="431802" cy="442385"/>
            </a:xfrm>
          </p:grpSpPr>
          <p:sp>
            <p:nvSpPr>
              <p:cNvPr id="38" name="işlïḍè">
                <a:extLst>
                  <a:ext uri="{FF2B5EF4-FFF2-40B4-BE49-F238E27FC236}">
                    <a16:creationId xmlns:a16="http://schemas.microsoft.com/office/drawing/2014/main" id="{FACAE98C-DD23-463F-8DF1-02B41688C43C}"/>
                  </a:ext>
                </a:extLst>
              </p:cNvPr>
              <p:cNvSpPr/>
              <p:nvPr/>
            </p:nvSpPr>
            <p:spPr bwMode="auto">
              <a:xfrm>
                <a:off x="497420" y="3238498"/>
                <a:ext cx="431802" cy="44238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9" name="iśḻîḍê">
                <a:extLst>
                  <a:ext uri="{FF2B5EF4-FFF2-40B4-BE49-F238E27FC236}">
                    <a16:creationId xmlns:a16="http://schemas.microsoft.com/office/drawing/2014/main" id="{DCF1DDF4-61A6-4AD0-BA4D-1D66F0680674}"/>
                  </a:ext>
                </a:extLst>
              </p:cNvPr>
              <p:cNvSpPr/>
              <p:nvPr/>
            </p:nvSpPr>
            <p:spPr bwMode="auto">
              <a:xfrm>
                <a:off x="649821" y="3318932"/>
                <a:ext cx="279401" cy="361951"/>
              </a:xfrm>
              <a:custGeom>
                <a:avLst/>
                <a:gdLst/>
                <a:ahLst/>
                <a:cxnLst>
                  <a:cxn ang="0">
                    <a:pos x="69" y="32"/>
                  </a:cxn>
                  <a:cxn ang="0">
                    <a:pos x="58" y="43"/>
                  </a:cxn>
                  <a:cxn ang="0">
                    <a:pos x="15" y="0"/>
                  </a:cxn>
                  <a:cxn ang="0">
                    <a:pos x="0" y="9"/>
                  </a:cxn>
                  <a:cxn ang="0">
                    <a:pos x="4" y="99"/>
                  </a:cxn>
                  <a:cxn ang="0">
                    <a:pos x="73" y="171"/>
                  </a:cxn>
                  <a:cxn ang="0">
                    <a:pos x="132" y="171"/>
                  </a:cxn>
                  <a:cxn ang="0">
                    <a:pos x="132" y="96"/>
                  </a:cxn>
                  <a:cxn ang="0">
                    <a:pos x="69" y="32"/>
                  </a:cxn>
                </a:cxnLst>
                <a:rect l="0" t="0" r="r" b="b"/>
                <a:pathLst>
                  <a:path w="132" h="171">
                    <a:moveTo>
                      <a:pt x="69" y="32"/>
                    </a:moveTo>
                    <a:lnTo>
                      <a:pt x="58" y="43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4" y="99"/>
                    </a:lnTo>
                    <a:lnTo>
                      <a:pt x="73" y="171"/>
                    </a:lnTo>
                    <a:lnTo>
                      <a:pt x="132" y="171"/>
                    </a:lnTo>
                    <a:lnTo>
                      <a:pt x="132" y="96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40" name="iṩ1îḍé">
                <a:extLst>
                  <a:ext uri="{FF2B5EF4-FFF2-40B4-BE49-F238E27FC236}">
                    <a16:creationId xmlns:a16="http://schemas.microsoft.com/office/drawing/2014/main" id="{BF9E2B54-BAC7-46A4-B5C3-5420B08D18EC}"/>
                  </a:ext>
                </a:extLst>
              </p:cNvPr>
              <p:cNvSpPr/>
              <p:nvPr/>
            </p:nvSpPr>
            <p:spPr bwMode="auto">
              <a:xfrm>
                <a:off x="609604" y="3297765"/>
                <a:ext cx="209551" cy="306918"/>
              </a:xfrm>
              <a:custGeom>
                <a:avLst/>
                <a:gdLst/>
                <a:ahLst/>
                <a:cxnLst>
                  <a:cxn ang="0">
                    <a:pos x="50" y="47"/>
                  </a:cxn>
                  <a:cxn ang="0">
                    <a:pos x="44" y="32"/>
                  </a:cxn>
                  <a:cxn ang="0">
                    <a:pos x="44" y="31"/>
                  </a:cxn>
                  <a:cxn ang="0">
                    <a:pos x="42" y="27"/>
                  </a:cxn>
                  <a:cxn ang="0">
                    <a:pos x="40" y="31"/>
                  </a:cxn>
                  <a:cxn ang="0">
                    <a:pos x="40" y="31"/>
                  </a:cxn>
                  <a:cxn ang="0">
                    <a:pos x="32" y="47"/>
                  </a:cxn>
                  <a:cxn ang="0">
                    <a:pos x="31" y="43"/>
                  </a:cxn>
                  <a:cxn ang="0">
                    <a:pos x="33" y="24"/>
                  </a:cxn>
                  <a:cxn ang="0">
                    <a:pos x="50" y="26"/>
                  </a:cxn>
                  <a:cxn ang="0">
                    <a:pos x="50" y="47"/>
                  </a:cxn>
                  <a:cxn ang="0">
                    <a:pos x="43" y="35"/>
                  </a:cxn>
                  <a:cxn ang="0">
                    <a:pos x="41" y="36"/>
                  </a:cxn>
                  <a:cxn ang="0">
                    <a:pos x="40" y="35"/>
                  </a:cxn>
                  <a:cxn ang="0">
                    <a:pos x="35" y="57"/>
                  </a:cxn>
                  <a:cxn ang="0">
                    <a:pos x="32" y="52"/>
                  </a:cxn>
                  <a:cxn ang="0">
                    <a:pos x="30" y="61"/>
                  </a:cxn>
                  <a:cxn ang="0">
                    <a:pos x="33" y="75"/>
                  </a:cxn>
                  <a:cxn ang="0">
                    <a:pos x="46" y="64"/>
                  </a:cxn>
                  <a:cxn ang="0">
                    <a:pos x="48" y="55"/>
                  </a:cxn>
                  <a:cxn ang="0">
                    <a:pos x="45" y="58"/>
                  </a:cxn>
                  <a:cxn ang="0">
                    <a:pos x="43" y="35"/>
                  </a:cxn>
                  <a:cxn ang="0">
                    <a:pos x="9" y="17"/>
                  </a:cxn>
                  <a:cxn ang="0">
                    <a:pos x="9" y="16"/>
                  </a:cxn>
                  <a:cxn ang="0">
                    <a:pos x="10" y="12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21" y="32"/>
                  </a:cxn>
                  <a:cxn ang="0">
                    <a:pos x="22" y="28"/>
                  </a:cxn>
                  <a:cxn ang="0">
                    <a:pos x="20" y="9"/>
                  </a:cxn>
                  <a:cxn ang="0">
                    <a:pos x="2" y="11"/>
                  </a:cxn>
                  <a:cxn ang="0">
                    <a:pos x="3" y="32"/>
                  </a:cxn>
                  <a:cxn ang="0">
                    <a:pos x="9" y="17"/>
                  </a:cxn>
                  <a:cxn ang="0">
                    <a:pos x="21" y="37"/>
                  </a:cxn>
                  <a:cxn ang="0">
                    <a:pos x="18" y="42"/>
                  </a:cxn>
                  <a:cxn ang="0">
                    <a:pos x="13" y="20"/>
                  </a:cxn>
                  <a:cxn ang="0">
                    <a:pos x="12" y="21"/>
                  </a:cxn>
                  <a:cxn ang="0">
                    <a:pos x="10" y="20"/>
                  </a:cxn>
                  <a:cxn ang="0">
                    <a:pos x="8" y="43"/>
                  </a:cxn>
                  <a:cxn ang="0">
                    <a:pos x="5" y="40"/>
                  </a:cxn>
                  <a:cxn ang="0">
                    <a:pos x="7" y="49"/>
                  </a:cxn>
                  <a:cxn ang="0">
                    <a:pos x="20" y="60"/>
                  </a:cxn>
                  <a:cxn ang="0">
                    <a:pos x="23" y="46"/>
                  </a:cxn>
                  <a:cxn ang="0">
                    <a:pos x="21" y="37"/>
                  </a:cxn>
                </a:cxnLst>
                <a:rect l="0" t="0" r="r" b="b"/>
                <a:pathLst>
                  <a:path w="53" h="77">
                    <a:moveTo>
                      <a:pt x="50" y="47"/>
                    </a:moveTo>
                    <a:cubicBezTo>
                      <a:pt x="51" y="38"/>
                      <a:pt x="46" y="34"/>
                      <a:pt x="44" y="32"/>
                    </a:cubicBezTo>
                    <a:cubicBezTo>
                      <a:pt x="44" y="32"/>
                      <a:pt x="44" y="32"/>
                      <a:pt x="44" y="31"/>
                    </a:cubicBezTo>
                    <a:cubicBezTo>
                      <a:pt x="44" y="29"/>
                      <a:pt x="43" y="27"/>
                      <a:pt x="42" y="27"/>
                    </a:cubicBezTo>
                    <a:cubicBezTo>
                      <a:pt x="41" y="27"/>
                      <a:pt x="40" y="29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3" y="37"/>
                      <a:pt x="32" y="42"/>
                      <a:pt x="32" y="47"/>
                    </a:cubicBezTo>
                    <a:cubicBezTo>
                      <a:pt x="32" y="46"/>
                      <a:pt x="32" y="44"/>
                      <a:pt x="31" y="43"/>
                    </a:cubicBezTo>
                    <a:cubicBezTo>
                      <a:pt x="30" y="32"/>
                      <a:pt x="33" y="24"/>
                      <a:pt x="33" y="24"/>
                    </a:cubicBezTo>
                    <a:cubicBezTo>
                      <a:pt x="37" y="15"/>
                      <a:pt x="46" y="19"/>
                      <a:pt x="50" y="26"/>
                    </a:cubicBezTo>
                    <a:cubicBezTo>
                      <a:pt x="53" y="30"/>
                      <a:pt x="52" y="38"/>
                      <a:pt x="50" y="47"/>
                    </a:cubicBezTo>
                    <a:close/>
                    <a:moveTo>
                      <a:pt x="43" y="35"/>
                    </a:moveTo>
                    <a:cubicBezTo>
                      <a:pt x="43" y="36"/>
                      <a:pt x="42" y="37"/>
                      <a:pt x="41" y="36"/>
                    </a:cubicBezTo>
                    <a:cubicBezTo>
                      <a:pt x="41" y="36"/>
                      <a:pt x="41" y="36"/>
                      <a:pt x="40" y="35"/>
                    </a:cubicBezTo>
                    <a:cubicBezTo>
                      <a:pt x="33" y="44"/>
                      <a:pt x="35" y="57"/>
                      <a:pt x="35" y="57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1" y="59"/>
                      <a:pt x="30" y="61"/>
                    </a:cubicBezTo>
                    <a:cubicBezTo>
                      <a:pt x="29" y="63"/>
                      <a:pt x="26" y="73"/>
                      <a:pt x="33" y="75"/>
                    </a:cubicBezTo>
                    <a:cubicBezTo>
                      <a:pt x="40" y="77"/>
                      <a:pt x="44" y="72"/>
                      <a:pt x="46" y="64"/>
                    </a:cubicBezTo>
                    <a:cubicBezTo>
                      <a:pt x="46" y="62"/>
                      <a:pt x="47" y="59"/>
                      <a:pt x="48" y="55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9" y="47"/>
                      <a:pt x="46" y="39"/>
                      <a:pt x="43" y="35"/>
                    </a:cubicBezTo>
                    <a:close/>
                    <a:moveTo>
                      <a:pt x="9" y="17"/>
                    </a:moveTo>
                    <a:cubicBezTo>
                      <a:pt x="9" y="17"/>
                      <a:pt x="9" y="16"/>
                      <a:pt x="9" y="16"/>
                    </a:cubicBezTo>
                    <a:cubicBezTo>
                      <a:pt x="9" y="14"/>
                      <a:pt x="9" y="12"/>
                      <a:pt x="10" y="12"/>
                    </a:cubicBezTo>
                    <a:cubicBezTo>
                      <a:pt x="12" y="12"/>
                      <a:pt x="13" y="14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22"/>
                      <a:pt x="21" y="27"/>
                      <a:pt x="21" y="32"/>
                    </a:cubicBezTo>
                    <a:cubicBezTo>
                      <a:pt x="21" y="31"/>
                      <a:pt x="21" y="29"/>
                      <a:pt x="22" y="28"/>
                    </a:cubicBezTo>
                    <a:cubicBezTo>
                      <a:pt x="23" y="17"/>
                      <a:pt x="20" y="9"/>
                      <a:pt x="20" y="9"/>
                    </a:cubicBezTo>
                    <a:cubicBezTo>
                      <a:pt x="16" y="0"/>
                      <a:pt x="7" y="4"/>
                      <a:pt x="2" y="11"/>
                    </a:cubicBezTo>
                    <a:cubicBezTo>
                      <a:pt x="0" y="15"/>
                      <a:pt x="1" y="23"/>
                      <a:pt x="3" y="32"/>
                    </a:cubicBezTo>
                    <a:cubicBezTo>
                      <a:pt x="2" y="23"/>
                      <a:pt x="7" y="19"/>
                      <a:pt x="9" y="17"/>
                    </a:cubicBezTo>
                    <a:close/>
                    <a:moveTo>
                      <a:pt x="21" y="37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2"/>
                      <a:pt x="20" y="29"/>
                      <a:pt x="13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2"/>
                      <a:pt x="10" y="21"/>
                      <a:pt x="10" y="20"/>
                    </a:cubicBezTo>
                    <a:cubicBezTo>
                      <a:pt x="7" y="24"/>
                      <a:pt x="3" y="32"/>
                      <a:pt x="8" y="43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4"/>
                      <a:pt x="6" y="47"/>
                      <a:pt x="7" y="49"/>
                    </a:cubicBezTo>
                    <a:cubicBezTo>
                      <a:pt x="9" y="57"/>
                      <a:pt x="12" y="62"/>
                      <a:pt x="20" y="60"/>
                    </a:cubicBezTo>
                    <a:cubicBezTo>
                      <a:pt x="27" y="58"/>
                      <a:pt x="24" y="48"/>
                      <a:pt x="23" y="46"/>
                    </a:cubicBezTo>
                    <a:cubicBezTo>
                      <a:pt x="22" y="44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  <p:grpSp>
          <p:nvGrpSpPr>
            <p:cNvPr id="21" name="iSḻiďé">
              <a:extLst>
                <a:ext uri="{FF2B5EF4-FFF2-40B4-BE49-F238E27FC236}">
                  <a16:creationId xmlns:a16="http://schemas.microsoft.com/office/drawing/2014/main" id="{5E7B7D5B-6FC5-4BE1-8BD7-A92587416A6B}"/>
                </a:ext>
              </a:extLst>
            </p:cNvPr>
            <p:cNvGrpSpPr/>
            <p:nvPr/>
          </p:nvGrpSpPr>
          <p:grpSpPr>
            <a:xfrm>
              <a:off x="1639837" y="4869137"/>
              <a:ext cx="2327132" cy="944997"/>
              <a:chOff x="1839637" y="4896337"/>
              <a:chExt cx="2327132" cy="944997"/>
            </a:xfrm>
          </p:grpSpPr>
          <p:sp>
            <p:nvSpPr>
              <p:cNvPr id="36" name="îş1í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39637" y="5283935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12602" tIns="110553" rIns="212602" bIns="110553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2598" dirty="0"/>
                  <a:t>Copy paste fonts</a:t>
                </a:r>
                <a:r>
                  <a:rPr lang="en-US" altLang="zh-CN" sz="2598"/>
                  <a:t>. Ch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oose </a:t>
                </a:r>
                <a:r>
                  <a:rPr lang="en-US" altLang="zh-CN" sz="2598" dirty="0"/>
                  <a:t>the only option to retain text.</a:t>
                </a:r>
              </a:p>
            </p:txBody>
          </p:sp>
          <p:sp>
            <p:nvSpPr>
              <p:cNvPr id="37" name="iṩľiď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839637" y="4896337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2602" tIns="110553" rIns="212602" bIns="110553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252" b="1"/>
                  <a:t>Tex</a:t>
                </a:r>
                <a:r>
                  <a:rPr lang="en-US" altLang="zh-CN" sz="236" b="1"/>
                  <a:t> </a:t>
                </a:r>
                <a:r>
                  <a:rPr lang="en-US" altLang="zh-CN" sz="4252" b="1"/>
                  <a:t>t </a:t>
                </a:r>
                <a:r>
                  <a:rPr lang="en-US" altLang="zh-CN" sz="4252" b="1" dirty="0"/>
                  <a:t>here</a:t>
                </a:r>
              </a:p>
            </p:txBody>
          </p:sp>
        </p:grpSp>
        <p:grpSp>
          <p:nvGrpSpPr>
            <p:cNvPr id="22" name="iSļídê">
              <a:extLst>
                <a:ext uri="{FF2B5EF4-FFF2-40B4-BE49-F238E27FC236}">
                  <a16:creationId xmlns:a16="http://schemas.microsoft.com/office/drawing/2014/main" id="{4B33D9E0-B8F7-413C-8C2F-3165A85F54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74780" y="4898153"/>
              <a:ext cx="875199" cy="887945"/>
              <a:chOff x="1962160" y="3238498"/>
              <a:chExt cx="436035" cy="442385"/>
            </a:xfrm>
          </p:grpSpPr>
          <p:sp>
            <p:nvSpPr>
              <p:cNvPr id="33" name="i$ḷîḍé">
                <a:extLst>
                  <a:ext uri="{FF2B5EF4-FFF2-40B4-BE49-F238E27FC236}">
                    <a16:creationId xmlns:a16="http://schemas.microsoft.com/office/drawing/2014/main" id="{23BA7676-B260-4AC2-AC24-6E830E8D713D}"/>
                  </a:ext>
                </a:extLst>
              </p:cNvPr>
              <p:cNvSpPr/>
              <p:nvPr/>
            </p:nvSpPr>
            <p:spPr bwMode="auto">
              <a:xfrm>
                <a:off x="1962160" y="3238498"/>
                <a:ext cx="436035" cy="442385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4" name="îṧ1iďé">
                <a:extLst>
                  <a:ext uri="{FF2B5EF4-FFF2-40B4-BE49-F238E27FC236}">
                    <a16:creationId xmlns:a16="http://schemas.microsoft.com/office/drawing/2014/main" id="{F2ED087C-D1FF-430F-810A-CA99243199AB}"/>
                  </a:ext>
                </a:extLst>
              </p:cNvPr>
              <p:cNvSpPr/>
              <p:nvPr/>
            </p:nvSpPr>
            <p:spPr bwMode="auto">
              <a:xfrm>
                <a:off x="2103977" y="3325282"/>
                <a:ext cx="294218" cy="355601"/>
              </a:xfrm>
              <a:custGeom>
                <a:avLst/>
                <a:gdLst/>
                <a:ahLst/>
                <a:cxnLst>
                  <a:cxn ang="0">
                    <a:pos x="139" y="53"/>
                  </a:cxn>
                  <a:cxn ang="0">
                    <a:pos x="87" y="0"/>
                  </a:cxn>
                  <a:cxn ang="0">
                    <a:pos x="87" y="32"/>
                  </a:cxn>
                  <a:cxn ang="0">
                    <a:pos x="80" y="51"/>
                  </a:cxn>
                  <a:cxn ang="0">
                    <a:pos x="87" y="70"/>
                  </a:cxn>
                  <a:cxn ang="0">
                    <a:pos x="85" y="93"/>
                  </a:cxn>
                  <a:cxn ang="0">
                    <a:pos x="68" y="117"/>
                  </a:cxn>
                  <a:cxn ang="0">
                    <a:pos x="29" y="128"/>
                  </a:cxn>
                  <a:cxn ang="0">
                    <a:pos x="0" y="117"/>
                  </a:cxn>
                  <a:cxn ang="0">
                    <a:pos x="50" y="168"/>
                  </a:cxn>
                  <a:cxn ang="0">
                    <a:pos x="139" y="168"/>
                  </a:cxn>
                  <a:cxn ang="0">
                    <a:pos x="139" y="53"/>
                  </a:cxn>
                </a:cxnLst>
                <a:rect l="0" t="0" r="r" b="b"/>
                <a:pathLst>
                  <a:path w="139" h="168">
                    <a:moveTo>
                      <a:pt x="139" y="53"/>
                    </a:moveTo>
                    <a:lnTo>
                      <a:pt x="87" y="0"/>
                    </a:lnTo>
                    <a:lnTo>
                      <a:pt x="87" y="32"/>
                    </a:lnTo>
                    <a:lnTo>
                      <a:pt x="80" y="51"/>
                    </a:lnTo>
                    <a:lnTo>
                      <a:pt x="87" y="70"/>
                    </a:lnTo>
                    <a:lnTo>
                      <a:pt x="85" y="93"/>
                    </a:lnTo>
                    <a:lnTo>
                      <a:pt x="68" y="117"/>
                    </a:lnTo>
                    <a:lnTo>
                      <a:pt x="29" y="128"/>
                    </a:lnTo>
                    <a:lnTo>
                      <a:pt x="0" y="117"/>
                    </a:lnTo>
                    <a:lnTo>
                      <a:pt x="50" y="168"/>
                    </a:lnTo>
                    <a:lnTo>
                      <a:pt x="139" y="168"/>
                    </a:lnTo>
                    <a:lnTo>
                      <a:pt x="139" y="5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5" name="íṩlide">
                <a:extLst>
                  <a:ext uri="{FF2B5EF4-FFF2-40B4-BE49-F238E27FC236}">
                    <a16:creationId xmlns:a16="http://schemas.microsoft.com/office/drawing/2014/main" id="{281246C8-3564-4330-930C-1B36A4C57958}"/>
                  </a:ext>
                </a:extLst>
              </p:cNvPr>
              <p:cNvSpPr/>
              <p:nvPr/>
            </p:nvSpPr>
            <p:spPr bwMode="auto">
              <a:xfrm>
                <a:off x="2063760" y="3314698"/>
                <a:ext cx="239184" cy="285751"/>
              </a:xfrm>
              <a:custGeom>
                <a:avLst/>
                <a:gdLst/>
                <a:ahLst/>
                <a:cxnLst>
                  <a:cxn ang="0">
                    <a:pos x="36" y="12"/>
                  </a:cxn>
                  <a:cxn ang="0">
                    <a:pos x="49" y="19"/>
                  </a:cxn>
                  <a:cxn ang="0">
                    <a:pos x="53" y="34"/>
                  </a:cxn>
                  <a:cxn ang="0">
                    <a:pos x="55" y="39"/>
                  </a:cxn>
                  <a:cxn ang="0">
                    <a:pos x="53" y="40"/>
                  </a:cxn>
                  <a:cxn ang="0">
                    <a:pos x="51" y="37"/>
                  </a:cxn>
                  <a:cxn ang="0">
                    <a:pos x="52" y="39"/>
                  </a:cxn>
                  <a:cxn ang="0">
                    <a:pos x="52" y="40"/>
                  </a:cxn>
                  <a:cxn ang="0">
                    <a:pos x="52" y="39"/>
                  </a:cxn>
                  <a:cxn ang="0">
                    <a:pos x="49" y="38"/>
                  </a:cxn>
                  <a:cxn ang="0">
                    <a:pos x="47" y="40"/>
                  </a:cxn>
                  <a:cxn ang="0">
                    <a:pos x="53" y="42"/>
                  </a:cxn>
                  <a:cxn ang="0">
                    <a:pos x="51" y="56"/>
                  </a:cxn>
                  <a:cxn ang="0">
                    <a:pos x="48" y="49"/>
                  </a:cxn>
                  <a:cxn ang="0">
                    <a:pos x="46" y="40"/>
                  </a:cxn>
                  <a:cxn ang="0">
                    <a:pos x="47" y="36"/>
                  </a:cxn>
                  <a:cxn ang="0">
                    <a:pos x="39" y="29"/>
                  </a:cxn>
                  <a:cxn ang="0">
                    <a:pos x="33" y="28"/>
                  </a:cxn>
                  <a:cxn ang="0">
                    <a:pos x="30" y="23"/>
                  </a:cxn>
                  <a:cxn ang="0">
                    <a:pos x="34" y="14"/>
                  </a:cxn>
                  <a:cxn ang="0">
                    <a:pos x="58" y="43"/>
                  </a:cxn>
                  <a:cxn ang="0">
                    <a:pos x="37" y="56"/>
                  </a:cxn>
                  <a:cxn ang="0">
                    <a:pos x="33" y="60"/>
                  </a:cxn>
                  <a:cxn ang="0">
                    <a:pos x="30" y="64"/>
                  </a:cxn>
                  <a:cxn ang="0">
                    <a:pos x="30" y="67"/>
                  </a:cxn>
                  <a:cxn ang="0">
                    <a:pos x="27" y="53"/>
                  </a:cxn>
                  <a:cxn ang="0">
                    <a:pos x="25" y="48"/>
                  </a:cxn>
                  <a:cxn ang="0">
                    <a:pos x="19" y="45"/>
                  </a:cxn>
                  <a:cxn ang="0">
                    <a:pos x="14" y="36"/>
                  </a:cxn>
                  <a:cxn ang="0">
                    <a:pos x="12" y="28"/>
                  </a:cxn>
                  <a:cxn ang="0">
                    <a:pos x="22" y="22"/>
                  </a:cxn>
                  <a:cxn ang="0">
                    <a:pos x="27" y="26"/>
                  </a:cxn>
                  <a:cxn ang="0">
                    <a:pos x="30" y="30"/>
                  </a:cxn>
                  <a:cxn ang="0">
                    <a:pos x="26" y="29"/>
                  </a:cxn>
                  <a:cxn ang="0">
                    <a:pos x="23" y="32"/>
                  </a:cxn>
                  <a:cxn ang="0">
                    <a:pos x="27" y="34"/>
                  </a:cxn>
                  <a:cxn ang="0">
                    <a:pos x="30" y="33"/>
                  </a:cxn>
                  <a:cxn ang="0">
                    <a:pos x="33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2" y="42"/>
                  </a:cxn>
                  <a:cxn ang="0">
                    <a:pos x="24" y="46"/>
                  </a:cxn>
                  <a:cxn ang="0">
                    <a:pos x="27" y="48"/>
                  </a:cxn>
                  <a:cxn ang="0">
                    <a:pos x="32" y="48"/>
                  </a:cxn>
                  <a:cxn ang="0">
                    <a:pos x="37" y="51"/>
                  </a:cxn>
                  <a:cxn ang="0">
                    <a:pos x="29" y="45"/>
                  </a:cxn>
                  <a:cxn ang="0">
                    <a:pos x="26" y="45"/>
                  </a:cxn>
                  <a:cxn ang="0">
                    <a:pos x="27" y="45"/>
                  </a:cxn>
                  <a:cxn ang="0">
                    <a:pos x="30" y="45"/>
                  </a:cxn>
                </a:cxnLst>
                <a:rect l="0" t="0" r="r" b="b"/>
                <a:pathLst>
                  <a:path w="61" h="72">
                    <a:moveTo>
                      <a:pt x="49" y="36"/>
                    </a:moveTo>
                    <a:cubicBezTo>
                      <a:pt x="49" y="36"/>
                      <a:pt x="61" y="24"/>
                      <a:pt x="61" y="12"/>
                    </a:cubicBezTo>
                    <a:cubicBezTo>
                      <a:pt x="61" y="5"/>
                      <a:pt x="55" y="0"/>
                      <a:pt x="49" y="0"/>
                    </a:cubicBezTo>
                    <a:cubicBezTo>
                      <a:pt x="42" y="0"/>
                      <a:pt x="36" y="5"/>
                      <a:pt x="36" y="12"/>
                    </a:cubicBezTo>
                    <a:cubicBezTo>
                      <a:pt x="36" y="24"/>
                      <a:pt x="49" y="36"/>
                      <a:pt x="49" y="36"/>
                    </a:cubicBezTo>
                    <a:close/>
                    <a:moveTo>
                      <a:pt x="49" y="5"/>
                    </a:moveTo>
                    <a:cubicBezTo>
                      <a:pt x="52" y="5"/>
                      <a:pt x="55" y="8"/>
                      <a:pt x="55" y="12"/>
                    </a:cubicBezTo>
                    <a:cubicBezTo>
                      <a:pt x="55" y="16"/>
                      <a:pt x="52" y="19"/>
                      <a:pt x="49" y="19"/>
                    </a:cubicBezTo>
                    <a:cubicBezTo>
                      <a:pt x="45" y="19"/>
                      <a:pt x="42" y="16"/>
                      <a:pt x="42" y="12"/>
                    </a:cubicBezTo>
                    <a:cubicBezTo>
                      <a:pt x="42" y="8"/>
                      <a:pt x="45" y="5"/>
                      <a:pt x="49" y="5"/>
                    </a:cubicBezTo>
                    <a:close/>
                    <a:moveTo>
                      <a:pt x="53" y="34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4" y="34"/>
                      <a:pt x="53" y="33"/>
                      <a:pt x="54" y="33"/>
                    </a:cubicBezTo>
                    <a:cubicBezTo>
                      <a:pt x="55" y="36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4" y="40"/>
                      <a:pt x="55" y="39"/>
                      <a:pt x="55" y="39"/>
                    </a:cubicBezTo>
                    <a:cubicBezTo>
                      <a:pt x="55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1"/>
                      <a:pt x="54" y="40"/>
                      <a:pt x="53" y="40"/>
                    </a:cubicBezTo>
                    <a:cubicBezTo>
                      <a:pt x="53" y="40"/>
                      <a:pt x="53" y="40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8"/>
                      <a:pt x="52" y="38"/>
                      <a:pt x="52" y="38"/>
                    </a:cubicBezTo>
                    <a:cubicBezTo>
                      <a:pt x="51" y="38"/>
                      <a:pt x="52" y="38"/>
                      <a:pt x="51" y="37"/>
                    </a:cubicBezTo>
                    <a:cubicBezTo>
                      <a:pt x="51" y="37"/>
                      <a:pt x="51" y="38"/>
                      <a:pt x="51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1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1" y="39"/>
                    </a:cubicBezTo>
                    <a:cubicBezTo>
                      <a:pt x="51" y="39"/>
                      <a:pt x="51" y="39"/>
                      <a:pt x="51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38"/>
                      <a:pt x="49" y="38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39"/>
                      <a:pt x="47" y="40"/>
                      <a:pt x="47" y="40"/>
                    </a:cubicBezTo>
                    <a:cubicBezTo>
                      <a:pt x="46" y="40"/>
                      <a:pt x="47" y="40"/>
                      <a:pt x="48" y="40"/>
                    </a:cubicBezTo>
                    <a:cubicBezTo>
                      <a:pt x="49" y="40"/>
                      <a:pt x="50" y="40"/>
                      <a:pt x="50" y="40"/>
                    </a:cubicBezTo>
                    <a:cubicBezTo>
                      <a:pt x="51" y="40"/>
                      <a:pt x="51" y="41"/>
                      <a:pt x="51" y="41"/>
                    </a:cubicBezTo>
                    <a:cubicBezTo>
                      <a:pt x="51" y="42"/>
                      <a:pt x="52" y="42"/>
                      <a:pt x="53" y="42"/>
                    </a:cubicBezTo>
                    <a:cubicBezTo>
                      <a:pt x="53" y="42"/>
                      <a:pt x="53" y="41"/>
                      <a:pt x="54" y="41"/>
                    </a:cubicBezTo>
                    <a:cubicBezTo>
                      <a:pt x="54" y="41"/>
                      <a:pt x="54" y="42"/>
                      <a:pt x="55" y="42"/>
                    </a:cubicBezTo>
                    <a:cubicBezTo>
                      <a:pt x="56" y="49"/>
                      <a:pt x="54" y="54"/>
                      <a:pt x="53" y="56"/>
                    </a:cubicBezTo>
                    <a:cubicBezTo>
                      <a:pt x="52" y="57"/>
                      <a:pt x="52" y="57"/>
                      <a:pt x="51" y="56"/>
                    </a:cubicBezTo>
                    <a:cubicBezTo>
                      <a:pt x="51" y="55"/>
                      <a:pt x="51" y="54"/>
                      <a:pt x="51" y="53"/>
                    </a:cubicBezTo>
                    <a:cubicBezTo>
                      <a:pt x="52" y="52"/>
                      <a:pt x="51" y="52"/>
                      <a:pt x="50" y="51"/>
                    </a:cubicBezTo>
                    <a:cubicBezTo>
                      <a:pt x="50" y="51"/>
                      <a:pt x="50" y="50"/>
                      <a:pt x="50" y="49"/>
                    </a:cubicBezTo>
                    <a:cubicBezTo>
                      <a:pt x="50" y="49"/>
                      <a:pt x="49" y="49"/>
                      <a:pt x="48" y="49"/>
                    </a:cubicBezTo>
                    <a:cubicBezTo>
                      <a:pt x="47" y="49"/>
                      <a:pt x="46" y="49"/>
                      <a:pt x="45" y="48"/>
                    </a:cubicBezTo>
                    <a:cubicBezTo>
                      <a:pt x="44" y="48"/>
                      <a:pt x="44" y="48"/>
                      <a:pt x="43" y="46"/>
                    </a:cubicBezTo>
                    <a:cubicBezTo>
                      <a:pt x="43" y="44"/>
                      <a:pt x="45" y="43"/>
                      <a:pt x="45" y="42"/>
                    </a:cubicBezTo>
                    <a:cubicBezTo>
                      <a:pt x="45" y="41"/>
                      <a:pt x="46" y="41"/>
                      <a:pt x="46" y="40"/>
                    </a:cubicBezTo>
                    <a:cubicBezTo>
                      <a:pt x="46" y="40"/>
                      <a:pt x="45" y="40"/>
                      <a:pt x="45" y="39"/>
                    </a:cubicBezTo>
                    <a:cubicBezTo>
                      <a:pt x="45" y="39"/>
                      <a:pt x="46" y="38"/>
                      <a:pt x="46" y="38"/>
                    </a:cubicBezTo>
                    <a:cubicBezTo>
                      <a:pt x="47" y="38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6" y="36"/>
                      <a:pt x="46" y="36"/>
                      <a:pt x="45" y="35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4" y="33"/>
                      <a:pt x="42" y="31"/>
                      <a:pt x="40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9"/>
                      <a:pt x="38" y="30"/>
                      <a:pt x="37" y="30"/>
                    </a:cubicBezTo>
                    <a:cubicBezTo>
                      <a:pt x="37" y="30"/>
                      <a:pt x="36" y="31"/>
                      <a:pt x="36" y="32"/>
                    </a:cubicBezTo>
                    <a:cubicBezTo>
                      <a:pt x="36" y="33"/>
                      <a:pt x="34" y="31"/>
                      <a:pt x="34" y="30"/>
                    </a:cubicBezTo>
                    <a:cubicBezTo>
                      <a:pt x="33" y="30"/>
                      <a:pt x="34" y="29"/>
                      <a:pt x="33" y="28"/>
                    </a:cubicBezTo>
                    <a:cubicBezTo>
                      <a:pt x="33" y="27"/>
                      <a:pt x="33" y="28"/>
                      <a:pt x="33" y="26"/>
                    </a:cubicBezTo>
                    <a:cubicBezTo>
                      <a:pt x="33" y="25"/>
                      <a:pt x="32" y="25"/>
                      <a:pt x="31" y="25"/>
                    </a:cubicBezTo>
                    <a:cubicBezTo>
                      <a:pt x="29" y="25"/>
                      <a:pt x="29" y="24"/>
                      <a:pt x="28" y="24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1" y="23"/>
                      <a:pt x="30" y="22"/>
                      <a:pt x="31" y="22"/>
                    </a:cubicBezTo>
                    <a:cubicBezTo>
                      <a:pt x="31" y="22"/>
                      <a:pt x="32" y="21"/>
                      <a:pt x="33" y="21"/>
                    </a:cubicBezTo>
                    <a:cubicBezTo>
                      <a:pt x="34" y="21"/>
                      <a:pt x="35" y="21"/>
                      <a:pt x="36" y="21"/>
                    </a:cubicBezTo>
                    <a:cubicBezTo>
                      <a:pt x="35" y="18"/>
                      <a:pt x="34" y="16"/>
                      <a:pt x="34" y="14"/>
                    </a:cubicBezTo>
                    <a:cubicBezTo>
                      <a:pt x="32" y="14"/>
                      <a:pt x="31" y="14"/>
                      <a:pt x="29" y="14"/>
                    </a:cubicBezTo>
                    <a:cubicBezTo>
                      <a:pt x="13" y="14"/>
                      <a:pt x="0" y="27"/>
                      <a:pt x="0" y="43"/>
                    </a:cubicBezTo>
                    <a:cubicBezTo>
                      <a:pt x="0" y="59"/>
                      <a:pt x="13" y="72"/>
                      <a:pt x="29" y="72"/>
                    </a:cubicBezTo>
                    <a:cubicBezTo>
                      <a:pt x="45" y="72"/>
                      <a:pt x="58" y="59"/>
                      <a:pt x="58" y="43"/>
                    </a:cubicBezTo>
                    <a:cubicBezTo>
                      <a:pt x="58" y="39"/>
                      <a:pt x="57" y="34"/>
                      <a:pt x="56" y="30"/>
                    </a:cubicBezTo>
                    <a:cubicBezTo>
                      <a:pt x="55" y="32"/>
                      <a:pt x="53" y="33"/>
                      <a:pt x="53" y="34"/>
                    </a:cubicBezTo>
                    <a:close/>
                    <a:moveTo>
                      <a:pt x="37" y="54"/>
                    </a:moveTo>
                    <a:cubicBezTo>
                      <a:pt x="37" y="54"/>
                      <a:pt x="37" y="55"/>
                      <a:pt x="37" y="56"/>
                    </a:cubicBezTo>
                    <a:cubicBezTo>
                      <a:pt x="36" y="57"/>
                      <a:pt x="35" y="57"/>
                      <a:pt x="35" y="57"/>
                    </a:cubicBezTo>
                    <a:cubicBezTo>
                      <a:pt x="34" y="58"/>
                      <a:pt x="35" y="58"/>
                      <a:pt x="35" y="58"/>
                    </a:cubicBezTo>
                    <a:cubicBezTo>
                      <a:pt x="34" y="58"/>
                      <a:pt x="34" y="59"/>
                      <a:pt x="34" y="60"/>
                    </a:cubicBezTo>
                    <a:cubicBezTo>
                      <a:pt x="34" y="60"/>
                      <a:pt x="33" y="60"/>
                      <a:pt x="33" y="60"/>
                    </a:cubicBezTo>
                    <a:cubicBezTo>
                      <a:pt x="33" y="61"/>
                      <a:pt x="32" y="61"/>
                      <a:pt x="32" y="61"/>
                    </a:cubicBezTo>
                    <a:cubicBezTo>
                      <a:pt x="31" y="61"/>
                      <a:pt x="31" y="62"/>
                      <a:pt x="31" y="62"/>
                    </a:cubicBezTo>
                    <a:cubicBezTo>
                      <a:pt x="31" y="62"/>
                      <a:pt x="30" y="62"/>
                      <a:pt x="30" y="63"/>
                    </a:cubicBezTo>
                    <a:cubicBezTo>
                      <a:pt x="30" y="63"/>
                      <a:pt x="30" y="63"/>
                      <a:pt x="30" y="64"/>
                    </a:cubicBezTo>
                    <a:cubicBezTo>
                      <a:pt x="30" y="64"/>
                      <a:pt x="30" y="64"/>
                      <a:pt x="30" y="65"/>
                    </a:cubicBezTo>
                    <a:cubicBezTo>
                      <a:pt x="30" y="65"/>
                      <a:pt x="30" y="65"/>
                      <a:pt x="29" y="65"/>
                    </a:cubicBezTo>
                    <a:cubicBezTo>
                      <a:pt x="29" y="66"/>
                      <a:pt x="29" y="66"/>
                      <a:pt x="30" y="66"/>
                    </a:cubicBezTo>
                    <a:cubicBezTo>
                      <a:pt x="30" y="67"/>
                      <a:pt x="31" y="67"/>
                      <a:pt x="30" y="67"/>
                    </a:cubicBezTo>
                    <a:cubicBezTo>
                      <a:pt x="26" y="67"/>
                      <a:pt x="28" y="63"/>
                      <a:pt x="28" y="62"/>
                    </a:cubicBezTo>
                    <a:cubicBezTo>
                      <a:pt x="28" y="61"/>
                      <a:pt x="29" y="59"/>
                      <a:pt x="29" y="58"/>
                    </a:cubicBezTo>
                    <a:cubicBezTo>
                      <a:pt x="29" y="56"/>
                      <a:pt x="30" y="56"/>
                      <a:pt x="28" y="55"/>
                    </a:cubicBezTo>
                    <a:cubicBezTo>
                      <a:pt x="27" y="54"/>
                      <a:pt x="28" y="54"/>
                      <a:pt x="27" y="53"/>
                    </a:cubicBezTo>
                    <a:cubicBezTo>
                      <a:pt x="25" y="51"/>
                      <a:pt x="26" y="50"/>
                      <a:pt x="27" y="50"/>
                    </a:cubicBezTo>
                    <a:cubicBezTo>
                      <a:pt x="27" y="49"/>
                      <a:pt x="27" y="50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6" y="48"/>
                      <a:pt x="25" y="48"/>
                    </a:cubicBezTo>
                    <a:cubicBezTo>
                      <a:pt x="25" y="48"/>
                      <a:pt x="25" y="48"/>
                      <a:pt x="25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1" y="46"/>
                      <a:pt x="20" y="46"/>
                      <a:pt x="19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18" y="42"/>
                      <a:pt x="16" y="41"/>
                    </a:cubicBezTo>
                    <a:cubicBezTo>
                      <a:pt x="15" y="41"/>
                      <a:pt x="14" y="39"/>
                      <a:pt x="14" y="38"/>
                    </a:cubicBezTo>
                    <a:cubicBezTo>
                      <a:pt x="15" y="37"/>
                      <a:pt x="14" y="37"/>
                      <a:pt x="14" y="36"/>
                    </a:cubicBezTo>
                    <a:cubicBezTo>
                      <a:pt x="13" y="35"/>
                      <a:pt x="13" y="34"/>
                      <a:pt x="11" y="33"/>
                    </a:cubicBezTo>
                    <a:cubicBezTo>
                      <a:pt x="9" y="31"/>
                      <a:pt x="6" y="33"/>
                      <a:pt x="4" y="33"/>
                    </a:cubicBezTo>
                    <a:cubicBezTo>
                      <a:pt x="5" y="30"/>
                      <a:pt x="7" y="28"/>
                      <a:pt x="7" y="28"/>
                    </a:cubicBezTo>
                    <a:cubicBezTo>
                      <a:pt x="9" y="28"/>
                      <a:pt x="10" y="28"/>
                      <a:pt x="12" y="28"/>
                    </a:cubicBezTo>
                    <a:cubicBezTo>
                      <a:pt x="13" y="28"/>
                      <a:pt x="14" y="27"/>
                      <a:pt x="14" y="27"/>
                    </a:cubicBezTo>
                    <a:cubicBezTo>
                      <a:pt x="15" y="26"/>
                      <a:pt x="16" y="25"/>
                      <a:pt x="16" y="25"/>
                    </a:cubicBezTo>
                    <a:cubicBezTo>
                      <a:pt x="17" y="24"/>
                      <a:pt x="18" y="24"/>
                      <a:pt x="20" y="24"/>
                    </a:cubicBezTo>
                    <a:cubicBezTo>
                      <a:pt x="22" y="23"/>
                      <a:pt x="21" y="23"/>
                      <a:pt x="22" y="22"/>
                    </a:cubicBezTo>
                    <a:cubicBezTo>
                      <a:pt x="24" y="21"/>
                      <a:pt x="27" y="21"/>
                      <a:pt x="30" y="21"/>
                    </a:cubicBezTo>
                    <a:cubicBezTo>
                      <a:pt x="32" y="21"/>
                      <a:pt x="29" y="22"/>
                      <a:pt x="28" y="23"/>
                    </a:cubicBezTo>
                    <a:cubicBezTo>
                      <a:pt x="28" y="23"/>
                      <a:pt x="27" y="24"/>
                      <a:pt x="27" y="24"/>
                    </a:cubicBezTo>
                    <a:cubicBezTo>
                      <a:pt x="26" y="25"/>
                      <a:pt x="26" y="25"/>
                      <a:pt x="27" y="26"/>
                    </a:cubicBezTo>
                    <a:cubicBezTo>
                      <a:pt x="27" y="26"/>
                      <a:pt x="29" y="27"/>
                      <a:pt x="29" y="28"/>
                    </a:cubicBezTo>
                    <a:cubicBezTo>
                      <a:pt x="30" y="28"/>
                      <a:pt x="29" y="28"/>
                      <a:pt x="30" y="29"/>
                    </a:cubicBezTo>
                    <a:cubicBezTo>
                      <a:pt x="31" y="29"/>
                      <a:pt x="31" y="30"/>
                      <a:pt x="30" y="30"/>
                    </a:cubicBezTo>
                    <a:cubicBezTo>
                      <a:pt x="29" y="29"/>
                      <a:pt x="30" y="30"/>
                      <a:pt x="30" y="30"/>
                    </a:cubicBezTo>
                    <a:cubicBezTo>
                      <a:pt x="30" y="31"/>
                      <a:pt x="31" y="31"/>
                      <a:pt x="30" y="31"/>
                    </a:cubicBezTo>
                    <a:cubicBezTo>
                      <a:pt x="29" y="31"/>
                      <a:pt x="29" y="31"/>
                      <a:pt x="28" y="30"/>
                    </a:cubicBezTo>
                    <a:cubicBezTo>
                      <a:pt x="27" y="30"/>
                      <a:pt x="27" y="30"/>
                      <a:pt x="28" y="29"/>
                    </a:cubicBezTo>
                    <a:cubicBezTo>
                      <a:pt x="29" y="28"/>
                      <a:pt x="27" y="29"/>
                      <a:pt x="26" y="29"/>
                    </a:cubicBezTo>
                    <a:cubicBezTo>
                      <a:pt x="25" y="28"/>
                      <a:pt x="26" y="29"/>
                      <a:pt x="26" y="30"/>
                    </a:cubicBezTo>
                    <a:cubicBezTo>
                      <a:pt x="26" y="31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0"/>
                      <a:pt x="23" y="31"/>
                      <a:pt x="23" y="32"/>
                    </a:cubicBezTo>
                    <a:cubicBezTo>
                      <a:pt x="22" y="32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5" y="34"/>
                    </a:cubicBezTo>
                    <a:cubicBezTo>
                      <a:pt x="26" y="34"/>
                      <a:pt x="25" y="34"/>
                      <a:pt x="26" y="35"/>
                    </a:cubicBezTo>
                    <a:cubicBezTo>
                      <a:pt x="27" y="36"/>
                      <a:pt x="26" y="35"/>
                      <a:pt x="27" y="34"/>
                    </a:cubicBezTo>
                    <a:cubicBezTo>
                      <a:pt x="27" y="34"/>
                      <a:pt x="27" y="34"/>
                      <a:pt x="27" y="33"/>
                    </a:cubicBezTo>
                    <a:cubicBezTo>
                      <a:pt x="27" y="32"/>
                      <a:pt x="27" y="32"/>
                      <a:pt x="27" y="31"/>
                    </a:cubicBezTo>
                    <a:cubicBezTo>
                      <a:pt x="28" y="31"/>
                      <a:pt x="28" y="31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cubicBezTo>
                      <a:pt x="30" y="33"/>
                      <a:pt x="30" y="32"/>
                      <a:pt x="31" y="33"/>
                    </a:cubicBezTo>
                    <a:cubicBezTo>
                      <a:pt x="31" y="33"/>
                      <a:pt x="31" y="33"/>
                      <a:pt x="32" y="34"/>
                    </a:cubicBezTo>
                    <a:cubicBezTo>
                      <a:pt x="32" y="34"/>
                      <a:pt x="32" y="34"/>
                      <a:pt x="32" y="35"/>
                    </a:cubicBezTo>
                    <a:cubicBezTo>
                      <a:pt x="33" y="35"/>
                      <a:pt x="33" y="36"/>
                      <a:pt x="33" y="36"/>
                    </a:cubicBezTo>
                    <a:cubicBezTo>
                      <a:pt x="34" y="37"/>
                      <a:pt x="33" y="37"/>
                      <a:pt x="32" y="37"/>
                    </a:cubicBezTo>
                    <a:cubicBezTo>
                      <a:pt x="31" y="37"/>
                      <a:pt x="32" y="36"/>
                      <a:pt x="32" y="36"/>
                    </a:cubicBezTo>
                    <a:cubicBezTo>
                      <a:pt x="31" y="35"/>
                      <a:pt x="31" y="36"/>
                      <a:pt x="30" y="37"/>
                    </a:cubicBezTo>
                    <a:cubicBezTo>
                      <a:pt x="30" y="37"/>
                      <a:pt x="31" y="37"/>
                      <a:pt x="31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9" y="39"/>
                      <a:pt x="28" y="39"/>
                    </a:cubicBezTo>
                    <a:cubicBezTo>
                      <a:pt x="28" y="39"/>
                      <a:pt x="28" y="40"/>
                      <a:pt x="27" y="40"/>
                    </a:cubicBezTo>
                    <a:cubicBezTo>
                      <a:pt x="27" y="41"/>
                      <a:pt x="27" y="41"/>
                      <a:pt x="26" y="41"/>
                    </a:cubicBezTo>
                    <a:cubicBezTo>
                      <a:pt x="26" y="42"/>
                      <a:pt x="26" y="43"/>
                      <a:pt x="26" y="43"/>
                    </a:cubicBezTo>
                    <a:cubicBezTo>
                      <a:pt x="26" y="44"/>
                      <a:pt x="26" y="44"/>
                      <a:pt x="26" y="43"/>
                    </a:cubicBezTo>
                    <a:cubicBezTo>
                      <a:pt x="25" y="43"/>
                      <a:pt x="25" y="43"/>
                      <a:pt x="25" y="42"/>
                    </a:cubicBezTo>
                    <a:cubicBezTo>
                      <a:pt x="24" y="42"/>
                      <a:pt x="23" y="42"/>
                      <a:pt x="22" y="42"/>
                    </a:cubicBezTo>
                    <a:cubicBezTo>
                      <a:pt x="21" y="43"/>
                      <a:pt x="21" y="44"/>
                      <a:pt x="22" y="45"/>
                    </a:cubicBezTo>
                    <a:cubicBezTo>
                      <a:pt x="22" y="46"/>
                      <a:pt x="23" y="46"/>
                      <a:pt x="23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4" y="45"/>
                      <a:pt x="24" y="46"/>
                    </a:cubicBezTo>
                    <a:cubicBezTo>
                      <a:pt x="24" y="46"/>
                      <a:pt x="24" y="46"/>
                      <a:pt x="25" y="46"/>
                    </a:cubicBezTo>
                    <a:cubicBezTo>
                      <a:pt x="26" y="46"/>
                      <a:pt x="25" y="47"/>
                      <a:pt x="25" y="47"/>
                    </a:cubicBezTo>
                    <a:cubicBezTo>
                      <a:pt x="25" y="48"/>
                      <a:pt x="25" y="48"/>
                      <a:pt x="26" y="48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7" y="48"/>
                      <a:pt x="27" y="48"/>
                      <a:pt x="28" y="47"/>
                    </a:cubicBezTo>
                    <a:cubicBezTo>
                      <a:pt x="28" y="47"/>
                      <a:pt x="28" y="47"/>
                      <a:pt x="29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9"/>
                      <a:pt x="32" y="49"/>
                      <a:pt x="33" y="49"/>
                    </a:cubicBezTo>
                    <a:cubicBezTo>
                      <a:pt x="34" y="49"/>
                      <a:pt x="34" y="50"/>
                      <a:pt x="34" y="50"/>
                    </a:cubicBezTo>
                    <a:cubicBezTo>
                      <a:pt x="34" y="50"/>
                      <a:pt x="35" y="51"/>
                      <a:pt x="35" y="51"/>
                    </a:cubicBezTo>
                    <a:cubicBezTo>
                      <a:pt x="36" y="51"/>
                      <a:pt x="36" y="51"/>
                      <a:pt x="37" y="51"/>
                    </a:cubicBezTo>
                    <a:cubicBezTo>
                      <a:pt x="37" y="51"/>
                      <a:pt x="38" y="52"/>
                      <a:pt x="38" y="52"/>
                    </a:cubicBezTo>
                    <a:cubicBezTo>
                      <a:pt x="39" y="53"/>
                      <a:pt x="37" y="54"/>
                      <a:pt x="37" y="54"/>
                    </a:cubicBezTo>
                    <a:close/>
                    <a:moveTo>
                      <a:pt x="30" y="46"/>
                    </a:move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9" y="46"/>
                      <a:pt x="28" y="4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6" y="45"/>
                    </a:cubicBezTo>
                    <a:cubicBezTo>
                      <a:pt x="26" y="44"/>
                      <a:pt x="26" y="44"/>
                      <a:pt x="25" y="44"/>
                    </a:cubicBezTo>
                    <a:cubicBezTo>
                      <a:pt x="25" y="45"/>
                      <a:pt x="25" y="45"/>
                      <a:pt x="25" y="44"/>
                    </a:cubicBezTo>
                    <a:cubicBezTo>
                      <a:pt x="25" y="44"/>
                      <a:pt x="26" y="44"/>
                      <a:pt x="26" y="44"/>
                    </a:cubicBezTo>
                    <a:cubicBezTo>
                      <a:pt x="27" y="44"/>
                      <a:pt x="27" y="45"/>
                      <a:pt x="27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30" y="45"/>
                      <a:pt x="30" y="45"/>
                    </a:cubicBezTo>
                    <a:cubicBezTo>
                      <a:pt x="30" y="45"/>
                      <a:pt x="30" y="46"/>
                      <a:pt x="30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  <p:grpSp>
          <p:nvGrpSpPr>
            <p:cNvPr id="23" name="íṡ1iḋé">
              <a:extLst>
                <a:ext uri="{FF2B5EF4-FFF2-40B4-BE49-F238E27FC236}">
                  <a16:creationId xmlns:a16="http://schemas.microsoft.com/office/drawing/2014/main" id="{CC41C439-2C5F-4FEA-A933-FB7F9BB54E07}"/>
                </a:ext>
              </a:extLst>
            </p:cNvPr>
            <p:cNvGrpSpPr/>
            <p:nvPr/>
          </p:nvGrpSpPr>
          <p:grpSpPr>
            <a:xfrm>
              <a:off x="5381589" y="4869137"/>
              <a:ext cx="2327132" cy="944997"/>
              <a:chOff x="1839637" y="4896337"/>
              <a:chExt cx="2327132" cy="944997"/>
            </a:xfrm>
          </p:grpSpPr>
          <p:sp>
            <p:nvSpPr>
              <p:cNvPr id="31" name="íšḻî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39637" y="5283935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12602" tIns="110553" rIns="212602" bIns="110553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2598" dirty="0"/>
                  <a:t>Copy paste fonts</a:t>
                </a:r>
                <a:r>
                  <a:rPr lang="en-US" altLang="zh-CN" sz="2598"/>
                  <a:t>. Ch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oose </a:t>
                </a:r>
                <a:r>
                  <a:rPr lang="en-US" altLang="zh-CN" sz="2598" dirty="0"/>
                  <a:t>the only option to retain text.</a:t>
                </a:r>
              </a:p>
            </p:txBody>
          </p:sp>
          <p:sp>
            <p:nvSpPr>
              <p:cNvPr id="32" name="ïşl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839637" y="4896337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2602" tIns="110553" rIns="212602" bIns="110553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252" b="1"/>
                  <a:t>Tex</a:t>
                </a:r>
                <a:r>
                  <a:rPr lang="en-US" altLang="zh-CN" sz="236" b="1"/>
                  <a:t> </a:t>
                </a:r>
                <a:r>
                  <a:rPr lang="en-US" altLang="zh-CN" sz="4252" b="1"/>
                  <a:t>t </a:t>
                </a:r>
                <a:r>
                  <a:rPr lang="en-US" altLang="zh-CN" sz="4252" b="1" dirty="0"/>
                  <a:t>here</a:t>
                </a:r>
              </a:p>
            </p:txBody>
          </p:sp>
        </p:grpSp>
        <p:grpSp>
          <p:nvGrpSpPr>
            <p:cNvPr id="24" name="îṥľíḓe">
              <a:extLst>
                <a:ext uri="{FF2B5EF4-FFF2-40B4-BE49-F238E27FC236}">
                  <a16:creationId xmlns:a16="http://schemas.microsoft.com/office/drawing/2014/main" id="{1F1941C0-AAE4-43CF-BB93-4B0905FC41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16531" y="4898152"/>
              <a:ext cx="875202" cy="887945"/>
              <a:chOff x="4234" y="3238498"/>
              <a:chExt cx="436036" cy="442385"/>
            </a:xfrm>
          </p:grpSpPr>
          <p:sp>
            <p:nvSpPr>
              <p:cNvPr id="28" name="ïşľíḑe">
                <a:extLst>
                  <a:ext uri="{FF2B5EF4-FFF2-40B4-BE49-F238E27FC236}">
                    <a16:creationId xmlns:a16="http://schemas.microsoft.com/office/drawing/2014/main" id="{074D9674-6234-4678-B240-BFFC5DA180DB}"/>
                  </a:ext>
                </a:extLst>
              </p:cNvPr>
              <p:cNvSpPr/>
              <p:nvPr/>
            </p:nvSpPr>
            <p:spPr bwMode="auto">
              <a:xfrm>
                <a:off x="4234" y="3238498"/>
                <a:ext cx="436035" cy="44238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29" name="iṥḻíḋé">
                <a:extLst>
                  <a:ext uri="{FF2B5EF4-FFF2-40B4-BE49-F238E27FC236}">
                    <a16:creationId xmlns:a16="http://schemas.microsoft.com/office/drawing/2014/main" id="{39C7DB0E-D49E-4CAE-BC13-6B4C198CA8C6}"/>
                  </a:ext>
                </a:extLst>
              </p:cNvPr>
              <p:cNvSpPr/>
              <p:nvPr/>
            </p:nvSpPr>
            <p:spPr bwMode="auto">
              <a:xfrm>
                <a:off x="86785" y="3354915"/>
                <a:ext cx="353485" cy="325968"/>
              </a:xfrm>
              <a:custGeom>
                <a:avLst/>
                <a:gdLst/>
                <a:ahLst/>
                <a:cxnLst>
                  <a:cxn ang="0">
                    <a:pos x="167" y="77"/>
                  </a:cxn>
                  <a:cxn ang="0">
                    <a:pos x="123" y="32"/>
                  </a:cxn>
                  <a:cxn ang="0">
                    <a:pos x="123" y="33"/>
                  </a:cxn>
                  <a:cxn ang="0">
                    <a:pos x="97" y="7"/>
                  </a:cxn>
                  <a:cxn ang="0">
                    <a:pos x="80" y="0"/>
                  </a:cxn>
                  <a:cxn ang="0">
                    <a:pos x="50" y="7"/>
                  </a:cxn>
                  <a:cxn ang="0">
                    <a:pos x="22" y="11"/>
                  </a:cxn>
                  <a:cxn ang="0">
                    <a:pos x="9" y="18"/>
                  </a:cxn>
                  <a:cxn ang="0">
                    <a:pos x="0" y="33"/>
                  </a:cxn>
                  <a:cxn ang="0">
                    <a:pos x="61" y="96"/>
                  </a:cxn>
                  <a:cxn ang="0">
                    <a:pos x="28" y="109"/>
                  </a:cxn>
                  <a:cxn ang="0">
                    <a:pos x="20" y="118"/>
                  </a:cxn>
                  <a:cxn ang="0">
                    <a:pos x="56" y="154"/>
                  </a:cxn>
                  <a:cxn ang="0">
                    <a:pos x="167" y="154"/>
                  </a:cxn>
                  <a:cxn ang="0">
                    <a:pos x="167" y="77"/>
                  </a:cxn>
                </a:cxnLst>
                <a:rect l="0" t="0" r="r" b="b"/>
                <a:pathLst>
                  <a:path w="167" h="154">
                    <a:moveTo>
                      <a:pt x="167" y="77"/>
                    </a:moveTo>
                    <a:lnTo>
                      <a:pt x="123" y="32"/>
                    </a:lnTo>
                    <a:lnTo>
                      <a:pt x="123" y="33"/>
                    </a:lnTo>
                    <a:lnTo>
                      <a:pt x="97" y="7"/>
                    </a:lnTo>
                    <a:lnTo>
                      <a:pt x="80" y="0"/>
                    </a:lnTo>
                    <a:lnTo>
                      <a:pt x="50" y="7"/>
                    </a:lnTo>
                    <a:lnTo>
                      <a:pt x="22" y="11"/>
                    </a:lnTo>
                    <a:lnTo>
                      <a:pt x="9" y="18"/>
                    </a:lnTo>
                    <a:lnTo>
                      <a:pt x="0" y="33"/>
                    </a:lnTo>
                    <a:lnTo>
                      <a:pt x="61" y="96"/>
                    </a:lnTo>
                    <a:lnTo>
                      <a:pt x="28" y="109"/>
                    </a:lnTo>
                    <a:lnTo>
                      <a:pt x="20" y="118"/>
                    </a:lnTo>
                    <a:lnTo>
                      <a:pt x="56" y="154"/>
                    </a:lnTo>
                    <a:lnTo>
                      <a:pt x="167" y="154"/>
                    </a:lnTo>
                    <a:lnTo>
                      <a:pt x="167" y="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0" name="îṡḻíḓe">
                <a:extLst>
                  <a:ext uri="{FF2B5EF4-FFF2-40B4-BE49-F238E27FC236}">
                    <a16:creationId xmlns:a16="http://schemas.microsoft.com/office/drawing/2014/main" id="{B576207F-F0E7-46FE-A0B1-FD980AFC6DE8}"/>
                  </a:ext>
                </a:extLst>
              </p:cNvPr>
              <p:cNvSpPr/>
              <p:nvPr/>
            </p:nvSpPr>
            <p:spPr bwMode="auto">
              <a:xfrm>
                <a:off x="86785" y="3314698"/>
                <a:ext cx="283635" cy="285751"/>
              </a:xfrm>
              <a:custGeom>
                <a:avLst/>
                <a:gdLst/>
                <a:ahLst/>
                <a:cxnLst>
                  <a:cxn ang="0">
                    <a:pos x="11" y="72"/>
                  </a:cxn>
                  <a:cxn ang="0">
                    <a:pos x="30" y="21"/>
                  </a:cxn>
                  <a:cxn ang="0">
                    <a:pos x="42" y="59"/>
                  </a:cxn>
                  <a:cxn ang="0">
                    <a:pos x="48" y="60"/>
                  </a:cxn>
                  <a:cxn ang="0">
                    <a:pos x="12" y="19"/>
                  </a:cxn>
                  <a:cxn ang="0">
                    <a:pos x="20" y="20"/>
                  </a:cxn>
                  <a:cxn ang="0">
                    <a:pos x="22" y="38"/>
                  </a:cxn>
                  <a:cxn ang="0">
                    <a:pos x="24" y="35"/>
                  </a:cxn>
                  <a:cxn ang="0">
                    <a:pos x="23" y="27"/>
                  </a:cxn>
                  <a:cxn ang="0">
                    <a:pos x="28" y="18"/>
                  </a:cxn>
                  <a:cxn ang="0">
                    <a:pos x="34" y="15"/>
                  </a:cxn>
                  <a:cxn ang="0">
                    <a:pos x="39" y="12"/>
                  </a:cxn>
                  <a:cxn ang="0">
                    <a:pos x="43" y="16"/>
                  </a:cxn>
                  <a:cxn ang="0">
                    <a:pos x="46" y="16"/>
                  </a:cxn>
                  <a:cxn ang="0">
                    <a:pos x="31" y="10"/>
                  </a:cxn>
                  <a:cxn ang="0">
                    <a:pos x="26" y="12"/>
                  </a:cxn>
                  <a:cxn ang="0">
                    <a:pos x="13" y="8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0" y="13"/>
                  </a:cxn>
                  <a:cxn ang="0">
                    <a:pos x="4" y="28"/>
                  </a:cxn>
                  <a:cxn ang="0">
                    <a:pos x="7" y="27"/>
                  </a:cxn>
                  <a:cxn ang="0">
                    <a:pos x="12" y="19"/>
                  </a:cxn>
                  <a:cxn ang="0">
                    <a:pos x="62" y="32"/>
                  </a:cxn>
                  <a:cxn ang="0">
                    <a:pos x="64" y="31"/>
                  </a:cxn>
                  <a:cxn ang="0">
                    <a:pos x="65" y="28"/>
                  </a:cxn>
                  <a:cxn ang="0">
                    <a:pos x="68" y="28"/>
                  </a:cxn>
                  <a:cxn ang="0">
                    <a:pos x="53" y="21"/>
                  </a:cxn>
                  <a:cxn ang="0">
                    <a:pos x="38" y="28"/>
                  </a:cxn>
                  <a:cxn ang="0">
                    <a:pos x="46" y="27"/>
                  </a:cxn>
                  <a:cxn ang="0">
                    <a:pos x="47" y="30"/>
                  </a:cxn>
                  <a:cxn ang="0">
                    <a:pos x="48" y="31"/>
                  </a:cxn>
                  <a:cxn ang="0">
                    <a:pos x="46" y="37"/>
                  </a:cxn>
                  <a:cxn ang="0">
                    <a:pos x="53" y="39"/>
                  </a:cxn>
                  <a:cxn ang="0">
                    <a:pos x="53" y="42"/>
                  </a:cxn>
                  <a:cxn ang="0">
                    <a:pos x="57" y="46"/>
                  </a:cxn>
                  <a:cxn ang="0">
                    <a:pos x="56" y="50"/>
                  </a:cxn>
                  <a:cxn ang="0">
                    <a:pos x="63" y="40"/>
                  </a:cxn>
                  <a:cxn ang="0">
                    <a:pos x="65" y="41"/>
                  </a:cxn>
                  <a:cxn ang="0">
                    <a:pos x="69" y="40"/>
                  </a:cxn>
                  <a:cxn ang="0">
                    <a:pos x="71" y="46"/>
                  </a:cxn>
                </a:cxnLst>
                <a:rect l="0" t="0" r="r" b="b"/>
                <a:pathLst>
                  <a:path w="72" h="72">
                    <a:moveTo>
                      <a:pt x="65" y="72"/>
                    </a:moveTo>
                    <a:cubicBezTo>
                      <a:pt x="11" y="72"/>
                      <a:pt x="11" y="72"/>
                      <a:pt x="11" y="72"/>
                    </a:cubicBezTo>
                    <a:cubicBezTo>
                      <a:pt x="11" y="72"/>
                      <a:pt x="16" y="63"/>
                      <a:pt x="30" y="60"/>
                    </a:cubicBezTo>
                    <a:cubicBezTo>
                      <a:pt x="37" y="45"/>
                      <a:pt x="30" y="21"/>
                      <a:pt x="30" y="21"/>
                    </a:cubicBezTo>
                    <a:cubicBezTo>
                      <a:pt x="40" y="38"/>
                      <a:pt x="39" y="54"/>
                      <a:pt x="38" y="59"/>
                    </a:cubicBezTo>
                    <a:cubicBezTo>
                      <a:pt x="40" y="59"/>
                      <a:pt x="41" y="59"/>
                      <a:pt x="42" y="59"/>
                    </a:cubicBezTo>
                    <a:cubicBezTo>
                      <a:pt x="42" y="54"/>
                      <a:pt x="43" y="44"/>
                      <a:pt x="53" y="36"/>
                    </a:cubicBezTo>
                    <a:cubicBezTo>
                      <a:pt x="53" y="36"/>
                      <a:pt x="46" y="45"/>
                      <a:pt x="48" y="60"/>
                    </a:cubicBezTo>
                    <a:cubicBezTo>
                      <a:pt x="61" y="63"/>
                      <a:pt x="65" y="72"/>
                      <a:pt x="65" y="72"/>
                    </a:cubicBezTo>
                    <a:close/>
                    <a:moveTo>
                      <a:pt x="12" y="19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16" y="22"/>
                      <a:pt x="18" y="21"/>
                      <a:pt x="20" y="20"/>
                    </a:cubicBezTo>
                    <a:cubicBezTo>
                      <a:pt x="20" y="20"/>
                      <a:pt x="10" y="30"/>
                      <a:pt x="20" y="41"/>
                    </a:cubicBezTo>
                    <a:cubicBezTo>
                      <a:pt x="20" y="41"/>
                      <a:pt x="21" y="40"/>
                      <a:pt x="22" y="38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4"/>
                      <a:pt x="26" y="32"/>
                      <a:pt x="27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9" y="21"/>
                      <a:pt x="28" y="18"/>
                    </a:cubicBezTo>
                    <a:cubicBezTo>
                      <a:pt x="32" y="23"/>
                      <a:pt x="39" y="26"/>
                      <a:pt x="39" y="26"/>
                    </a:cubicBezTo>
                    <a:cubicBezTo>
                      <a:pt x="40" y="19"/>
                      <a:pt x="34" y="15"/>
                      <a:pt x="34" y="15"/>
                    </a:cubicBezTo>
                    <a:cubicBezTo>
                      <a:pt x="35" y="15"/>
                      <a:pt x="37" y="16"/>
                      <a:pt x="38" y="16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1" y="16"/>
                      <a:pt x="42" y="16"/>
                      <a:pt x="43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5"/>
                      <a:pt x="53" y="15"/>
                    </a:cubicBezTo>
                    <a:cubicBezTo>
                      <a:pt x="45" y="2"/>
                      <a:pt x="31" y="10"/>
                      <a:pt x="31" y="10"/>
                    </a:cubicBezTo>
                    <a:cubicBezTo>
                      <a:pt x="35" y="6"/>
                      <a:pt x="34" y="0"/>
                      <a:pt x="34" y="0"/>
                    </a:cubicBezTo>
                    <a:cubicBezTo>
                      <a:pt x="27" y="1"/>
                      <a:pt x="26" y="9"/>
                      <a:pt x="26" y="12"/>
                    </a:cubicBezTo>
                    <a:cubicBezTo>
                      <a:pt x="24" y="8"/>
                      <a:pt x="19" y="0"/>
                      <a:pt x="11" y="6"/>
                    </a:cubicBezTo>
                    <a:cubicBezTo>
                      <a:pt x="11" y="6"/>
                      <a:pt x="12" y="7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1"/>
                      <a:pt x="16" y="11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12" y="13"/>
                      <a:pt x="2" y="14"/>
                      <a:pt x="0" y="29"/>
                    </a:cubicBezTo>
                    <a:cubicBezTo>
                      <a:pt x="0" y="29"/>
                      <a:pt x="1" y="29"/>
                      <a:pt x="4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10" y="26"/>
                      <a:pt x="11" y="25"/>
                    </a:cubicBezTo>
                    <a:lnTo>
                      <a:pt x="12" y="19"/>
                    </a:lnTo>
                    <a:close/>
                    <a:moveTo>
                      <a:pt x="61" y="32"/>
                    </a:move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5" y="31"/>
                      <a:pt x="65" y="30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7" y="29"/>
                      <a:pt x="68" y="28"/>
                      <a:pt x="68" y="28"/>
                    </a:cubicBezTo>
                    <a:cubicBezTo>
                      <a:pt x="63" y="23"/>
                      <a:pt x="59" y="28"/>
                      <a:pt x="57" y="30"/>
                    </a:cubicBezTo>
                    <a:cubicBezTo>
                      <a:pt x="57" y="28"/>
                      <a:pt x="58" y="23"/>
                      <a:pt x="53" y="21"/>
                    </a:cubicBezTo>
                    <a:cubicBezTo>
                      <a:pt x="53" y="21"/>
                      <a:pt x="52" y="25"/>
                      <a:pt x="54" y="28"/>
                    </a:cubicBezTo>
                    <a:cubicBezTo>
                      <a:pt x="54" y="28"/>
                      <a:pt x="46" y="21"/>
                      <a:pt x="38" y="28"/>
                    </a:cubicBezTo>
                    <a:cubicBezTo>
                      <a:pt x="38" y="28"/>
                      <a:pt x="40" y="29"/>
                      <a:pt x="43" y="30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6" y="30"/>
                      <a:pt x="46" y="30"/>
                      <a:pt x="47" y="30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1"/>
                      <a:pt x="50" y="31"/>
                      <a:pt x="51" y="31"/>
                    </a:cubicBezTo>
                    <a:cubicBezTo>
                      <a:pt x="51" y="31"/>
                      <a:pt x="47" y="32"/>
                      <a:pt x="46" y="37"/>
                    </a:cubicBezTo>
                    <a:cubicBezTo>
                      <a:pt x="46" y="37"/>
                      <a:pt x="51" y="37"/>
                      <a:pt x="55" y="34"/>
                    </a:cubicBezTo>
                    <a:cubicBezTo>
                      <a:pt x="54" y="35"/>
                      <a:pt x="53" y="37"/>
                      <a:pt x="53" y="39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4" y="43"/>
                      <a:pt x="54" y="44"/>
                      <a:pt x="54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9"/>
                      <a:pt x="56" y="50"/>
                      <a:pt x="56" y="50"/>
                    </a:cubicBezTo>
                    <a:cubicBezTo>
                      <a:pt x="64" y="45"/>
                      <a:pt x="60" y="36"/>
                      <a:pt x="60" y="36"/>
                    </a:cubicBezTo>
                    <a:cubicBezTo>
                      <a:pt x="60" y="37"/>
                      <a:pt x="62" y="38"/>
                      <a:pt x="63" y="40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2"/>
                      <a:pt x="66" y="42"/>
                      <a:pt x="67" y="43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5"/>
                      <a:pt x="71" y="46"/>
                      <a:pt x="71" y="46"/>
                    </a:cubicBezTo>
                    <a:cubicBezTo>
                      <a:pt x="72" y="36"/>
                      <a:pt x="66" y="33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  <p:grpSp>
          <p:nvGrpSpPr>
            <p:cNvPr id="25" name="íṧḻíḋè">
              <a:extLst>
                <a:ext uri="{FF2B5EF4-FFF2-40B4-BE49-F238E27FC236}">
                  <a16:creationId xmlns:a16="http://schemas.microsoft.com/office/drawing/2014/main" id="{BC01EE4D-971F-4A3A-99A2-4149E67414BD}"/>
                </a:ext>
              </a:extLst>
            </p:cNvPr>
            <p:cNvGrpSpPr/>
            <p:nvPr/>
          </p:nvGrpSpPr>
          <p:grpSpPr>
            <a:xfrm>
              <a:off x="9123344" y="4869137"/>
              <a:ext cx="2327132" cy="944997"/>
              <a:chOff x="1839637" y="4896337"/>
              <a:chExt cx="2327132" cy="944997"/>
            </a:xfrm>
          </p:grpSpPr>
          <p:sp>
            <p:nvSpPr>
              <p:cNvPr id="26" name="í$lí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39637" y="5283935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12602" tIns="110553" rIns="212602" bIns="110553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2598" dirty="0"/>
                  <a:t>Copy paste fonts</a:t>
                </a:r>
                <a:r>
                  <a:rPr lang="en-US" altLang="zh-CN" sz="2598"/>
                  <a:t>. Ch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oose </a:t>
                </a:r>
                <a:r>
                  <a:rPr lang="en-US" altLang="zh-CN" sz="2598" dirty="0"/>
                  <a:t>the only option to retain text.</a:t>
                </a:r>
              </a:p>
            </p:txBody>
          </p:sp>
          <p:sp>
            <p:nvSpPr>
              <p:cNvPr id="27" name="îṥḻí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839637" y="4896337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2602" tIns="110553" rIns="212602" bIns="110553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252" b="1"/>
                  <a:t>Tex</a:t>
                </a:r>
                <a:r>
                  <a:rPr lang="en-US" altLang="zh-CN" sz="236" b="1"/>
                  <a:t> </a:t>
                </a:r>
                <a:r>
                  <a:rPr lang="en-US" altLang="zh-CN" sz="4252" b="1"/>
                  <a:t>t </a:t>
                </a:r>
                <a:r>
                  <a:rPr lang="en-US" altLang="zh-CN" sz="4252" b="1" dirty="0"/>
                  <a:t>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8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5B7AB-2B5C-461D-96DA-635F3630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109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E6FD7A3-7763-461E-8A03-501B7064DE2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150612" y="2736310"/>
            <a:ext cx="24589206" cy="10387585"/>
            <a:chOff x="910412" y="1158312"/>
            <a:chExt cx="10409277" cy="4397346"/>
          </a:xfrm>
        </p:grpSpPr>
        <p:sp>
          <p:nvSpPr>
            <p:cNvPr id="4" name="íślïḋê">
              <a:extLst>
                <a:ext uri="{FF2B5EF4-FFF2-40B4-BE49-F238E27FC236}">
                  <a16:creationId xmlns:a16="http://schemas.microsoft.com/office/drawing/2014/main" id="{325586DB-4C41-4729-A95F-57B9E53B06E6}"/>
                </a:ext>
              </a:extLst>
            </p:cNvPr>
            <p:cNvSpPr/>
            <p:nvPr/>
          </p:nvSpPr>
          <p:spPr>
            <a:xfrm rot="8100000">
              <a:off x="4276535" y="1158312"/>
              <a:ext cx="3638931" cy="3638932"/>
            </a:xfrm>
            <a:prstGeom prst="teardrop">
              <a:avLst>
                <a:gd name="adj" fmla="val 112833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5" name="íślîḍé">
              <a:extLst>
                <a:ext uri="{FF2B5EF4-FFF2-40B4-BE49-F238E27FC236}">
                  <a16:creationId xmlns:a16="http://schemas.microsoft.com/office/drawing/2014/main" id="{8C78F5C0-E18B-4C2A-AA73-1B50EB05F04B}"/>
                </a:ext>
              </a:extLst>
            </p:cNvPr>
            <p:cNvSpPr/>
            <p:nvPr/>
          </p:nvSpPr>
          <p:spPr>
            <a:xfrm rot="8100000">
              <a:off x="4656723" y="2135399"/>
              <a:ext cx="2878555" cy="2878555"/>
            </a:xfrm>
            <a:prstGeom prst="teardrop">
              <a:avLst>
                <a:gd name="adj" fmla="val 1128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6" name="íśľïďe">
              <a:extLst>
                <a:ext uri="{FF2B5EF4-FFF2-40B4-BE49-F238E27FC236}">
                  <a16:creationId xmlns:a16="http://schemas.microsoft.com/office/drawing/2014/main" id="{AED1FF1D-021A-4165-8503-E902C2A7457B}"/>
                </a:ext>
              </a:extLst>
            </p:cNvPr>
            <p:cNvSpPr/>
            <p:nvPr/>
          </p:nvSpPr>
          <p:spPr>
            <a:xfrm rot="8100000">
              <a:off x="4926596" y="2990131"/>
              <a:ext cx="2338808" cy="2338808"/>
            </a:xfrm>
            <a:prstGeom prst="teardrop">
              <a:avLst>
                <a:gd name="adj" fmla="val 1128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7" name="í$ļíḓé">
              <a:extLst>
                <a:ext uri="{FF2B5EF4-FFF2-40B4-BE49-F238E27FC236}">
                  <a16:creationId xmlns:a16="http://schemas.microsoft.com/office/drawing/2014/main" id="{34AD5A7F-3050-420C-A6BC-F15308DBE3B4}"/>
                </a:ext>
              </a:extLst>
            </p:cNvPr>
            <p:cNvSpPr/>
            <p:nvPr/>
          </p:nvSpPr>
          <p:spPr>
            <a:xfrm rot="8100000">
              <a:off x="5187022" y="3699934"/>
              <a:ext cx="1817957" cy="1817957"/>
            </a:xfrm>
            <a:prstGeom prst="teardrop">
              <a:avLst>
                <a:gd name="adj" fmla="val 1128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8" name="îŝlïḓe">
              <a:extLst>
                <a:ext uri="{FF2B5EF4-FFF2-40B4-BE49-F238E27FC236}">
                  <a16:creationId xmlns:a16="http://schemas.microsoft.com/office/drawing/2014/main" id="{56F2F9B7-E3EA-46D3-88CB-A54E5D4F3503}"/>
                </a:ext>
              </a:extLst>
            </p:cNvPr>
            <p:cNvSpPr/>
            <p:nvPr/>
          </p:nvSpPr>
          <p:spPr bwMode="auto">
            <a:xfrm>
              <a:off x="5897066" y="1270313"/>
              <a:ext cx="397869" cy="747351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9" name="îŝḷíḓé">
              <a:extLst>
                <a:ext uri="{FF2B5EF4-FFF2-40B4-BE49-F238E27FC236}">
                  <a16:creationId xmlns:a16="http://schemas.microsoft.com/office/drawing/2014/main" id="{542BA582-9831-4DA1-BBC8-38A335F30DED}"/>
                </a:ext>
              </a:extLst>
            </p:cNvPr>
            <p:cNvSpPr/>
            <p:nvPr/>
          </p:nvSpPr>
          <p:spPr bwMode="auto">
            <a:xfrm>
              <a:off x="5831741" y="3098944"/>
              <a:ext cx="528521" cy="499757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 fontScale="700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10" name="îṡ1íḓê">
              <a:extLst>
                <a:ext uri="{FF2B5EF4-FFF2-40B4-BE49-F238E27FC236}">
                  <a16:creationId xmlns:a16="http://schemas.microsoft.com/office/drawing/2014/main" id="{FDAADAEB-0AFC-4D01-BDE7-FB87D2A6BEFD}"/>
                </a:ext>
              </a:extLst>
            </p:cNvPr>
            <p:cNvSpPr/>
            <p:nvPr/>
          </p:nvSpPr>
          <p:spPr bwMode="auto">
            <a:xfrm>
              <a:off x="5757744" y="2374351"/>
              <a:ext cx="602517" cy="522496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11" name="íṧlïdè">
              <a:extLst>
                <a:ext uri="{FF2B5EF4-FFF2-40B4-BE49-F238E27FC236}">
                  <a16:creationId xmlns:a16="http://schemas.microsoft.com/office/drawing/2014/main" id="{D5F1D5B0-7C07-48AF-8823-2B65A58302F0}"/>
                </a:ext>
              </a:extLst>
            </p:cNvPr>
            <p:cNvSpPr/>
            <p:nvPr/>
          </p:nvSpPr>
          <p:spPr bwMode="auto">
            <a:xfrm>
              <a:off x="5808545" y="4379125"/>
              <a:ext cx="608927" cy="608927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 fontScale="92500" lnSpcReduction="20000"/>
            </a:bodyPr>
            <a:lstStyle/>
            <a:p>
              <a:pPr algn="ctr"/>
              <a:endParaRPr sz="10044"/>
            </a:p>
          </p:txBody>
        </p:sp>
        <p:grpSp>
          <p:nvGrpSpPr>
            <p:cNvPr id="12" name="íśḷîḋe">
              <a:extLst>
                <a:ext uri="{FF2B5EF4-FFF2-40B4-BE49-F238E27FC236}">
                  <a16:creationId xmlns:a16="http://schemas.microsoft.com/office/drawing/2014/main" id="{3DAF878A-3DAB-49B4-A480-856B706A0CCE}"/>
                </a:ext>
              </a:extLst>
            </p:cNvPr>
            <p:cNvGrpSpPr/>
            <p:nvPr/>
          </p:nvGrpSpPr>
          <p:grpSpPr>
            <a:xfrm>
              <a:off x="949221" y="4282399"/>
              <a:ext cx="3034927" cy="1273259"/>
              <a:chOff x="949221" y="4282399"/>
              <a:chExt cx="3034927" cy="1273259"/>
            </a:xfrm>
          </p:grpSpPr>
          <p:sp>
            <p:nvSpPr>
              <p:cNvPr id="22" name="îṡḷîďê">
                <a:extLst>
                  <a:ext uri="{FF2B5EF4-FFF2-40B4-BE49-F238E27FC236}">
                    <a16:creationId xmlns:a16="http://schemas.microsoft.com/office/drawing/2014/main" id="{E76EEC97-9094-4E7E-8BAE-6B9B1D64E204}"/>
                  </a:ext>
                </a:extLst>
              </p:cNvPr>
              <p:cNvSpPr txBox="1"/>
              <p:nvPr/>
            </p:nvSpPr>
            <p:spPr>
              <a:xfrm>
                <a:off x="949221" y="4574643"/>
                <a:ext cx="3034927" cy="981015"/>
              </a:xfrm>
              <a:prstGeom prst="rect">
                <a:avLst/>
              </a:prstGeom>
              <a:noFill/>
            </p:spPr>
            <p:txBody>
              <a:bodyPr wrap="square" lIns="216003" tIns="108002" rIns="216003" bIns="108002">
                <a:norm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When you copy &amp; paste, choose "keep text </a:t>
                </a:r>
                <a:r>
                  <a:rPr lang="en-US" altLang="zh-CN" sz="2598"/>
                  <a:t>only"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 </a:t>
                </a:r>
                <a:r>
                  <a:rPr lang="en-US" altLang="zh-CN" sz="2598" dirty="0"/>
                  <a:t>option.</a:t>
                </a:r>
                <a:endParaRPr lang="zh-CN" altLang="en-US" sz="2598" dirty="0"/>
              </a:p>
            </p:txBody>
          </p:sp>
          <p:sp>
            <p:nvSpPr>
              <p:cNvPr id="23" name="îSļîḍé">
                <a:extLst>
                  <a:ext uri="{FF2B5EF4-FFF2-40B4-BE49-F238E27FC236}">
                    <a16:creationId xmlns:a16="http://schemas.microsoft.com/office/drawing/2014/main" id="{2B306A31-8A80-44F4-9BBC-FF4E9F1F268E}"/>
                  </a:ext>
                </a:extLst>
              </p:cNvPr>
              <p:cNvSpPr/>
              <p:nvPr/>
            </p:nvSpPr>
            <p:spPr>
              <a:xfrm>
                <a:off x="949221" y="4282399"/>
                <a:ext cx="3034927" cy="2922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altLang="zh-CN" sz="3307" b="1"/>
                  <a:t>Text he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re</a:t>
                </a:r>
                <a:endParaRPr lang="en-US" altLang="zh-CN" sz="3307" b="1" dirty="0"/>
              </a:p>
            </p:txBody>
          </p:sp>
        </p:grpSp>
        <p:grpSp>
          <p:nvGrpSpPr>
            <p:cNvPr id="13" name="ïṧ1iḑê">
              <a:extLst>
                <a:ext uri="{FF2B5EF4-FFF2-40B4-BE49-F238E27FC236}">
                  <a16:creationId xmlns:a16="http://schemas.microsoft.com/office/drawing/2014/main" id="{75E5A94E-677C-4BEC-8CDC-5B35230B3914}"/>
                </a:ext>
              </a:extLst>
            </p:cNvPr>
            <p:cNvGrpSpPr/>
            <p:nvPr/>
          </p:nvGrpSpPr>
          <p:grpSpPr>
            <a:xfrm>
              <a:off x="8284762" y="1379220"/>
              <a:ext cx="3034927" cy="1257692"/>
              <a:chOff x="8284762" y="1379220"/>
              <a:chExt cx="3034927" cy="1257692"/>
            </a:xfrm>
          </p:grpSpPr>
          <p:sp>
            <p:nvSpPr>
              <p:cNvPr id="20" name="îṥļidé">
                <a:extLst>
                  <a:ext uri="{FF2B5EF4-FFF2-40B4-BE49-F238E27FC236}">
                    <a16:creationId xmlns:a16="http://schemas.microsoft.com/office/drawing/2014/main" id="{D397E46D-3058-4E8D-BE8C-E96FE879EB42}"/>
                  </a:ext>
                </a:extLst>
              </p:cNvPr>
              <p:cNvSpPr txBox="1"/>
              <p:nvPr/>
            </p:nvSpPr>
            <p:spPr>
              <a:xfrm>
                <a:off x="8284762" y="1655897"/>
                <a:ext cx="3034927" cy="981015"/>
              </a:xfrm>
              <a:prstGeom prst="rect">
                <a:avLst/>
              </a:prstGeom>
              <a:noFill/>
            </p:spPr>
            <p:txBody>
              <a:bodyPr wrap="square" lIns="216003" tIns="108002" rIns="216003" bIns="108002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When you copy &amp; paste, choose "keep text </a:t>
                </a:r>
                <a:r>
                  <a:rPr lang="en-US" altLang="zh-CN" sz="2598"/>
                  <a:t>only"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 </a:t>
                </a:r>
                <a:r>
                  <a:rPr lang="en-US" altLang="zh-CN" sz="2598" dirty="0"/>
                  <a:t>option.</a:t>
                </a:r>
                <a:endParaRPr lang="zh-CN" altLang="en-US" sz="2598" dirty="0"/>
              </a:p>
            </p:txBody>
          </p:sp>
          <p:sp>
            <p:nvSpPr>
              <p:cNvPr id="21" name="îşļïḋé">
                <a:extLst>
                  <a:ext uri="{FF2B5EF4-FFF2-40B4-BE49-F238E27FC236}">
                    <a16:creationId xmlns:a16="http://schemas.microsoft.com/office/drawing/2014/main" id="{C54D877C-0085-4B48-8515-797FA3E74585}"/>
                  </a:ext>
                </a:extLst>
              </p:cNvPr>
              <p:cNvSpPr/>
              <p:nvPr/>
            </p:nvSpPr>
            <p:spPr>
              <a:xfrm>
                <a:off x="8284762" y="1379220"/>
                <a:ext cx="3034927" cy="276677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Text he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re</a:t>
                </a:r>
                <a:endParaRPr lang="en-US" altLang="zh-CN" sz="3307" b="1" dirty="0"/>
              </a:p>
            </p:txBody>
          </p:sp>
        </p:grpSp>
        <p:grpSp>
          <p:nvGrpSpPr>
            <p:cNvPr id="14" name="ísḻïḋé">
              <a:extLst>
                <a:ext uri="{FF2B5EF4-FFF2-40B4-BE49-F238E27FC236}">
                  <a16:creationId xmlns:a16="http://schemas.microsoft.com/office/drawing/2014/main" id="{4FCDB343-7D3C-4ECD-B978-DF436792DA12}"/>
                </a:ext>
              </a:extLst>
            </p:cNvPr>
            <p:cNvGrpSpPr/>
            <p:nvPr/>
          </p:nvGrpSpPr>
          <p:grpSpPr>
            <a:xfrm>
              <a:off x="910412" y="1379220"/>
              <a:ext cx="3034927" cy="1257693"/>
              <a:chOff x="910412" y="1379220"/>
              <a:chExt cx="3034927" cy="1257693"/>
            </a:xfrm>
          </p:grpSpPr>
          <p:sp>
            <p:nvSpPr>
              <p:cNvPr id="18" name="isļîdê">
                <a:extLst>
                  <a:ext uri="{FF2B5EF4-FFF2-40B4-BE49-F238E27FC236}">
                    <a16:creationId xmlns:a16="http://schemas.microsoft.com/office/drawing/2014/main" id="{0E156BDC-CA45-42C9-ACB3-156D17F6CC53}"/>
                  </a:ext>
                </a:extLst>
              </p:cNvPr>
              <p:cNvSpPr txBox="1"/>
              <p:nvPr/>
            </p:nvSpPr>
            <p:spPr>
              <a:xfrm>
                <a:off x="910412" y="1655898"/>
                <a:ext cx="3034927" cy="981015"/>
              </a:xfrm>
              <a:prstGeom prst="rect">
                <a:avLst/>
              </a:prstGeom>
              <a:noFill/>
            </p:spPr>
            <p:txBody>
              <a:bodyPr wrap="square" lIns="216003" tIns="108002" rIns="216003" bIns="108002">
                <a:norm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When you copy &amp; paste, choose "keep text </a:t>
                </a:r>
                <a:r>
                  <a:rPr lang="en-US" altLang="zh-CN" sz="2598"/>
                  <a:t>only"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 </a:t>
                </a:r>
                <a:r>
                  <a:rPr lang="en-US" altLang="zh-CN" sz="2598" dirty="0"/>
                  <a:t>option.</a:t>
                </a:r>
                <a:endParaRPr lang="zh-CN" altLang="en-US" sz="2598" dirty="0"/>
              </a:p>
            </p:txBody>
          </p:sp>
          <p:sp>
            <p:nvSpPr>
              <p:cNvPr id="19" name="íŝļïḍè">
                <a:extLst>
                  <a:ext uri="{FF2B5EF4-FFF2-40B4-BE49-F238E27FC236}">
                    <a16:creationId xmlns:a16="http://schemas.microsoft.com/office/drawing/2014/main" id="{A2937063-48A1-4887-B0A3-C48892F6FB65}"/>
                  </a:ext>
                </a:extLst>
              </p:cNvPr>
              <p:cNvSpPr/>
              <p:nvPr/>
            </p:nvSpPr>
            <p:spPr>
              <a:xfrm>
                <a:off x="910412" y="1379220"/>
                <a:ext cx="3034927" cy="276678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fontScale="92500" lnSpcReduction="10000"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altLang="zh-CN" sz="3307" b="1"/>
                  <a:t>Text he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re</a:t>
                </a:r>
                <a:endParaRPr lang="en-US" altLang="zh-CN" sz="3307" b="1" dirty="0"/>
              </a:p>
            </p:txBody>
          </p:sp>
        </p:grpSp>
        <p:grpSp>
          <p:nvGrpSpPr>
            <p:cNvPr id="15" name="ïŝ1íḑe">
              <a:extLst>
                <a:ext uri="{FF2B5EF4-FFF2-40B4-BE49-F238E27FC236}">
                  <a16:creationId xmlns:a16="http://schemas.microsoft.com/office/drawing/2014/main" id="{62E05115-A840-41FE-876E-60BC19071C36}"/>
                </a:ext>
              </a:extLst>
            </p:cNvPr>
            <p:cNvGrpSpPr/>
            <p:nvPr/>
          </p:nvGrpSpPr>
          <p:grpSpPr>
            <a:xfrm>
              <a:off x="8246662" y="4282399"/>
              <a:ext cx="3034927" cy="1196459"/>
              <a:chOff x="8246662" y="4282399"/>
              <a:chExt cx="3034927" cy="1196459"/>
            </a:xfrm>
          </p:grpSpPr>
          <p:sp>
            <p:nvSpPr>
              <p:cNvPr id="16" name="íšḷïḑê">
                <a:extLst>
                  <a:ext uri="{FF2B5EF4-FFF2-40B4-BE49-F238E27FC236}">
                    <a16:creationId xmlns:a16="http://schemas.microsoft.com/office/drawing/2014/main" id="{8061853F-2341-46A7-93A3-7D265F5369FA}"/>
                  </a:ext>
                </a:extLst>
              </p:cNvPr>
              <p:cNvSpPr txBox="1"/>
              <p:nvPr/>
            </p:nvSpPr>
            <p:spPr>
              <a:xfrm>
                <a:off x="8246662" y="4574643"/>
                <a:ext cx="3034927" cy="904215"/>
              </a:xfrm>
              <a:prstGeom prst="rect">
                <a:avLst/>
              </a:prstGeom>
              <a:noFill/>
            </p:spPr>
            <p:txBody>
              <a:bodyPr wrap="square" lIns="216003" tIns="108002" rIns="216003" bIns="108002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598" dirty="0"/>
                  <a:t>When you copy &amp; paste, choose "keep text </a:t>
                </a:r>
                <a:r>
                  <a:rPr lang="en-US" altLang="zh-CN" sz="2598"/>
                  <a:t>only"</a:t>
                </a:r>
                <a:r>
                  <a:rPr lang="en-US" altLang="zh-CN" sz="236"/>
                  <a:t> </a:t>
                </a:r>
                <a:r>
                  <a:rPr lang="en-US" altLang="zh-CN" sz="2598"/>
                  <a:t> </a:t>
                </a:r>
                <a:r>
                  <a:rPr lang="en-US" altLang="zh-CN" sz="2598" dirty="0"/>
                  <a:t>option.</a:t>
                </a:r>
                <a:endParaRPr lang="zh-CN" altLang="en-US" sz="2598" dirty="0"/>
              </a:p>
            </p:txBody>
          </p:sp>
          <p:sp>
            <p:nvSpPr>
              <p:cNvPr id="17" name="iSḻîḓe">
                <a:extLst>
                  <a:ext uri="{FF2B5EF4-FFF2-40B4-BE49-F238E27FC236}">
                    <a16:creationId xmlns:a16="http://schemas.microsoft.com/office/drawing/2014/main" id="{51BC6D5B-C5A8-4F86-8CA7-21008C33E66F}"/>
                  </a:ext>
                </a:extLst>
              </p:cNvPr>
              <p:cNvSpPr/>
              <p:nvPr/>
            </p:nvSpPr>
            <p:spPr>
              <a:xfrm>
                <a:off x="8246662" y="4282399"/>
                <a:ext cx="3034927" cy="292244"/>
              </a:xfrm>
              <a:prstGeom prst="rect">
                <a:avLst/>
              </a:prstGeom>
            </p:spPr>
            <p:txBody>
              <a:bodyPr wrap="square" lIns="216003" tIns="108002" rIns="216003" bIns="108002"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307" b="1"/>
                  <a:t>Te</a:t>
                </a:r>
                <a:r>
                  <a:rPr lang="en-US" altLang="zh-CN" sz="236" b="1"/>
                  <a:t> </a:t>
                </a:r>
                <a:r>
                  <a:rPr lang="en-US" altLang="zh-CN" sz="3307" b="1"/>
                  <a:t>xt </a:t>
                </a:r>
                <a:r>
                  <a:rPr lang="en-US" altLang="zh-CN" sz="3307" b="1" dirty="0"/>
                  <a:t>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622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A5583-35EE-4504-B2A3-6C6EEC4E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6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9149B30-2F79-4B5B-878B-3E357936FC1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749526" y="4031644"/>
            <a:ext cx="21301373" cy="12168695"/>
            <a:chOff x="1587276" y="1706662"/>
            <a:chExt cx="9017448" cy="5151338"/>
          </a:xfrm>
        </p:grpSpPr>
        <p:sp>
          <p:nvSpPr>
            <p:cNvPr id="4" name="ïšlîḑe">
              <a:extLst>
                <a:ext uri="{FF2B5EF4-FFF2-40B4-BE49-F238E27FC236}">
                  <a16:creationId xmlns:a16="http://schemas.microsoft.com/office/drawing/2014/main" id="{B5C44AA5-0DE7-4E79-BB30-32958ECF4775}"/>
                </a:ext>
              </a:extLst>
            </p:cNvPr>
            <p:cNvSpPr/>
            <p:nvPr/>
          </p:nvSpPr>
          <p:spPr>
            <a:xfrm flipV="1">
              <a:off x="6144054" y="5327381"/>
              <a:ext cx="580262" cy="1179946"/>
            </a:xfrm>
            <a:custGeom>
              <a:avLst/>
              <a:gdLst>
                <a:gd name="connsiteX0" fmla="*/ 0 w 1175635"/>
                <a:gd name="connsiteY0" fmla="*/ 2390624 h 2390624"/>
                <a:gd name="connsiteX1" fmla="*/ 614088 w 1175635"/>
                <a:gd name="connsiteY1" fmla="*/ 2390624 h 2390624"/>
                <a:gd name="connsiteX2" fmla="*/ 614089 w 1175635"/>
                <a:gd name="connsiteY2" fmla="*/ 2390624 h 2390624"/>
                <a:gd name="connsiteX3" fmla="*/ 1175635 w 1175635"/>
                <a:gd name="connsiteY3" fmla="*/ 2390624 h 2390624"/>
                <a:gd name="connsiteX4" fmla="*/ 299355 w 1175635"/>
                <a:gd name="connsiteY4" fmla="*/ 608732 h 2390624"/>
                <a:gd name="connsiteX5" fmla="*/ 299356 w 1175635"/>
                <a:gd name="connsiteY5" fmla="*/ 608732 h 2390624"/>
                <a:gd name="connsiteX6" fmla="*/ 0 w 1175635"/>
                <a:gd name="connsiteY6" fmla="*/ 0 h 23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635" h="2390624">
                  <a:moveTo>
                    <a:pt x="0" y="2390624"/>
                  </a:moveTo>
                  <a:lnTo>
                    <a:pt x="614088" y="2390624"/>
                  </a:lnTo>
                  <a:lnTo>
                    <a:pt x="614089" y="2390624"/>
                  </a:lnTo>
                  <a:lnTo>
                    <a:pt x="1175635" y="2390624"/>
                  </a:lnTo>
                  <a:lnTo>
                    <a:pt x="299355" y="608732"/>
                  </a:lnTo>
                  <a:lnTo>
                    <a:pt x="299356" y="608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5" name="îṣľíḋê">
              <a:extLst>
                <a:ext uri="{FF2B5EF4-FFF2-40B4-BE49-F238E27FC236}">
                  <a16:creationId xmlns:a16="http://schemas.microsoft.com/office/drawing/2014/main" id="{0AF48D8B-1F05-4123-B6FB-D4E8D0F77B75}"/>
                </a:ext>
              </a:extLst>
            </p:cNvPr>
            <p:cNvSpPr/>
            <p:nvPr/>
          </p:nvSpPr>
          <p:spPr>
            <a:xfrm flipV="1">
              <a:off x="6291807" y="5327381"/>
              <a:ext cx="968478" cy="879493"/>
            </a:xfrm>
            <a:custGeom>
              <a:avLst/>
              <a:gdLst>
                <a:gd name="connsiteX0" fmla="*/ 314733 w 1962178"/>
                <a:gd name="connsiteY0" fmla="*/ 1781893 h 1781893"/>
                <a:gd name="connsiteX1" fmla="*/ 1962178 w 1962178"/>
                <a:gd name="connsiteY1" fmla="*/ 1781893 h 1781893"/>
                <a:gd name="connsiteX2" fmla="*/ 300420 w 1962178"/>
                <a:gd name="connsiteY2" fmla="*/ 0 h 1781893"/>
                <a:gd name="connsiteX3" fmla="*/ 0 w 1962178"/>
                <a:gd name="connsiteY3" fmla="*/ 0 h 1781893"/>
                <a:gd name="connsiteX4" fmla="*/ 876280 w 1962178"/>
                <a:gd name="connsiteY4" fmla="*/ 1781892 h 1781893"/>
                <a:gd name="connsiteX5" fmla="*/ 314733 w 1962178"/>
                <a:gd name="connsiteY5" fmla="*/ 1781892 h 1781893"/>
                <a:gd name="connsiteX6" fmla="*/ 314733 w 1962178"/>
                <a:gd name="connsiteY6" fmla="*/ 1781893 h 178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178" h="1781893">
                  <a:moveTo>
                    <a:pt x="314733" y="1781893"/>
                  </a:moveTo>
                  <a:lnTo>
                    <a:pt x="1962178" y="1781893"/>
                  </a:lnTo>
                  <a:lnTo>
                    <a:pt x="300420" y="0"/>
                  </a:lnTo>
                  <a:lnTo>
                    <a:pt x="0" y="0"/>
                  </a:lnTo>
                  <a:lnTo>
                    <a:pt x="876280" y="1781892"/>
                  </a:lnTo>
                  <a:lnTo>
                    <a:pt x="314733" y="1781892"/>
                  </a:lnTo>
                  <a:lnTo>
                    <a:pt x="314733" y="1781893"/>
                  </a:ln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6" name="išļîďé">
              <a:extLst>
                <a:ext uri="{FF2B5EF4-FFF2-40B4-BE49-F238E27FC236}">
                  <a16:creationId xmlns:a16="http://schemas.microsoft.com/office/drawing/2014/main" id="{30B11A66-2E80-44D7-A580-9BC0A3610649}"/>
                </a:ext>
              </a:extLst>
            </p:cNvPr>
            <p:cNvSpPr/>
            <p:nvPr/>
          </p:nvSpPr>
          <p:spPr>
            <a:xfrm flipH="1" flipV="1">
              <a:off x="5563792" y="5327381"/>
              <a:ext cx="580262" cy="1179946"/>
            </a:xfrm>
            <a:prstGeom prst="rtTriangl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7" name="i$lïḍé">
              <a:extLst>
                <a:ext uri="{FF2B5EF4-FFF2-40B4-BE49-F238E27FC236}">
                  <a16:creationId xmlns:a16="http://schemas.microsoft.com/office/drawing/2014/main" id="{E1ED847C-350D-427D-A020-0612DB0E1045}"/>
                </a:ext>
              </a:extLst>
            </p:cNvPr>
            <p:cNvSpPr/>
            <p:nvPr/>
          </p:nvSpPr>
          <p:spPr>
            <a:xfrm>
              <a:off x="6144056" y="6206876"/>
              <a:ext cx="147948" cy="651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8" name="ïśḷíḑe">
              <a:extLst>
                <a:ext uri="{FF2B5EF4-FFF2-40B4-BE49-F238E27FC236}">
                  <a16:creationId xmlns:a16="http://schemas.microsoft.com/office/drawing/2014/main" id="{1ACA9F6B-D035-4557-8BF8-8AFC30AF1579}"/>
                </a:ext>
              </a:extLst>
            </p:cNvPr>
            <p:cNvSpPr/>
            <p:nvPr/>
          </p:nvSpPr>
          <p:spPr>
            <a:xfrm>
              <a:off x="5996106" y="6206878"/>
              <a:ext cx="147948" cy="6511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9" name="iSḷíḑè">
              <a:extLst>
                <a:ext uri="{FF2B5EF4-FFF2-40B4-BE49-F238E27FC236}">
                  <a16:creationId xmlns:a16="http://schemas.microsoft.com/office/drawing/2014/main" id="{C95A5ED7-247D-4DD4-96BB-856A73B0AB2F}"/>
                </a:ext>
              </a:extLst>
            </p:cNvPr>
            <p:cNvSpPr/>
            <p:nvPr/>
          </p:nvSpPr>
          <p:spPr>
            <a:xfrm>
              <a:off x="6292001" y="6206877"/>
              <a:ext cx="147948" cy="651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0" name="ï$1ïḑe">
              <a:extLst>
                <a:ext uri="{FF2B5EF4-FFF2-40B4-BE49-F238E27FC236}">
                  <a16:creationId xmlns:a16="http://schemas.microsoft.com/office/drawing/2014/main" id="{3BC72071-A818-453B-BDF3-A62CF1B739C5}"/>
                </a:ext>
              </a:extLst>
            </p:cNvPr>
            <p:cNvSpPr/>
            <p:nvPr/>
          </p:nvSpPr>
          <p:spPr>
            <a:xfrm>
              <a:off x="5848158" y="6206875"/>
              <a:ext cx="147948" cy="6511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1" name="íSḷiḑè">
              <a:extLst>
                <a:ext uri="{FF2B5EF4-FFF2-40B4-BE49-F238E27FC236}">
                  <a16:creationId xmlns:a16="http://schemas.microsoft.com/office/drawing/2014/main" id="{8FDA39F2-16DC-4D2A-9E24-F0EEAF17FD02}"/>
                </a:ext>
              </a:extLst>
            </p:cNvPr>
            <p:cNvSpPr/>
            <p:nvPr/>
          </p:nvSpPr>
          <p:spPr>
            <a:xfrm flipH="1" flipV="1">
              <a:off x="5028707" y="5327381"/>
              <a:ext cx="968478" cy="879493"/>
            </a:xfrm>
            <a:custGeom>
              <a:avLst/>
              <a:gdLst>
                <a:gd name="connsiteX0" fmla="*/ 314733 w 1962178"/>
                <a:gd name="connsiteY0" fmla="*/ 1781893 h 1781893"/>
                <a:gd name="connsiteX1" fmla="*/ 1962178 w 1962178"/>
                <a:gd name="connsiteY1" fmla="*/ 1781893 h 1781893"/>
                <a:gd name="connsiteX2" fmla="*/ 300420 w 1962178"/>
                <a:gd name="connsiteY2" fmla="*/ 0 h 1781893"/>
                <a:gd name="connsiteX3" fmla="*/ 0 w 1962178"/>
                <a:gd name="connsiteY3" fmla="*/ 0 h 1781893"/>
                <a:gd name="connsiteX4" fmla="*/ 876280 w 1962178"/>
                <a:gd name="connsiteY4" fmla="*/ 1781892 h 1781893"/>
                <a:gd name="connsiteX5" fmla="*/ 314733 w 1962178"/>
                <a:gd name="connsiteY5" fmla="*/ 1781892 h 1781893"/>
                <a:gd name="connsiteX6" fmla="*/ 314733 w 1962178"/>
                <a:gd name="connsiteY6" fmla="*/ 1781893 h 178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178" h="1781893">
                  <a:moveTo>
                    <a:pt x="314733" y="1781893"/>
                  </a:moveTo>
                  <a:lnTo>
                    <a:pt x="1962178" y="1781893"/>
                  </a:lnTo>
                  <a:lnTo>
                    <a:pt x="300420" y="0"/>
                  </a:lnTo>
                  <a:lnTo>
                    <a:pt x="0" y="0"/>
                  </a:lnTo>
                  <a:lnTo>
                    <a:pt x="876280" y="1781892"/>
                  </a:lnTo>
                  <a:lnTo>
                    <a:pt x="314733" y="1781892"/>
                  </a:lnTo>
                  <a:lnTo>
                    <a:pt x="314733" y="1781893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2" name="iṡḻîdè">
              <a:extLst>
                <a:ext uri="{FF2B5EF4-FFF2-40B4-BE49-F238E27FC236}">
                  <a16:creationId xmlns:a16="http://schemas.microsoft.com/office/drawing/2014/main" id="{B876B136-50E8-4826-83B0-4D64F4FD92F3}"/>
                </a:ext>
              </a:extLst>
            </p:cNvPr>
            <p:cNvSpPr/>
            <p:nvPr/>
          </p:nvSpPr>
          <p:spPr>
            <a:xfrm>
              <a:off x="6724315" y="4183815"/>
              <a:ext cx="535969" cy="11435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3" name="ïşľîḓè">
              <a:extLst>
                <a:ext uri="{FF2B5EF4-FFF2-40B4-BE49-F238E27FC236}">
                  <a16:creationId xmlns:a16="http://schemas.microsoft.com/office/drawing/2014/main" id="{6F89194A-582F-43C5-B075-30E40C475395}"/>
                </a:ext>
              </a:extLst>
            </p:cNvPr>
            <p:cNvSpPr/>
            <p:nvPr/>
          </p:nvSpPr>
          <p:spPr>
            <a:xfrm>
              <a:off x="6143169" y="2516592"/>
              <a:ext cx="581145" cy="2810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4" name="íṡḻíḋe">
              <a:extLst>
                <a:ext uri="{FF2B5EF4-FFF2-40B4-BE49-F238E27FC236}">
                  <a16:creationId xmlns:a16="http://schemas.microsoft.com/office/drawing/2014/main" id="{C8073645-6328-4C61-AE5F-4C4A03C517DB}"/>
                </a:ext>
              </a:extLst>
            </p:cNvPr>
            <p:cNvSpPr/>
            <p:nvPr/>
          </p:nvSpPr>
          <p:spPr>
            <a:xfrm>
              <a:off x="5563791" y="3367685"/>
              <a:ext cx="581145" cy="19596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5" name="iŝliḓé">
              <a:extLst>
                <a:ext uri="{FF2B5EF4-FFF2-40B4-BE49-F238E27FC236}">
                  <a16:creationId xmlns:a16="http://schemas.microsoft.com/office/drawing/2014/main" id="{1D457794-A687-47D1-A3B5-B6BBA0A62E41}"/>
                </a:ext>
              </a:extLst>
            </p:cNvPr>
            <p:cNvSpPr/>
            <p:nvPr/>
          </p:nvSpPr>
          <p:spPr>
            <a:xfrm>
              <a:off x="5027820" y="1714924"/>
              <a:ext cx="535969" cy="36124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6" name="í$ļíḑè">
              <a:extLst>
                <a:ext uri="{FF2B5EF4-FFF2-40B4-BE49-F238E27FC236}">
                  <a16:creationId xmlns:a16="http://schemas.microsoft.com/office/drawing/2014/main" id="{C936160B-8A19-4597-8098-5B1A33A3AD8F}"/>
                </a:ext>
              </a:extLst>
            </p:cNvPr>
            <p:cNvSpPr/>
            <p:nvPr/>
          </p:nvSpPr>
          <p:spPr>
            <a:xfrm rot="5400000">
              <a:off x="7359130" y="-624648"/>
              <a:ext cx="403347" cy="506596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7" name="îšḷíde">
              <a:extLst>
                <a:ext uri="{FF2B5EF4-FFF2-40B4-BE49-F238E27FC236}">
                  <a16:creationId xmlns:a16="http://schemas.microsoft.com/office/drawing/2014/main" id="{637648D9-05F6-4A3A-96E1-F98C3323982E}"/>
                </a:ext>
              </a:extLst>
            </p:cNvPr>
            <p:cNvSpPr/>
            <p:nvPr/>
          </p:nvSpPr>
          <p:spPr>
            <a:xfrm rot="5400000">
              <a:off x="4453710" y="1772325"/>
              <a:ext cx="403347" cy="5209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8" name="iṩḻiḑé">
              <a:extLst>
                <a:ext uri="{FF2B5EF4-FFF2-40B4-BE49-F238E27FC236}">
                  <a16:creationId xmlns:a16="http://schemas.microsoft.com/office/drawing/2014/main" id="{9DF9BCF3-C7FC-4618-B765-3ABF989DC4F3}"/>
                </a:ext>
              </a:extLst>
            </p:cNvPr>
            <p:cNvSpPr/>
            <p:nvPr/>
          </p:nvSpPr>
          <p:spPr>
            <a:xfrm rot="5400000">
              <a:off x="4168727" y="390085"/>
              <a:ext cx="437347" cy="46738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19" name="ïSľîḑè">
              <a:extLst>
                <a:ext uri="{FF2B5EF4-FFF2-40B4-BE49-F238E27FC236}">
                  <a16:creationId xmlns:a16="http://schemas.microsoft.com/office/drawing/2014/main" id="{4DB82EB2-FEEE-42D0-A4DA-4B7C3931FBB1}"/>
                </a:ext>
              </a:extLst>
            </p:cNvPr>
            <p:cNvSpPr/>
            <p:nvPr/>
          </p:nvSpPr>
          <p:spPr>
            <a:xfrm rot="5400000">
              <a:off x="7635535" y="1287671"/>
              <a:ext cx="437347" cy="45808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0" name="isḷîďê">
              <a:extLst>
                <a:ext uri="{FF2B5EF4-FFF2-40B4-BE49-F238E27FC236}">
                  <a16:creationId xmlns:a16="http://schemas.microsoft.com/office/drawing/2014/main" id="{F3F3F019-AD0F-49C6-82E1-96178A85BA00}"/>
                </a:ext>
              </a:extLst>
            </p:cNvPr>
            <p:cNvSpPr/>
            <p:nvPr/>
          </p:nvSpPr>
          <p:spPr>
            <a:xfrm>
              <a:off x="5105673" y="1798440"/>
              <a:ext cx="225142" cy="225142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1" name="iSļidê">
              <a:extLst>
                <a:ext uri="{FF2B5EF4-FFF2-40B4-BE49-F238E27FC236}">
                  <a16:creationId xmlns:a16="http://schemas.microsoft.com/office/drawing/2014/main" id="{F7981429-4527-444F-88CF-F029E4C24CB2}"/>
                </a:ext>
              </a:extLst>
            </p:cNvPr>
            <p:cNvSpPr/>
            <p:nvPr/>
          </p:nvSpPr>
          <p:spPr>
            <a:xfrm>
              <a:off x="6386601" y="2610933"/>
              <a:ext cx="225142" cy="225142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2" name="ïŝľidê">
              <a:extLst>
                <a:ext uri="{FF2B5EF4-FFF2-40B4-BE49-F238E27FC236}">
                  <a16:creationId xmlns:a16="http://schemas.microsoft.com/office/drawing/2014/main" id="{01D12D96-10C9-455B-B9A9-BBEA8E65C895}"/>
                </a:ext>
              </a:extLst>
            </p:cNvPr>
            <p:cNvSpPr/>
            <p:nvPr/>
          </p:nvSpPr>
          <p:spPr>
            <a:xfrm>
              <a:off x="5680143" y="3469013"/>
              <a:ext cx="225142" cy="225142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3" name="îšlïdê">
              <a:extLst>
                <a:ext uri="{FF2B5EF4-FFF2-40B4-BE49-F238E27FC236}">
                  <a16:creationId xmlns:a16="http://schemas.microsoft.com/office/drawing/2014/main" id="{DB969AA6-C277-415B-B6A0-B3565CBB96A4}"/>
                </a:ext>
              </a:extLst>
            </p:cNvPr>
            <p:cNvSpPr/>
            <p:nvPr/>
          </p:nvSpPr>
          <p:spPr>
            <a:xfrm>
              <a:off x="6938293" y="4261036"/>
              <a:ext cx="225142" cy="225142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4" name="íşlîḍé">
              <a:extLst>
                <a:ext uri="{FF2B5EF4-FFF2-40B4-BE49-F238E27FC236}">
                  <a16:creationId xmlns:a16="http://schemas.microsoft.com/office/drawing/2014/main" id="{9A7B05F8-EA0A-48AD-84B2-C4C8D93A0A59}"/>
                </a:ext>
              </a:extLst>
            </p:cNvPr>
            <p:cNvSpPr/>
            <p:nvPr/>
          </p:nvSpPr>
          <p:spPr bwMode="auto">
            <a:xfrm>
              <a:off x="10259728" y="1736019"/>
              <a:ext cx="344996" cy="34463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5" name="iŝļíḋè">
              <a:extLst>
                <a:ext uri="{FF2B5EF4-FFF2-40B4-BE49-F238E27FC236}">
                  <a16:creationId xmlns:a16="http://schemas.microsoft.com/office/drawing/2014/main" id="{AA286CF8-4258-4E2F-931B-B55C6D14FCB6}"/>
                </a:ext>
              </a:extLst>
            </p:cNvPr>
            <p:cNvSpPr/>
            <p:nvPr/>
          </p:nvSpPr>
          <p:spPr bwMode="auto">
            <a:xfrm>
              <a:off x="10260980" y="3421515"/>
              <a:ext cx="343744" cy="34310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6" name="îsḻïḍe">
              <a:extLst>
                <a:ext uri="{FF2B5EF4-FFF2-40B4-BE49-F238E27FC236}">
                  <a16:creationId xmlns:a16="http://schemas.microsoft.com/office/drawing/2014/main" id="{0CAB3A5A-828D-4E83-A1F3-709463CC5254}"/>
                </a:ext>
              </a:extLst>
            </p:cNvPr>
            <p:cNvSpPr/>
            <p:nvPr/>
          </p:nvSpPr>
          <p:spPr bwMode="auto">
            <a:xfrm>
              <a:off x="1587276" y="2605528"/>
              <a:ext cx="347042" cy="285239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7" name="îşliḍê">
              <a:extLst>
                <a:ext uri="{FF2B5EF4-FFF2-40B4-BE49-F238E27FC236}">
                  <a16:creationId xmlns:a16="http://schemas.microsoft.com/office/drawing/2014/main" id="{60FC3D89-B732-4B62-8991-F6D98CDA07B4}"/>
                </a:ext>
              </a:extLst>
            </p:cNvPr>
            <p:cNvSpPr/>
            <p:nvPr/>
          </p:nvSpPr>
          <p:spPr bwMode="auto">
            <a:xfrm>
              <a:off x="1596445" y="4163925"/>
              <a:ext cx="369983" cy="356527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sp>
          <p:nvSpPr>
            <p:cNvPr id="28" name="iŝ1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050487" y="2948901"/>
              <a:ext cx="2672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2602" tIns="110553" rIns="212602" bIns="110553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598" dirty="0"/>
                <a:t>Copy </a:t>
              </a:r>
              <a:r>
                <a:rPr lang="en-US" altLang="zh-CN" sz="2598"/>
                <a:t>paste font</a:t>
              </a:r>
              <a:r>
                <a:rPr lang="en-US" altLang="zh-CN" sz="236"/>
                <a:t> </a:t>
              </a:r>
              <a:r>
                <a:rPr lang="en-US" altLang="zh-CN" sz="2598"/>
                <a:t>s</a:t>
              </a:r>
              <a:r>
                <a:rPr lang="en-US" altLang="zh-CN" sz="2598" dirty="0"/>
                <a:t>. Choose the only option to retain text.</a:t>
              </a:r>
            </a:p>
          </p:txBody>
        </p:sp>
        <p:sp>
          <p:nvSpPr>
            <p:cNvPr id="29" name="ï$ḻï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050487" y="2561303"/>
              <a:ext cx="267291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2602" tIns="110553" rIns="212602" bIns="110553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252" b="1">
                  <a:solidFill>
                    <a:schemeClr val="bg1"/>
                  </a:solidFill>
                </a:rPr>
                <a:t>Te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4252" b="1">
                  <a:solidFill>
                    <a:schemeClr val="bg1"/>
                  </a:solidFill>
                </a:rPr>
                <a:t>xt </a:t>
              </a:r>
              <a:r>
                <a:rPr lang="en-US" altLang="zh-CN" sz="4252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0" name="îṡļï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050484" y="4581601"/>
              <a:ext cx="2672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2602" tIns="110553" rIns="212602" bIns="110553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598" dirty="0"/>
                <a:t>Copy </a:t>
              </a:r>
              <a:r>
                <a:rPr lang="en-US" altLang="zh-CN" sz="2598"/>
                <a:t>paste font</a:t>
              </a:r>
              <a:r>
                <a:rPr lang="en-US" altLang="zh-CN" sz="236"/>
                <a:t> </a:t>
              </a:r>
              <a:r>
                <a:rPr lang="en-US" altLang="zh-CN" sz="2598"/>
                <a:t>s</a:t>
              </a:r>
              <a:r>
                <a:rPr lang="en-US" altLang="zh-CN" sz="2598" dirty="0"/>
                <a:t>. Choose the only option to retain text.</a:t>
              </a:r>
            </a:p>
          </p:txBody>
        </p:sp>
        <p:sp>
          <p:nvSpPr>
            <p:cNvPr id="31" name="íṣľï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050484" y="4194003"/>
              <a:ext cx="267291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2602" tIns="110553" rIns="212602" bIns="110553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252" b="1">
                  <a:solidFill>
                    <a:schemeClr val="bg1"/>
                  </a:solidFill>
                </a:rPr>
                <a:t>Te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4252" b="1">
                  <a:solidFill>
                    <a:schemeClr val="bg1"/>
                  </a:solidFill>
                </a:rPr>
                <a:t>xt </a:t>
              </a:r>
              <a:r>
                <a:rPr lang="en-US" altLang="zh-CN" sz="4252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2" name="išļí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420878" y="2106601"/>
              <a:ext cx="2672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2602" tIns="110553" rIns="212602" bIns="110553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598" dirty="0"/>
                <a:t>Copy </a:t>
              </a:r>
              <a:r>
                <a:rPr lang="en-US" altLang="zh-CN" sz="2598"/>
                <a:t>paste font</a:t>
              </a:r>
              <a:r>
                <a:rPr lang="en-US" altLang="zh-CN" sz="236"/>
                <a:t> </a:t>
              </a:r>
              <a:r>
                <a:rPr lang="en-US" altLang="zh-CN" sz="2598"/>
                <a:t>s</a:t>
              </a:r>
              <a:r>
                <a:rPr lang="en-US" altLang="zh-CN" sz="2598" dirty="0"/>
                <a:t>. Choose the only option to retain text.</a:t>
              </a:r>
            </a:p>
          </p:txBody>
        </p:sp>
        <p:sp>
          <p:nvSpPr>
            <p:cNvPr id="33" name="î$ļ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20878" y="1719003"/>
              <a:ext cx="267291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2602" tIns="110553" rIns="212602" bIns="110553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252" b="1">
                  <a:solidFill>
                    <a:schemeClr val="bg1"/>
                  </a:solidFill>
                </a:rPr>
                <a:t>Te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4252" b="1">
                  <a:solidFill>
                    <a:schemeClr val="bg1"/>
                  </a:solidFill>
                </a:rPr>
                <a:t>xt </a:t>
              </a:r>
              <a:r>
                <a:rPr lang="en-US" altLang="zh-CN" sz="4252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4" name="îŝļï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471718" y="3789169"/>
              <a:ext cx="2672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2602" tIns="110553" rIns="212602" bIns="110553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598" dirty="0"/>
                <a:t>Copy </a:t>
              </a:r>
              <a:r>
                <a:rPr lang="en-US" altLang="zh-CN" sz="2598"/>
                <a:t>paste font</a:t>
              </a:r>
              <a:r>
                <a:rPr lang="en-US" altLang="zh-CN" sz="236"/>
                <a:t> </a:t>
              </a:r>
              <a:r>
                <a:rPr lang="en-US" altLang="zh-CN" sz="2598"/>
                <a:t>s</a:t>
              </a:r>
              <a:r>
                <a:rPr lang="en-US" altLang="zh-CN" sz="2598" dirty="0"/>
                <a:t>. Choose the only option to retain text.</a:t>
              </a:r>
            </a:p>
          </p:txBody>
        </p:sp>
        <p:sp>
          <p:nvSpPr>
            <p:cNvPr id="35" name="îṧḷï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71718" y="3401571"/>
              <a:ext cx="267291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2602" tIns="110553" rIns="212602" bIns="110553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252" b="1">
                  <a:solidFill>
                    <a:schemeClr val="bg1"/>
                  </a:solidFill>
                </a:rPr>
                <a:t>Te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4252" b="1">
                  <a:solidFill>
                    <a:schemeClr val="bg1"/>
                  </a:solidFill>
                </a:rPr>
                <a:t>xt </a:t>
              </a:r>
              <a:r>
                <a:rPr lang="en-US" altLang="zh-CN" sz="4252" b="1" dirty="0">
                  <a:solidFill>
                    <a:schemeClr val="bg1"/>
                  </a:solidFill>
                </a:rPr>
                <a:t>here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4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AB3D-A9F0-461B-8063-2A78167E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ïṩļïḑé">
            <a:extLst>
              <a:ext uri="{FF2B5EF4-FFF2-40B4-BE49-F238E27FC236}">
                <a16:creationId xmlns:a16="http://schemas.microsoft.com/office/drawing/2014/main" id="{DCD28322-34B5-4785-A48C-878605587FB3}"/>
              </a:ext>
            </a:extLst>
          </p:cNvPr>
          <p:cNvGrpSpPr/>
          <p:nvPr/>
        </p:nvGrpSpPr>
        <p:grpSpPr>
          <a:xfrm>
            <a:off x="11173531" y="4941880"/>
            <a:ext cx="7511376" cy="8241218"/>
            <a:chOff x="4474765" y="2107318"/>
            <a:chExt cx="3462362" cy="3798783"/>
          </a:xfrm>
          <a:effectLst>
            <a:outerShdw blurRad="152400" dist="76200" dir="5400000" sx="90000" sy="-19000" rotWithShape="0">
              <a:prstClr val="black">
                <a:alpha val="5000"/>
              </a:prstClr>
            </a:outerShdw>
          </a:effectLst>
        </p:grpSpPr>
        <p:sp>
          <p:nvSpPr>
            <p:cNvPr id="33" name="íṣḻïḓê">
              <a:extLst>
                <a:ext uri="{FF2B5EF4-FFF2-40B4-BE49-F238E27FC236}">
                  <a16:creationId xmlns:a16="http://schemas.microsoft.com/office/drawing/2014/main" id="{91BE25F2-4DF5-4694-9F15-14782C8AF06E}"/>
                </a:ext>
              </a:extLst>
            </p:cNvPr>
            <p:cNvSpPr/>
            <p:nvPr/>
          </p:nvSpPr>
          <p:spPr bwMode="auto">
            <a:xfrm rot="19890794">
              <a:off x="5447058" y="2122743"/>
              <a:ext cx="1233488" cy="3379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4" name="ísliḍe">
              <a:extLst>
                <a:ext uri="{FF2B5EF4-FFF2-40B4-BE49-F238E27FC236}">
                  <a16:creationId xmlns:a16="http://schemas.microsoft.com/office/drawing/2014/main" id="{95D6C8C5-6B08-4CDA-8A12-226E67BEAE5A}"/>
                </a:ext>
              </a:extLst>
            </p:cNvPr>
            <p:cNvSpPr/>
            <p:nvPr/>
          </p:nvSpPr>
          <p:spPr bwMode="auto">
            <a:xfrm rot="19890794">
              <a:off x="5534347" y="3081979"/>
              <a:ext cx="2035175" cy="960438"/>
            </a:xfrm>
            <a:custGeom>
              <a:avLst/>
              <a:gdLst>
                <a:gd name="T0" fmla="*/ 1043 w 1309"/>
                <a:gd name="T1" fmla="*/ 95 h 618"/>
                <a:gd name="T2" fmla="*/ 602 w 1309"/>
                <a:gd name="T3" fmla="*/ 0 h 618"/>
                <a:gd name="T4" fmla="*/ 0 w 1309"/>
                <a:gd name="T5" fmla="*/ 602 h 618"/>
                <a:gd name="T6" fmla="*/ 301 w 1309"/>
                <a:gd name="T7" fmla="*/ 618 h 618"/>
                <a:gd name="T8" fmla="*/ 1043 w 1309"/>
                <a:gd name="T9" fmla="*/ 506 h 618"/>
                <a:gd name="T10" fmla="*/ 1309 w 1309"/>
                <a:gd name="T11" fmla="*/ 301 h 618"/>
                <a:gd name="T12" fmla="*/ 1043 w 1309"/>
                <a:gd name="T13" fmla="*/ 9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9" h="618">
                  <a:moveTo>
                    <a:pt x="1043" y="95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7" y="612"/>
                    <a:pt x="198" y="618"/>
                    <a:pt x="301" y="618"/>
                  </a:cubicBezTo>
                  <a:cubicBezTo>
                    <a:pt x="583" y="618"/>
                    <a:pt x="846" y="578"/>
                    <a:pt x="1043" y="506"/>
                  </a:cubicBezTo>
                  <a:cubicBezTo>
                    <a:pt x="1239" y="435"/>
                    <a:pt x="1309" y="353"/>
                    <a:pt x="1309" y="301"/>
                  </a:cubicBezTo>
                  <a:cubicBezTo>
                    <a:pt x="1309" y="248"/>
                    <a:pt x="1239" y="167"/>
                    <a:pt x="1043" y="95"/>
                  </a:cubicBezTo>
                  <a:close/>
                </a:path>
              </a:pathLst>
            </a:custGeom>
            <a:gradFill>
              <a:gsLst>
                <a:gs pos="38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5" name="iŝ1îḋe">
              <a:extLst>
                <a:ext uri="{FF2B5EF4-FFF2-40B4-BE49-F238E27FC236}">
                  <a16:creationId xmlns:a16="http://schemas.microsoft.com/office/drawing/2014/main" id="{1D65FCD9-752F-4F5C-AA15-F730EBBBA65A}"/>
                </a:ext>
              </a:extLst>
            </p:cNvPr>
            <p:cNvSpPr/>
            <p:nvPr/>
          </p:nvSpPr>
          <p:spPr bwMode="auto">
            <a:xfrm rot="19890794">
              <a:off x="5664173" y="2107318"/>
              <a:ext cx="1443038" cy="1574800"/>
            </a:xfrm>
            <a:custGeom>
              <a:avLst/>
              <a:gdLst>
                <a:gd name="T0" fmla="*/ 552 w 928"/>
                <a:gd name="T1" fmla="*/ 303 h 1013"/>
                <a:gd name="T2" fmla="*/ 816 w 928"/>
                <a:gd name="T3" fmla="*/ 1013 h 1013"/>
                <a:gd name="T4" fmla="*/ 927 w 928"/>
                <a:gd name="T5" fmla="*/ 927 h 1013"/>
                <a:gd name="T6" fmla="*/ 928 w 928"/>
                <a:gd name="T7" fmla="*/ 927 h 1013"/>
                <a:gd name="T8" fmla="*/ 656 w 928"/>
                <a:gd name="T9" fmla="*/ 271 h 1013"/>
                <a:gd name="T10" fmla="*/ 0 w 928"/>
                <a:gd name="T11" fmla="*/ 0 h 1013"/>
                <a:gd name="T12" fmla="*/ 552 w 928"/>
                <a:gd name="T13" fmla="*/ 30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8" h="1013">
                  <a:moveTo>
                    <a:pt x="552" y="303"/>
                  </a:moveTo>
                  <a:cubicBezTo>
                    <a:pt x="703" y="499"/>
                    <a:pt x="816" y="766"/>
                    <a:pt x="816" y="1013"/>
                  </a:cubicBezTo>
                  <a:cubicBezTo>
                    <a:pt x="891" y="974"/>
                    <a:pt x="920" y="941"/>
                    <a:pt x="927" y="927"/>
                  </a:cubicBezTo>
                  <a:cubicBezTo>
                    <a:pt x="928" y="927"/>
                    <a:pt x="928" y="927"/>
                    <a:pt x="928" y="927"/>
                  </a:cubicBezTo>
                  <a:cubicBezTo>
                    <a:pt x="928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gradFill>
              <a:gsLst>
                <a:gs pos="38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6" name="íṡḻiḋè">
              <a:extLst>
                <a:ext uri="{FF2B5EF4-FFF2-40B4-BE49-F238E27FC236}">
                  <a16:creationId xmlns:a16="http://schemas.microsoft.com/office/drawing/2014/main" id="{1CC8E305-BB8F-400A-AA29-03BC1932669A}"/>
                </a:ext>
              </a:extLst>
            </p:cNvPr>
            <p:cNvSpPr/>
            <p:nvPr/>
          </p:nvSpPr>
          <p:spPr bwMode="auto">
            <a:xfrm rot="19890794">
              <a:off x="5674744" y="2148962"/>
              <a:ext cx="1268413" cy="1574800"/>
            </a:xfrm>
            <a:custGeom>
              <a:avLst/>
              <a:gdLst>
                <a:gd name="T0" fmla="*/ 0 w 816"/>
                <a:gd name="T1" fmla="*/ 0 h 1013"/>
                <a:gd name="T2" fmla="*/ 0 w 816"/>
                <a:gd name="T3" fmla="*/ 927 h 1013"/>
                <a:gd name="T4" fmla="*/ 816 w 816"/>
                <a:gd name="T5" fmla="*/ 1013 h 1013"/>
                <a:gd name="T6" fmla="*/ 552 w 816"/>
                <a:gd name="T7" fmla="*/ 285 h 1013"/>
                <a:gd name="T8" fmla="*/ 0 w 816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1013">
                  <a:moveTo>
                    <a:pt x="0" y="0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6" y="1013"/>
                    <a:pt x="816" y="1013"/>
                    <a:pt x="816" y="1013"/>
                  </a:cubicBezTo>
                  <a:cubicBezTo>
                    <a:pt x="816" y="766"/>
                    <a:pt x="727" y="461"/>
                    <a:pt x="552" y="285"/>
                  </a:cubicBezTo>
                  <a:cubicBezTo>
                    <a:pt x="412" y="145"/>
                    <a:pt x="248" y="0"/>
                    <a:pt x="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7" name="ïṩlíḍê">
              <a:extLst>
                <a:ext uri="{FF2B5EF4-FFF2-40B4-BE49-F238E27FC236}">
                  <a16:creationId xmlns:a16="http://schemas.microsoft.com/office/drawing/2014/main" id="{F8DED793-19BF-4D8C-8E0B-62B7A9085102}"/>
                </a:ext>
              </a:extLst>
            </p:cNvPr>
            <p:cNvSpPr/>
            <p:nvPr/>
          </p:nvSpPr>
          <p:spPr bwMode="auto">
            <a:xfrm rot="19890794">
              <a:off x="5532930" y="2437593"/>
              <a:ext cx="1247775" cy="1498600"/>
            </a:xfrm>
            <a:custGeom>
              <a:avLst/>
              <a:gdLst>
                <a:gd name="T0" fmla="*/ 803 w 803"/>
                <a:gd name="T1" fmla="*/ 876 h 964"/>
                <a:gd name="T2" fmla="*/ 589 w 803"/>
                <a:gd name="T3" fmla="*/ 279 h 964"/>
                <a:gd name="T4" fmla="*/ 156 w 803"/>
                <a:gd name="T5" fmla="*/ 0 h 964"/>
                <a:gd name="T6" fmla="*/ 101 w 803"/>
                <a:gd name="T7" fmla="*/ 120 h 964"/>
                <a:gd name="T8" fmla="*/ 4 w 803"/>
                <a:gd name="T9" fmla="*/ 654 h 964"/>
                <a:gd name="T10" fmla="*/ 0 w 803"/>
                <a:gd name="T11" fmla="*/ 807 h 964"/>
                <a:gd name="T12" fmla="*/ 4 w 803"/>
                <a:gd name="T13" fmla="*/ 959 h 964"/>
                <a:gd name="T14" fmla="*/ 156 w 803"/>
                <a:gd name="T15" fmla="*/ 964 h 964"/>
                <a:gd name="T16" fmla="*/ 309 w 803"/>
                <a:gd name="T17" fmla="*/ 959 h 964"/>
                <a:gd name="T18" fmla="*/ 803 w 803"/>
                <a:gd name="T19" fmla="*/ 876 h 964"/>
                <a:gd name="T20" fmla="*/ 803 w 803"/>
                <a:gd name="T21" fmla="*/ 87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" h="964">
                  <a:moveTo>
                    <a:pt x="803" y="876"/>
                  </a:moveTo>
                  <a:cubicBezTo>
                    <a:pt x="784" y="654"/>
                    <a:pt x="705" y="419"/>
                    <a:pt x="589" y="279"/>
                  </a:cubicBezTo>
                  <a:cubicBezTo>
                    <a:pt x="455" y="120"/>
                    <a:pt x="322" y="25"/>
                    <a:pt x="156" y="0"/>
                  </a:cubicBezTo>
                  <a:cubicBezTo>
                    <a:pt x="140" y="27"/>
                    <a:pt x="121" y="66"/>
                    <a:pt x="101" y="120"/>
                  </a:cubicBezTo>
                  <a:cubicBezTo>
                    <a:pt x="49" y="265"/>
                    <a:pt x="15" y="450"/>
                    <a:pt x="4" y="654"/>
                  </a:cubicBezTo>
                  <a:cubicBezTo>
                    <a:pt x="1" y="704"/>
                    <a:pt x="0" y="755"/>
                    <a:pt x="0" y="807"/>
                  </a:cubicBezTo>
                  <a:cubicBezTo>
                    <a:pt x="0" y="859"/>
                    <a:pt x="1" y="910"/>
                    <a:pt x="4" y="959"/>
                  </a:cubicBezTo>
                  <a:cubicBezTo>
                    <a:pt x="54" y="962"/>
                    <a:pt x="105" y="964"/>
                    <a:pt x="156" y="964"/>
                  </a:cubicBezTo>
                  <a:cubicBezTo>
                    <a:pt x="208" y="964"/>
                    <a:pt x="259" y="962"/>
                    <a:pt x="309" y="959"/>
                  </a:cubicBezTo>
                  <a:cubicBezTo>
                    <a:pt x="495" y="949"/>
                    <a:pt x="665" y="920"/>
                    <a:pt x="803" y="876"/>
                  </a:cubicBezTo>
                  <a:cubicBezTo>
                    <a:pt x="803" y="876"/>
                    <a:pt x="803" y="876"/>
                    <a:pt x="803" y="876"/>
                  </a:cubicBezTo>
                  <a:close/>
                </a:path>
              </a:pathLst>
            </a:custGeom>
            <a:gradFill>
              <a:gsLst>
                <a:gs pos="38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8" name="isḷîďé">
              <a:extLst>
                <a:ext uri="{FF2B5EF4-FFF2-40B4-BE49-F238E27FC236}">
                  <a16:creationId xmlns:a16="http://schemas.microsoft.com/office/drawing/2014/main" id="{FCBDB7F2-2024-4E70-85CE-280D3900121C}"/>
                </a:ext>
              </a:extLst>
            </p:cNvPr>
            <p:cNvSpPr/>
            <p:nvPr/>
          </p:nvSpPr>
          <p:spPr bwMode="auto">
            <a:xfrm rot="19890794">
              <a:off x="4474765" y="2526313"/>
              <a:ext cx="1690688" cy="3379788"/>
            </a:xfrm>
            <a:custGeom>
              <a:avLst/>
              <a:gdLst>
                <a:gd name="T0" fmla="*/ 1087 w 1087"/>
                <a:gd name="T1" fmla="*/ 0 h 2174"/>
                <a:gd name="T2" fmla="*/ 0 w 1087"/>
                <a:gd name="T3" fmla="*/ 1087 h 2174"/>
                <a:gd name="T4" fmla="*/ 1087 w 1087"/>
                <a:gd name="T5" fmla="*/ 2174 h 2174"/>
                <a:gd name="T6" fmla="*/ 1087 w 1087"/>
                <a:gd name="T7" fmla="*/ 2174 h 2174"/>
                <a:gd name="T8" fmla="*/ 691 w 1087"/>
                <a:gd name="T9" fmla="*/ 1087 h 2174"/>
                <a:gd name="T10" fmla="*/ 1087 w 1087"/>
                <a:gd name="T11" fmla="*/ 0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1087" y="0"/>
                  </a:moveTo>
                  <a:cubicBezTo>
                    <a:pt x="487" y="0"/>
                    <a:pt x="0" y="486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1" y="1687"/>
                    <a:pt x="691" y="1087"/>
                  </a:cubicBezTo>
                  <a:cubicBezTo>
                    <a:pt x="691" y="486"/>
                    <a:pt x="868" y="0"/>
                    <a:pt x="1087" y="0"/>
                  </a:cubicBezTo>
                  <a:close/>
                </a:path>
              </a:pathLst>
            </a:custGeom>
            <a:gradFill flip="none" rotWithShape="1">
              <a:gsLst>
                <a:gs pos="38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39" name="íŝľïďè">
              <a:extLst>
                <a:ext uri="{FF2B5EF4-FFF2-40B4-BE49-F238E27FC236}">
                  <a16:creationId xmlns:a16="http://schemas.microsoft.com/office/drawing/2014/main" id="{DDE64997-A38B-4ADD-A16D-920CBFB9A014}"/>
                </a:ext>
              </a:extLst>
            </p:cNvPr>
            <p:cNvSpPr/>
            <p:nvPr/>
          </p:nvSpPr>
          <p:spPr bwMode="auto">
            <a:xfrm rot="19890794">
              <a:off x="5901952" y="3456977"/>
              <a:ext cx="2035175" cy="1565275"/>
            </a:xfrm>
            <a:custGeom>
              <a:avLst/>
              <a:gdLst>
                <a:gd name="T0" fmla="*/ 1309 w 1309"/>
                <a:gd name="T1" fmla="*/ 0 h 1007"/>
                <a:gd name="T2" fmla="*/ 1043 w 1309"/>
                <a:gd name="T3" fmla="*/ 205 h 1007"/>
                <a:gd name="T4" fmla="*/ 301 w 1309"/>
                <a:gd name="T5" fmla="*/ 317 h 1007"/>
                <a:gd name="T6" fmla="*/ 0 w 1309"/>
                <a:gd name="T7" fmla="*/ 301 h 1007"/>
                <a:gd name="T8" fmla="*/ 96 w 1309"/>
                <a:gd name="T9" fmla="*/ 741 h 1007"/>
                <a:gd name="T10" fmla="*/ 301 w 1309"/>
                <a:gd name="T11" fmla="*/ 1007 h 1007"/>
                <a:gd name="T12" fmla="*/ 301 w 1309"/>
                <a:gd name="T13" fmla="*/ 1007 h 1007"/>
                <a:gd name="T14" fmla="*/ 1013 w 1309"/>
                <a:gd name="T15" fmla="*/ 712 h 1007"/>
                <a:gd name="T16" fmla="*/ 1309 w 1309"/>
                <a:gd name="T17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1007">
                  <a:moveTo>
                    <a:pt x="1309" y="0"/>
                  </a:moveTo>
                  <a:cubicBezTo>
                    <a:pt x="1308" y="52"/>
                    <a:pt x="1238" y="134"/>
                    <a:pt x="1043" y="205"/>
                  </a:cubicBezTo>
                  <a:cubicBezTo>
                    <a:pt x="846" y="277"/>
                    <a:pt x="583" y="317"/>
                    <a:pt x="301" y="317"/>
                  </a:cubicBezTo>
                  <a:cubicBezTo>
                    <a:pt x="198" y="317"/>
                    <a:pt x="97" y="311"/>
                    <a:pt x="0" y="301"/>
                  </a:cubicBezTo>
                  <a:cubicBezTo>
                    <a:pt x="18" y="466"/>
                    <a:pt x="51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4" y="522"/>
                    <a:pt x="1308" y="269"/>
                    <a:pt x="1309" y="0"/>
                  </a:cubicBezTo>
                  <a:close/>
                </a:path>
              </a:pathLst>
            </a:custGeom>
            <a:gradFill flip="none" rotWithShape="1">
              <a:gsLst>
                <a:gs pos="38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756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A11C-889C-431A-A545-197C5693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8F188E6-5970-49A6-B194-C5C22031FCEB}"/>
              </a:ext>
            </a:extLst>
          </p:cNvPr>
          <p:cNvGrpSpPr/>
          <p:nvPr/>
        </p:nvGrpSpPr>
        <p:grpSpPr>
          <a:xfrm rot="1616889">
            <a:off x="8861031" y="9248486"/>
            <a:ext cx="5692678" cy="3410387"/>
            <a:chOff x="5253872" y="4452495"/>
            <a:chExt cx="2137604" cy="1158047"/>
          </a:xfrm>
        </p:grpSpPr>
        <p:sp>
          <p:nvSpPr>
            <p:cNvPr id="7" name="iśľidé">
              <a:extLst>
                <a:ext uri="{FF2B5EF4-FFF2-40B4-BE49-F238E27FC236}">
                  <a16:creationId xmlns:a16="http://schemas.microsoft.com/office/drawing/2014/main" id="{B4A4EAE3-C5C1-4E99-A03F-46C0A010CD38}"/>
                </a:ext>
              </a:extLst>
            </p:cNvPr>
            <p:cNvSpPr/>
            <p:nvPr/>
          </p:nvSpPr>
          <p:spPr bwMode="auto">
            <a:xfrm>
              <a:off x="5253872" y="4452495"/>
              <a:ext cx="2137604" cy="1158047"/>
            </a:xfrm>
            <a:custGeom>
              <a:avLst/>
              <a:gdLst/>
              <a:ahLst/>
              <a:cxnLst>
                <a:cxn ang="0">
                  <a:pos x="121" y="241"/>
                </a:cxn>
                <a:cxn ang="0">
                  <a:pos x="455" y="76"/>
                </a:cxn>
                <a:cxn ang="0">
                  <a:pos x="193" y="23"/>
                </a:cxn>
                <a:cxn ang="0">
                  <a:pos x="189" y="21"/>
                </a:cxn>
                <a:cxn ang="0">
                  <a:pos x="121" y="0"/>
                </a:cxn>
                <a:cxn ang="0">
                  <a:pos x="0" y="120"/>
                </a:cxn>
                <a:cxn ang="0">
                  <a:pos x="121" y="241"/>
                </a:cxn>
              </a:cxnLst>
              <a:rect l="0" t="0" r="r" b="b"/>
              <a:pathLst>
                <a:path w="455" h="247">
                  <a:moveTo>
                    <a:pt x="121" y="241"/>
                  </a:moveTo>
                  <a:cubicBezTo>
                    <a:pt x="255" y="247"/>
                    <a:pt x="382" y="183"/>
                    <a:pt x="455" y="76"/>
                  </a:cubicBezTo>
                  <a:cubicBezTo>
                    <a:pt x="385" y="92"/>
                    <a:pt x="280" y="85"/>
                    <a:pt x="193" y="23"/>
                  </a:cubicBezTo>
                  <a:cubicBezTo>
                    <a:pt x="192" y="22"/>
                    <a:pt x="190" y="22"/>
                    <a:pt x="189" y="21"/>
                  </a:cubicBezTo>
                  <a:cubicBezTo>
                    <a:pt x="170" y="7"/>
                    <a:pt x="146" y="0"/>
                    <a:pt x="121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187"/>
                    <a:pt x="54" y="238"/>
                    <a:pt x="121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8" name="íś1íḑè">
              <a:extLst>
                <a:ext uri="{FF2B5EF4-FFF2-40B4-BE49-F238E27FC236}">
                  <a16:creationId xmlns:a16="http://schemas.microsoft.com/office/drawing/2014/main" id="{9E2F9288-A73C-4858-86F8-AF4694F10E91}"/>
                </a:ext>
              </a:extLst>
            </p:cNvPr>
            <p:cNvSpPr/>
            <p:nvPr/>
          </p:nvSpPr>
          <p:spPr bwMode="auto">
            <a:xfrm>
              <a:off x="5372864" y="4565113"/>
              <a:ext cx="1750880" cy="909438"/>
            </a:xfrm>
            <a:custGeom>
              <a:avLst/>
              <a:gdLst/>
              <a:ahLst/>
              <a:cxnLst>
                <a:cxn ang="0">
                  <a:pos x="223" y="176"/>
                </a:cxn>
                <a:cxn ang="0">
                  <a:pos x="333" y="120"/>
                </a:cxn>
                <a:cxn ang="0">
                  <a:pos x="373" y="84"/>
                </a:cxn>
                <a:cxn ang="0">
                  <a:pos x="302" y="79"/>
                </a:cxn>
                <a:cxn ang="0">
                  <a:pos x="154" y="19"/>
                </a:cxn>
                <a:cxn ang="0">
                  <a:pos x="150" y="17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7" y="193"/>
                </a:cxn>
                <a:cxn ang="0">
                  <a:pos x="223" y="176"/>
                </a:cxn>
              </a:cxnLst>
              <a:rect l="0" t="0" r="r" b="b"/>
              <a:pathLst>
                <a:path w="373" h="194">
                  <a:moveTo>
                    <a:pt x="223" y="176"/>
                  </a:moveTo>
                  <a:cubicBezTo>
                    <a:pt x="262" y="164"/>
                    <a:pt x="300" y="145"/>
                    <a:pt x="333" y="120"/>
                  </a:cubicBezTo>
                  <a:cubicBezTo>
                    <a:pt x="347" y="109"/>
                    <a:pt x="361" y="97"/>
                    <a:pt x="373" y="84"/>
                  </a:cubicBezTo>
                  <a:cubicBezTo>
                    <a:pt x="349" y="84"/>
                    <a:pt x="325" y="83"/>
                    <a:pt x="302" y="79"/>
                  </a:cubicBezTo>
                  <a:cubicBezTo>
                    <a:pt x="249" y="70"/>
                    <a:pt x="198" y="50"/>
                    <a:pt x="154" y="19"/>
                  </a:cubicBezTo>
                  <a:cubicBezTo>
                    <a:pt x="153" y="18"/>
                    <a:pt x="151" y="18"/>
                    <a:pt x="150" y="17"/>
                  </a:cubicBezTo>
                  <a:cubicBezTo>
                    <a:pt x="134" y="6"/>
                    <a:pt x="115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4" y="190"/>
                    <a:pt x="97" y="193"/>
                  </a:cubicBezTo>
                  <a:cubicBezTo>
                    <a:pt x="140" y="194"/>
                    <a:pt x="182" y="189"/>
                    <a:pt x="223" y="1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22" name="iSľiḋè">
              <a:extLst>
                <a:ext uri="{FF2B5EF4-FFF2-40B4-BE49-F238E27FC236}">
                  <a16:creationId xmlns:a16="http://schemas.microsoft.com/office/drawing/2014/main" id="{520FABAD-ED55-4B2B-B64C-A473A67EA1ED}"/>
                </a:ext>
              </a:extLst>
            </p:cNvPr>
            <p:cNvSpPr/>
            <p:nvPr/>
          </p:nvSpPr>
          <p:spPr bwMode="auto">
            <a:xfrm>
              <a:off x="5566990" y="4829256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9CEE180-0631-4637-8749-944BA3834A5A}"/>
              </a:ext>
            </a:extLst>
          </p:cNvPr>
          <p:cNvGrpSpPr/>
          <p:nvPr/>
        </p:nvGrpSpPr>
        <p:grpSpPr>
          <a:xfrm rot="2985923">
            <a:off x="11830045" y="3389576"/>
            <a:ext cx="3139395" cy="5380676"/>
            <a:chOff x="4367808" y="2588998"/>
            <a:chExt cx="1158047" cy="2135480"/>
          </a:xfrm>
        </p:grpSpPr>
        <p:sp>
          <p:nvSpPr>
            <p:cNvPr id="9" name="îṧ1ïḍè">
              <a:extLst>
                <a:ext uri="{FF2B5EF4-FFF2-40B4-BE49-F238E27FC236}">
                  <a16:creationId xmlns:a16="http://schemas.microsoft.com/office/drawing/2014/main" id="{1D00574D-5CF4-4BCC-ADE5-6D1E287658A1}"/>
                </a:ext>
              </a:extLst>
            </p:cNvPr>
            <p:cNvSpPr/>
            <p:nvPr/>
          </p:nvSpPr>
          <p:spPr bwMode="auto">
            <a:xfrm>
              <a:off x="4367808" y="2588998"/>
              <a:ext cx="1158047" cy="2135480"/>
            </a:xfrm>
            <a:custGeom>
              <a:avLst/>
              <a:gdLst/>
              <a:ahLst/>
              <a:cxnLst>
                <a:cxn ang="0">
                  <a:pos x="6" y="121"/>
                </a:cxn>
                <a:cxn ang="0">
                  <a:pos x="171" y="455"/>
                </a:cxn>
                <a:cxn ang="0">
                  <a:pos x="224" y="193"/>
                </a:cxn>
                <a:cxn ang="0">
                  <a:pos x="226" y="189"/>
                </a:cxn>
                <a:cxn ang="0">
                  <a:pos x="247" y="121"/>
                </a:cxn>
                <a:cxn ang="0">
                  <a:pos x="127" y="0"/>
                </a:cxn>
                <a:cxn ang="0">
                  <a:pos x="6" y="121"/>
                </a:cxn>
              </a:cxnLst>
              <a:rect l="0" t="0" r="r" b="b"/>
              <a:pathLst>
                <a:path w="247" h="455">
                  <a:moveTo>
                    <a:pt x="6" y="121"/>
                  </a:moveTo>
                  <a:cubicBezTo>
                    <a:pt x="0" y="255"/>
                    <a:pt x="64" y="381"/>
                    <a:pt x="171" y="455"/>
                  </a:cubicBezTo>
                  <a:cubicBezTo>
                    <a:pt x="155" y="385"/>
                    <a:pt x="162" y="280"/>
                    <a:pt x="224" y="193"/>
                  </a:cubicBezTo>
                  <a:cubicBezTo>
                    <a:pt x="225" y="191"/>
                    <a:pt x="225" y="190"/>
                    <a:pt x="226" y="189"/>
                  </a:cubicBezTo>
                  <a:cubicBezTo>
                    <a:pt x="240" y="170"/>
                    <a:pt x="247" y="146"/>
                    <a:pt x="247" y="121"/>
                  </a:cubicBezTo>
                  <a:cubicBezTo>
                    <a:pt x="247" y="54"/>
                    <a:pt x="193" y="0"/>
                    <a:pt x="127" y="0"/>
                  </a:cubicBezTo>
                  <a:cubicBezTo>
                    <a:pt x="60" y="0"/>
                    <a:pt x="9" y="54"/>
                    <a:pt x="6" y="1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0" name="îṧļíḑe">
              <a:extLst>
                <a:ext uri="{FF2B5EF4-FFF2-40B4-BE49-F238E27FC236}">
                  <a16:creationId xmlns:a16="http://schemas.microsoft.com/office/drawing/2014/main" id="{F694FA9A-B974-4FD7-B2CB-EAB1BD7EE576}"/>
                </a:ext>
              </a:extLst>
            </p:cNvPr>
            <p:cNvSpPr/>
            <p:nvPr/>
          </p:nvSpPr>
          <p:spPr bwMode="auto">
            <a:xfrm>
              <a:off x="4458829" y="2679129"/>
              <a:ext cx="909438" cy="1755130"/>
            </a:xfrm>
            <a:custGeom>
              <a:avLst/>
              <a:gdLst/>
              <a:ahLst/>
              <a:cxnLst>
                <a:cxn ang="0">
                  <a:pos x="18" y="223"/>
                </a:cxn>
                <a:cxn ang="0">
                  <a:pos x="74" y="333"/>
                </a:cxn>
                <a:cxn ang="0">
                  <a:pos x="110" y="374"/>
                </a:cxn>
                <a:cxn ang="0">
                  <a:pos x="115" y="302"/>
                </a:cxn>
                <a:cxn ang="0">
                  <a:pos x="175" y="154"/>
                </a:cxn>
                <a:cxn ang="0">
                  <a:pos x="177" y="151"/>
                </a:cxn>
                <a:cxn ang="0">
                  <a:pos x="194" y="97"/>
                </a:cxn>
                <a:cxn ang="0">
                  <a:pos x="98" y="0"/>
                </a:cxn>
                <a:cxn ang="0">
                  <a:pos x="1" y="98"/>
                </a:cxn>
                <a:cxn ang="0">
                  <a:pos x="18" y="223"/>
                </a:cxn>
              </a:cxnLst>
              <a:rect l="0" t="0" r="r" b="b"/>
              <a:pathLst>
                <a:path w="194" h="374">
                  <a:moveTo>
                    <a:pt x="18" y="223"/>
                  </a:moveTo>
                  <a:cubicBezTo>
                    <a:pt x="30" y="263"/>
                    <a:pt x="49" y="300"/>
                    <a:pt x="74" y="333"/>
                  </a:cubicBezTo>
                  <a:cubicBezTo>
                    <a:pt x="85" y="348"/>
                    <a:pt x="97" y="361"/>
                    <a:pt x="110" y="374"/>
                  </a:cubicBezTo>
                  <a:cubicBezTo>
                    <a:pt x="110" y="350"/>
                    <a:pt x="111" y="326"/>
                    <a:pt x="115" y="302"/>
                  </a:cubicBezTo>
                  <a:cubicBezTo>
                    <a:pt x="124" y="249"/>
                    <a:pt x="144" y="199"/>
                    <a:pt x="175" y="154"/>
                  </a:cubicBezTo>
                  <a:cubicBezTo>
                    <a:pt x="176" y="153"/>
                    <a:pt x="176" y="152"/>
                    <a:pt x="177" y="151"/>
                  </a:cubicBezTo>
                  <a:cubicBezTo>
                    <a:pt x="188" y="135"/>
                    <a:pt x="194" y="116"/>
                    <a:pt x="194" y="97"/>
                  </a:cubicBezTo>
                  <a:cubicBezTo>
                    <a:pt x="194" y="44"/>
                    <a:pt x="151" y="0"/>
                    <a:pt x="98" y="0"/>
                  </a:cubicBezTo>
                  <a:cubicBezTo>
                    <a:pt x="43" y="0"/>
                    <a:pt x="4" y="45"/>
                    <a:pt x="1" y="98"/>
                  </a:cubicBezTo>
                  <a:cubicBezTo>
                    <a:pt x="0" y="140"/>
                    <a:pt x="5" y="183"/>
                    <a:pt x="18" y="2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23" name="işḷíḍé">
              <a:extLst>
                <a:ext uri="{FF2B5EF4-FFF2-40B4-BE49-F238E27FC236}">
                  <a16:creationId xmlns:a16="http://schemas.microsoft.com/office/drawing/2014/main" id="{F9919E8D-3529-4B01-BAA0-D42F176E5E61}"/>
                </a:ext>
              </a:extLst>
            </p:cNvPr>
            <p:cNvSpPr/>
            <p:nvPr/>
          </p:nvSpPr>
          <p:spPr bwMode="auto">
            <a:xfrm>
              <a:off x="4747773" y="2867328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9990B8B-1681-41B4-A43A-06E9531B1FEA}"/>
              </a:ext>
            </a:extLst>
          </p:cNvPr>
          <p:cNvGrpSpPr/>
          <p:nvPr/>
        </p:nvGrpSpPr>
        <p:grpSpPr>
          <a:xfrm rot="20709038">
            <a:off x="15269182" y="7088224"/>
            <a:ext cx="3107103" cy="5530414"/>
            <a:chOff x="7117370" y="2588998"/>
            <a:chExt cx="1160171" cy="2135480"/>
          </a:xfrm>
        </p:grpSpPr>
        <p:sp>
          <p:nvSpPr>
            <p:cNvPr id="11" name="ïṥļïḓé">
              <a:extLst>
                <a:ext uri="{FF2B5EF4-FFF2-40B4-BE49-F238E27FC236}">
                  <a16:creationId xmlns:a16="http://schemas.microsoft.com/office/drawing/2014/main" id="{A18545FA-8DA7-41BD-8386-57032529B374}"/>
                </a:ext>
              </a:extLst>
            </p:cNvPr>
            <p:cNvSpPr/>
            <p:nvPr/>
          </p:nvSpPr>
          <p:spPr bwMode="auto">
            <a:xfrm>
              <a:off x="7117370" y="2588998"/>
              <a:ext cx="1160171" cy="2135480"/>
            </a:xfrm>
            <a:custGeom>
              <a:avLst/>
              <a:gdLst/>
              <a:ahLst/>
              <a:cxnLst>
                <a:cxn ang="0">
                  <a:pos x="241" y="334"/>
                </a:cxn>
                <a:cxn ang="0">
                  <a:pos x="77" y="0"/>
                </a:cxn>
                <a:cxn ang="0">
                  <a:pos x="24" y="262"/>
                </a:cxn>
                <a:cxn ang="0">
                  <a:pos x="21" y="266"/>
                </a:cxn>
                <a:cxn ang="0">
                  <a:pos x="0" y="334"/>
                </a:cxn>
                <a:cxn ang="0">
                  <a:pos x="121" y="455"/>
                </a:cxn>
                <a:cxn ang="0">
                  <a:pos x="241" y="334"/>
                </a:cxn>
              </a:cxnLst>
              <a:rect l="0" t="0" r="r" b="b"/>
              <a:pathLst>
                <a:path w="247" h="455">
                  <a:moveTo>
                    <a:pt x="241" y="334"/>
                  </a:moveTo>
                  <a:cubicBezTo>
                    <a:pt x="247" y="200"/>
                    <a:pt x="184" y="73"/>
                    <a:pt x="77" y="0"/>
                  </a:cubicBezTo>
                  <a:cubicBezTo>
                    <a:pt x="92" y="70"/>
                    <a:pt x="85" y="175"/>
                    <a:pt x="24" y="262"/>
                  </a:cubicBezTo>
                  <a:cubicBezTo>
                    <a:pt x="23" y="263"/>
                    <a:pt x="22" y="265"/>
                    <a:pt x="21" y="266"/>
                  </a:cubicBezTo>
                  <a:cubicBezTo>
                    <a:pt x="8" y="285"/>
                    <a:pt x="0" y="309"/>
                    <a:pt x="0" y="334"/>
                  </a:cubicBezTo>
                  <a:cubicBezTo>
                    <a:pt x="0" y="401"/>
                    <a:pt x="54" y="455"/>
                    <a:pt x="121" y="455"/>
                  </a:cubicBezTo>
                  <a:cubicBezTo>
                    <a:pt x="187" y="455"/>
                    <a:pt x="238" y="400"/>
                    <a:pt x="241" y="3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2" name="îṩḻíḓê">
              <a:extLst>
                <a:ext uri="{FF2B5EF4-FFF2-40B4-BE49-F238E27FC236}">
                  <a16:creationId xmlns:a16="http://schemas.microsoft.com/office/drawing/2014/main" id="{AA3E7397-7CAF-42CD-A270-C9B73D827A38}"/>
                </a:ext>
              </a:extLst>
            </p:cNvPr>
            <p:cNvSpPr/>
            <p:nvPr/>
          </p:nvSpPr>
          <p:spPr bwMode="auto">
            <a:xfrm>
              <a:off x="7229988" y="2856730"/>
              <a:ext cx="915813" cy="1750881"/>
            </a:xfrm>
            <a:custGeom>
              <a:avLst/>
              <a:gdLst/>
              <a:ahLst/>
              <a:cxnLst>
                <a:cxn ang="0">
                  <a:pos x="176" y="150"/>
                </a:cxn>
                <a:cxn ang="0">
                  <a:pos x="120" y="40"/>
                </a:cxn>
                <a:cxn ang="0">
                  <a:pos x="84" y="0"/>
                </a:cxn>
                <a:cxn ang="0">
                  <a:pos x="79" y="71"/>
                </a:cxn>
                <a:cxn ang="0">
                  <a:pos x="20" y="219"/>
                </a:cxn>
                <a:cxn ang="0">
                  <a:pos x="17" y="223"/>
                </a:cxn>
                <a:cxn ang="0">
                  <a:pos x="0" y="277"/>
                </a:cxn>
                <a:cxn ang="0">
                  <a:pos x="97" y="373"/>
                </a:cxn>
                <a:cxn ang="0">
                  <a:pos x="193" y="276"/>
                </a:cxn>
                <a:cxn ang="0">
                  <a:pos x="176" y="150"/>
                </a:cxn>
              </a:cxnLst>
              <a:rect l="0" t="0" r="r" b="b"/>
              <a:pathLst>
                <a:path w="195" h="373">
                  <a:moveTo>
                    <a:pt x="176" y="150"/>
                  </a:moveTo>
                  <a:cubicBezTo>
                    <a:pt x="164" y="111"/>
                    <a:pt x="145" y="73"/>
                    <a:pt x="120" y="40"/>
                  </a:cubicBezTo>
                  <a:cubicBezTo>
                    <a:pt x="109" y="26"/>
                    <a:pt x="97" y="12"/>
                    <a:pt x="84" y="0"/>
                  </a:cubicBezTo>
                  <a:cubicBezTo>
                    <a:pt x="85" y="24"/>
                    <a:pt x="83" y="48"/>
                    <a:pt x="79" y="71"/>
                  </a:cubicBezTo>
                  <a:cubicBezTo>
                    <a:pt x="70" y="124"/>
                    <a:pt x="51" y="175"/>
                    <a:pt x="20" y="219"/>
                  </a:cubicBezTo>
                  <a:cubicBezTo>
                    <a:pt x="19" y="220"/>
                    <a:pt x="18" y="222"/>
                    <a:pt x="17" y="223"/>
                  </a:cubicBezTo>
                  <a:cubicBezTo>
                    <a:pt x="6" y="239"/>
                    <a:pt x="0" y="258"/>
                    <a:pt x="0" y="277"/>
                  </a:cubicBezTo>
                  <a:cubicBezTo>
                    <a:pt x="0" y="330"/>
                    <a:pt x="43" y="373"/>
                    <a:pt x="97" y="373"/>
                  </a:cubicBezTo>
                  <a:cubicBezTo>
                    <a:pt x="151" y="373"/>
                    <a:pt x="191" y="329"/>
                    <a:pt x="193" y="276"/>
                  </a:cubicBezTo>
                  <a:cubicBezTo>
                    <a:pt x="195" y="233"/>
                    <a:pt x="189" y="191"/>
                    <a:pt x="176" y="1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24" name="îs1ïḍê">
              <a:extLst>
                <a:ext uri="{FF2B5EF4-FFF2-40B4-BE49-F238E27FC236}">
                  <a16:creationId xmlns:a16="http://schemas.microsoft.com/office/drawing/2014/main" id="{7C3462C3-0F6B-42F5-A07D-DDE5C5D19B1F}"/>
                </a:ext>
              </a:extLst>
            </p:cNvPr>
            <p:cNvSpPr/>
            <p:nvPr/>
          </p:nvSpPr>
          <p:spPr bwMode="auto">
            <a:xfrm>
              <a:off x="7479412" y="3918856"/>
              <a:ext cx="493722" cy="375040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044"/>
            </a:p>
          </p:txBody>
        </p:sp>
      </p:grpSp>
      <p:grpSp>
        <p:nvGrpSpPr>
          <p:cNvPr id="122" name="ïṩļïḑé">
            <a:extLst>
              <a:ext uri="{FF2B5EF4-FFF2-40B4-BE49-F238E27FC236}">
                <a16:creationId xmlns:a16="http://schemas.microsoft.com/office/drawing/2014/main" id="{BF2F8A58-3239-4525-9CE7-9AE555706BAA}"/>
              </a:ext>
            </a:extLst>
          </p:cNvPr>
          <p:cNvGrpSpPr>
            <a:grpSpLocks noChangeAspect="1"/>
          </p:cNvGrpSpPr>
          <p:nvPr/>
        </p:nvGrpSpPr>
        <p:grpSpPr>
          <a:xfrm>
            <a:off x="12342073" y="7188403"/>
            <a:ext cx="3785536" cy="4153358"/>
            <a:chOff x="4474765" y="2107318"/>
            <a:chExt cx="3462362" cy="3798783"/>
          </a:xfrm>
          <a:effectLst>
            <a:outerShdw blurRad="152400" dist="76200" dir="5400000" sx="90000" sy="-19000" rotWithShape="0">
              <a:prstClr val="black">
                <a:alpha val="5000"/>
              </a:prstClr>
            </a:outerShdw>
          </a:effectLst>
        </p:grpSpPr>
        <p:sp>
          <p:nvSpPr>
            <p:cNvPr id="123" name="íṣḻïḓê">
              <a:extLst>
                <a:ext uri="{FF2B5EF4-FFF2-40B4-BE49-F238E27FC236}">
                  <a16:creationId xmlns:a16="http://schemas.microsoft.com/office/drawing/2014/main" id="{C48AA34B-5407-49F4-868A-9EB48E9E2D0E}"/>
                </a:ext>
              </a:extLst>
            </p:cNvPr>
            <p:cNvSpPr/>
            <p:nvPr/>
          </p:nvSpPr>
          <p:spPr bwMode="auto">
            <a:xfrm rot="19890794">
              <a:off x="5447058" y="2122743"/>
              <a:ext cx="1233488" cy="3379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24" name="ísliḍe">
              <a:extLst>
                <a:ext uri="{FF2B5EF4-FFF2-40B4-BE49-F238E27FC236}">
                  <a16:creationId xmlns:a16="http://schemas.microsoft.com/office/drawing/2014/main" id="{6EADC49B-B669-4095-9394-A6B72044DC73}"/>
                </a:ext>
              </a:extLst>
            </p:cNvPr>
            <p:cNvSpPr/>
            <p:nvPr/>
          </p:nvSpPr>
          <p:spPr bwMode="auto">
            <a:xfrm rot="19890794">
              <a:off x="5534347" y="3081979"/>
              <a:ext cx="2035175" cy="960438"/>
            </a:xfrm>
            <a:custGeom>
              <a:avLst/>
              <a:gdLst>
                <a:gd name="T0" fmla="*/ 1043 w 1309"/>
                <a:gd name="T1" fmla="*/ 95 h 618"/>
                <a:gd name="T2" fmla="*/ 602 w 1309"/>
                <a:gd name="T3" fmla="*/ 0 h 618"/>
                <a:gd name="T4" fmla="*/ 0 w 1309"/>
                <a:gd name="T5" fmla="*/ 602 h 618"/>
                <a:gd name="T6" fmla="*/ 301 w 1309"/>
                <a:gd name="T7" fmla="*/ 618 h 618"/>
                <a:gd name="T8" fmla="*/ 1043 w 1309"/>
                <a:gd name="T9" fmla="*/ 506 h 618"/>
                <a:gd name="T10" fmla="*/ 1309 w 1309"/>
                <a:gd name="T11" fmla="*/ 301 h 618"/>
                <a:gd name="T12" fmla="*/ 1043 w 1309"/>
                <a:gd name="T13" fmla="*/ 9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9" h="618">
                  <a:moveTo>
                    <a:pt x="1043" y="95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7" y="612"/>
                    <a:pt x="198" y="618"/>
                    <a:pt x="301" y="618"/>
                  </a:cubicBezTo>
                  <a:cubicBezTo>
                    <a:pt x="583" y="618"/>
                    <a:pt x="846" y="578"/>
                    <a:pt x="1043" y="506"/>
                  </a:cubicBezTo>
                  <a:cubicBezTo>
                    <a:pt x="1239" y="435"/>
                    <a:pt x="1309" y="353"/>
                    <a:pt x="1309" y="301"/>
                  </a:cubicBezTo>
                  <a:cubicBezTo>
                    <a:pt x="1309" y="248"/>
                    <a:pt x="1239" y="167"/>
                    <a:pt x="1043" y="95"/>
                  </a:cubicBezTo>
                  <a:close/>
                </a:path>
              </a:pathLst>
            </a:custGeom>
            <a:gradFill>
              <a:gsLst>
                <a:gs pos="38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 fontScale="625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125" name="iŝ1îḋe">
              <a:extLst>
                <a:ext uri="{FF2B5EF4-FFF2-40B4-BE49-F238E27FC236}">
                  <a16:creationId xmlns:a16="http://schemas.microsoft.com/office/drawing/2014/main" id="{91FBC9DC-3518-44C8-AF85-F5A83B93D9E5}"/>
                </a:ext>
              </a:extLst>
            </p:cNvPr>
            <p:cNvSpPr/>
            <p:nvPr/>
          </p:nvSpPr>
          <p:spPr bwMode="auto">
            <a:xfrm rot="19890794">
              <a:off x="5664173" y="2107318"/>
              <a:ext cx="1443038" cy="1574800"/>
            </a:xfrm>
            <a:custGeom>
              <a:avLst/>
              <a:gdLst>
                <a:gd name="T0" fmla="*/ 552 w 928"/>
                <a:gd name="T1" fmla="*/ 303 h 1013"/>
                <a:gd name="T2" fmla="*/ 816 w 928"/>
                <a:gd name="T3" fmla="*/ 1013 h 1013"/>
                <a:gd name="T4" fmla="*/ 927 w 928"/>
                <a:gd name="T5" fmla="*/ 927 h 1013"/>
                <a:gd name="T6" fmla="*/ 928 w 928"/>
                <a:gd name="T7" fmla="*/ 927 h 1013"/>
                <a:gd name="T8" fmla="*/ 656 w 928"/>
                <a:gd name="T9" fmla="*/ 271 h 1013"/>
                <a:gd name="T10" fmla="*/ 0 w 928"/>
                <a:gd name="T11" fmla="*/ 0 h 1013"/>
                <a:gd name="T12" fmla="*/ 552 w 928"/>
                <a:gd name="T13" fmla="*/ 30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8" h="1013">
                  <a:moveTo>
                    <a:pt x="552" y="303"/>
                  </a:moveTo>
                  <a:cubicBezTo>
                    <a:pt x="703" y="499"/>
                    <a:pt x="816" y="766"/>
                    <a:pt x="816" y="1013"/>
                  </a:cubicBezTo>
                  <a:cubicBezTo>
                    <a:pt x="891" y="974"/>
                    <a:pt x="920" y="941"/>
                    <a:pt x="927" y="927"/>
                  </a:cubicBezTo>
                  <a:cubicBezTo>
                    <a:pt x="928" y="927"/>
                    <a:pt x="928" y="927"/>
                    <a:pt x="928" y="927"/>
                  </a:cubicBezTo>
                  <a:cubicBezTo>
                    <a:pt x="928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gradFill>
              <a:gsLst>
                <a:gs pos="38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26" name="íṡḻiḋè">
              <a:extLst>
                <a:ext uri="{FF2B5EF4-FFF2-40B4-BE49-F238E27FC236}">
                  <a16:creationId xmlns:a16="http://schemas.microsoft.com/office/drawing/2014/main" id="{BBCEB0F3-41C0-40E1-BA85-ABFB66A3B2F3}"/>
                </a:ext>
              </a:extLst>
            </p:cNvPr>
            <p:cNvSpPr/>
            <p:nvPr/>
          </p:nvSpPr>
          <p:spPr bwMode="auto">
            <a:xfrm rot="19890794">
              <a:off x="5674744" y="2148962"/>
              <a:ext cx="1268413" cy="1574800"/>
            </a:xfrm>
            <a:custGeom>
              <a:avLst/>
              <a:gdLst>
                <a:gd name="T0" fmla="*/ 0 w 816"/>
                <a:gd name="T1" fmla="*/ 0 h 1013"/>
                <a:gd name="T2" fmla="*/ 0 w 816"/>
                <a:gd name="T3" fmla="*/ 927 h 1013"/>
                <a:gd name="T4" fmla="*/ 816 w 816"/>
                <a:gd name="T5" fmla="*/ 1013 h 1013"/>
                <a:gd name="T6" fmla="*/ 552 w 816"/>
                <a:gd name="T7" fmla="*/ 285 h 1013"/>
                <a:gd name="T8" fmla="*/ 0 w 816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1013">
                  <a:moveTo>
                    <a:pt x="0" y="0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6" y="1013"/>
                    <a:pt x="816" y="1013"/>
                    <a:pt x="816" y="1013"/>
                  </a:cubicBezTo>
                  <a:cubicBezTo>
                    <a:pt x="816" y="766"/>
                    <a:pt x="727" y="461"/>
                    <a:pt x="552" y="285"/>
                  </a:cubicBezTo>
                  <a:cubicBezTo>
                    <a:pt x="412" y="145"/>
                    <a:pt x="248" y="0"/>
                    <a:pt x="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27" name="ïṩlíḍê">
              <a:extLst>
                <a:ext uri="{FF2B5EF4-FFF2-40B4-BE49-F238E27FC236}">
                  <a16:creationId xmlns:a16="http://schemas.microsoft.com/office/drawing/2014/main" id="{562420BA-25D2-4C7B-824A-2EF9D1214DC4}"/>
                </a:ext>
              </a:extLst>
            </p:cNvPr>
            <p:cNvSpPr/>
            <p:nvPr/>
          </p:nvSpPr>
          <p:spPr bwMode="auto">
            <a:xfrm rot="19890794">
              <a:off x="5532930" y="2437593"/>
              <a:ext cx="1247775" cy="1498600"/>
            </a:xfrm>
            <a:custGeom>
              <a:avLst/>
              <a:gdLst>
                <a:gd name="T0" fmla="*/ 803 w 803"/>
                <a:gd name="T1" fmla="*/ 876 h 964"/>
                <a:gd name="T2" fmla="*/ 589 w 803"/>
                <a:gd name="T3" fmla="*/ 279 h 964"/>
                <a:gd name="T4" fmla="*/ 156 w 803"/>
                <a:gd name="T5" fmla="*/ 0 h 964"/>
                <a:gd name="T6" fmla="*/ 101 w 803"/>
                <a:gd name="T7" fmla="*/ 120 h 964"/>
                <a:gd name="T8" fmla="*/ 4 w 803"/>
                <a:gd name="T9" fmla="*/ 654 h 964"/>
                <a:gd name="T10" fmla="*/ 0 w 803"/>
                <a:gd name="T11" fmla="*/ 807 h 964"/>
                <a:gd name="T12" fmla="*/ 4 w 803"/>
                <a:gd name="T13" fmla="*/ 959 h 964"/>
                <a:gd name="T14" fmla="*/ 156 w 803"/>
                <a:gd name="T15" fmla="*/ 964 h 964"/>
                <a:gd name="T16" fmla="*/ 309 w 803"/>
                <a:gd name="T17" fmla="*/ 959 h 964"/>
                <a:gd name="T18" fmla="*/ 803 w 803"/>
                <a:gd name="T19" fmla="*/ 876 h 964"/>
                <a:gd name="T20" fmla="*/ 803 w 803"/>
                <a:gd name="T21" fmla="*/ 87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" h="964">
                  <a:moveTo>
                    <a:pt x="803" y="876"/>
                  </a:moveTo>
                  <a:cubicBezTo>
                    <a:pt x="784" y="654"/>
                    <a:pt x="705" y="419"/>
                    <a:pt x="589" y="279"/>
                  </a:cubicBezTo>
                  <a:cubicBezTo>
                    <a:pt x="455" y="120"/>
                    <a:pt x="322" y="25"/>
                    <a:pt x="156" y="0"/>
                  </a:cubicBezTo>
                  <a:cubicBezTo>
                    <a:pt x="140" y="27"/>
                    <a:pt x="121" y="66"/>
                    <a:pt x="101" y="120"/>
                  </a:cubicBezTo>
                  <a:cubicBezTo>
                    <a:pt x="49" y="265"/>
                    <a:pt x="15" y="450"/>
                    <a:pt x="4" y="654"/>
                  </a:cubicBezTo>
                  <a:cubicBezTo>
                    <a:pt x="1" y="704"/>
                    <a:pt x="0" y="755"/>
                    <a:pt x="0" y="807"/>
                  </a:cubicBezTo>
                  <a:cubicBezTo>
                    <a:pt x="0" y="859"/>
                    <a:pt x="1" y="910"/>
                    <a:pt x="4" y="959"/>
                  </a:cubicBezTo>
                  <a:cubicBezTo>
                    <a:pt x="54" y="962"/>
                    <a:pt x="105" y="964"/>
                    <a:pt x="156" y="964"/>
                  </a:cubicBezTo>
                  <a:cubicBezTo>
                    <a:pt x="208" y="964"/>
                    <a:pt x="259" y="962"/>
                    <a:pt x="309" y="959"/>
                  </a:cubicBezTo>
                  <a:cubicBezTo>
                    <a:pt x="495" y="949"/>
                    <a:pt x="665" y="920"/>
                    <a:pt x="803" y="876"/>
                  </a:cubicBezTo>
                  <a:cubicBezTo>
                    <a:pt x="803" y="876"/>
                    <a:pt x="803" y="876"/>
                    <a:pt x="803" y="876"/>
                  </a:cubicBezTo>
                  <a:close/>
                </a:path>
              </a:pathLst>
            </a:custGeom>
            <a:gradFill>
              <a:gsLst>
                <a:gs pos="38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28" name="isḷîďé">
              <a:extLst>
                <a:ext uri="{FF2B5EF4-FFF2-40B4-BE49-F238E27FC236}">
                  <a16:creationId xmlns:a16="http://schemas.microsoft.com/office/drawing/2014/main" id="{77DCDAC4-CF11-496D-8579-90E3D8323C9D}"/>
                </a:ext>
              </a:extLst>
            </p:cNvPr>
            <p:cNvSpPr/>
            <p:nvPr/>
          </p:nvSpPr>
          <p:spPr bwMode="auto">
            <a:xfrm rot="19890794">
              <a:off x="4474765" y="2526313"/>
              <a:ext cx="1690688" cy="3379788"/>
            </a:xfrm>
            <a:custGeom>
              <a:avLst/>
              <a:gdLst>
                <a:gd name="T0" fmla="*/ 1087 w 1087"/>
                <a:gd name="T1" fmla="*/ 0 h 2174"/>
                <a:gd name="T2" fmla="*/ 0 w 1087"/>
                <a:gd name="T3" fmla="*/ 1087 h 2174"/>
                <a:gd name="T4" fmla="*/ 1087 w 1087"/>
                <a:gd name="T5" fmla="*/ 2174 h 2174"/>
                <a:gd name="T6" fmla="*/ 1087 w 1087"/>
                <a:gd name="T7" fmla="*/ 2174 h 2174"/>
                <a:gd name="T8" fmla="*/ 691 w 1087"/>
                <a:gd name="T9" fmla="*/ 1087 h 2174"/>
                <a:gd name="T10" fmla="*/ 1087 w 1087"/>
                <a:gd name="T11" fmla="*/ 0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1087" y="0"/>
                  </a:moveTo>
                  <a:cubicBezTo>
                    <a:pt x="487" y="0"/>
                    <a:pt x="0" y="486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1" y="1687"/>
                    <a:pt x="691" y="1087"/>
                  </a:cubicBezTo>
                  <a:cubicBezTo>
                    <a:pt x="691" y="486"/>
                    <a:pt x="868" y="0"/>
                    <a:pt x="1087" y="0"/>
                  </a:cubicBezTo>
                  <a:close/>
                </a:path>
              </a:pathLst>
            </a:custGeom>
            <a:gradFill flip="none" rotWithShape="1">
              <a:gsLst>
                <a:gs pos="38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wrap="square" lIns="216003" tIns="108002" rIns="216003" bIns="108002" anchor="ctr">
              <a:normAutofit/>
            </a:bodyPr>
            <a:lstStyle/>
            <a:p>
              <a:pPr algn="ctr"/>
              <a:endParaRPr sz="10044"/>
            </a:p>
          </p:txBody>
        </p:sp>
        <p:sp>
          <p:nvSpPr>
            <p:cNvPr id="129" name="íŝľïďè">
              <a:extLst>
                <a:ext uri="{FF2B5EF4-FFF2-40B4-BE49-F238E27FC236}">
                  <a16:creationId xmlns:a16="http://schemas.microsoft.com/office/drawing/2014/main" id="{E5A62A9C-DDD7-432D-BDB6-7BDB0B6490CB}"/>
                </a:ext>
              </a:extLst>
            </p:cNvPr>
            <p:cNvSpPr/>
            <p:nvPr/>
          </p:nvSpPr>
          <p:spPr bwMode="auto">
            <a:xfrm rot="19890794">
              <a:off x="5901952" y="3456977"/>
              <a:ext cx="2035175" cy="1565275"/>
            </a:xfrm>
            <a:custGeom>
              <a:avLst/>
              <a:gdLst>
                <a:gd name="T0" fmla="*/ 1309 w 1309"/>
                <a:gd name="T1" fmla="*/ 0 h 1007"/>
                <a:gd name="T2" fmla="*/ 1043 w 1309"/>
                <a:gd name="T3" fmla="*/ 205 h 1007"/>
                <a:gd name="T4" fmla="*/ 301 w 1309"/>
                <a:gd name="T5" fmla="*/ 317 h 1007"/>
                <a:gd name="T6" fmla="*/ 0 w 1309"/>
                <a:gd name="T7" fmla="*/ 301 h 1007"/>
                <a:gd name="T8" fmla="*/ 96 w 1309"/>
                <a:gd name="T9" fmla="*/ 741 h 1007"/>
                <a:gd name="T10" fmla="*/ 301 w 1309"/>
                <a:gd name="T11" fmla="*/ 1007 h 1007"/>
                <a:gd name="T12" fmla="*/ 301 w 1309"/>
                <a:gd name="T13" fmla="*/ 1007 h 1007"/>
                <a:gd name="T14" fmla="*/ 1013 w 1309"/>
                <a:gd name="T15" fmla="*/ 712 h 1007"/>
                <a:gd name="T16" fmla="*/ 1309 w 1309"/>
                <a:gd name="T17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9" h="1007">
                  <a:moveTo>
                    <a:pt x="1309" y="0"/>
                  </a:moveTo>
                  <a:cubicBezTo>
                    <a:pt x="1308" y="52"/>
                    <a:pt x="1238" y="134"/>
                    <a:pt x="1043" y="205"/>
                  </a:cubicBezTo>
                  <a:cubicBezTo>
                    <a:pt x="846" y="277"/>
                    <a:pt x="583" y="317"/>
                    <a:pt x="301" y="317"/>
                  </a:cubicBezTo>
                  <a:cubicBezTo>
                    <a:pt x="198" y="317"/>
                    <a:pt x="97" y="311"/>
                    <a:pt x="0" y="301"/>
                  </a:cubicBezTo>
                  <a:cubicBezTo>
                    <a:pt x="18" y="466"/>
                    <a:pt x="51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4" y="522"/>
                    <a:pt x="1308" y="269"/>
                    <a:pt x="1309" y="0"/>
                  </a:cubicBezTo>
                  <a:close/>
                </a:path>
              </a:pathLst>
            </a:custGeom>
            <a:gradFill flip="none" rotWithShape="1">
              <a:gsLst>
                <a:gs pos="38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25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DABF-CD09-455B-9711-F6027ED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iṩļídê">
            <a:extLst>
              <a:ext uri="{FF2B5EF4-FFF2-40B4-BE49-F238E27FC236}">
                <a16:creationId xmlns:a16="http://schemas.microsoft.com/office/drawing/2014/main" id="{42A9464D-0C30-4307-8512-69DFC8E7A431}"/>
              </a:ext>
            </a:extLst>
          </p:cNvPr>
          <p:cNvGrpSpPr/>
          <p:nvPr/>
        </p:nvGrpSpPr>
        <p:grpSpPr>
          <a:xfrm>
            <a:off x="9017667" y="1636415"/>
            <a:ext cx="9773412" cy="11739733"/>
            <a:chOff x="4027326" y="1337541"/>
            <a:chExt cx="4137350" cy="496974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50" name="íṣ1iďê">
              <a:extLst>
                <a:ext uri="{FF2B5EF4-FFF2-40B4-BE49-F238E27FC236}">
                  <a16:creationId xmlns:a16="http://schemas.microsoft.com/office/drawing/2014/main" id="{D5C5B247-D20A-4D11-A43C-CBF31C6AF8A6}"/>
                </a:ext>
              </a:extLst>
            </p:cNvPr>
            <p:cNvGrpSpPr/>
            <p:nvPr/>
          </p:nvGrpSpPr>
          <p:grpSpPr>
            <a:xfrm>
              <a:off x="4478549" y="3494951"/>
              <a:ext cx="590084" cy="690674"/>
              <a:chOff x="0" y="0"/>
              <a:chExt cx="1180165" cy="1381346"/>
            </a:xfrm>
          </p:grpSpPr>
          <p:sp>
            <p:nvSpPr>
              <p:cNvPr id="127" name="ïs1íḋê">
                <a:extLst>
                  <a:ext uri="{FF2B5EF4-FFF2-40B4-BE49-F238E27FC236}">
                    <a16:creationId xmlns:a16="http://schemas.microsoft.com/office/drawing/2014/main" id="{67572F55-97EC-4A26-9FB1-C0332578DF4F}"/>
                  </a:ext>
                </a:extLst>
              </p:cNvPr>
              <p:cNvSpPr/>
              <p:nvPr/>
            </p:nvSpPr>
            <p:spPr>
              <a:xfrm>
                <a:off x="0" y="0"/>
                <a:ext cx="1180165" cy="138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1" y="21600"/>
                    </a:lnTo>
                    <a:lnTo>
                      <a:pt x="19525" y="16426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8" name="ïṥḷïdè">
                <a:extLst>
                  <a:ext uri="{FF2B5EF4-FFF2-40B4-BE49-F238E27FC236}">
                    <a16:creationId xmlns:a16="http://schemas.microsoft.com/office/drawing/2014/main" id="{8B2C78C7-7CEE-4C45-9911-2DCAB4C7008E}"/>
                  </a:ext>
                </a:extLst>
              </p:cNvPr>
              <p:cNvSpPr/>
              <p:nvPr/>
            </p:nvSpPr>
            <p:spPr>
              <a:xfrm>
                <a:off x="0" y="0"/>
                <a:ext cx="657322" cy="9394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3"/>
                    </a:lnTo>
                    <a:lnTo>
                      <a:pt x="0" y="21600"/>
                    </a:lnTo>
                    <a:lnTo>
                      <a:pt x="3726" y="7609"/>
                    </a:lnTo>
                    <a:cubicBezTo>
                      <a:pt x="3726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9" name="íṩ1íďe">
                <a:extLst>
                  <a:ext uri="{FF2B5EF4-FFF2-40B4-BE49-F238E27FC236}">
                    <a16:creationId xmlns:a16="http://schemas.microsoft.com/office/drawing/2014/main" id="{17FA8F40-527E-442F-ACC8-9CE9D116A340}"/>
                  </a:ext>
                </a:extLst>
              </p:cNvPr>
              <p:cNvSpPr/>
              <p:nvPr/>
            </p:nvSpPr>
            <p:spPr>
              <a:xfrm>
                <a:off x="0" y="606236"/>
                <a:ext cx="1066793" cy="772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8" y="21600"/>
                    </a:moveTo>
                    <a:lnTo>
                      <a:pt x="0" y="9248"/>
                    </a:lnTo>
                    <a:lnTo>
                      <a:pt x="11015" y="0"/>
                    </a:lnTo>
                    <a:lnTo>
                      <a:pt x="21600" y="12352"/>
                    </a:lnTo>
                    <a:cubicBezTo>
                      <a:pt x="21600" y="12352"/>
                      <a:pt x="10588" y="21600"/>
                      <a:pt x="10588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1" name="íś1ïḍé">
              <a:extLst>
                <a:ext uri="{FF2B5EF4-FFF2-40B4-BE49-F238E27FC236}">
                  <a16:creationId xmlns:a16="http://schemas.microsoft.com/office/drawing/2014/main" id="{EE6404A2-34F1-4EF0-9F80-F0D3B89EDD49}"/>
                </a:ext>
              </a:extLst>
            </p:cNvPr>
            <p:cNvGrpSpPr/>
            <p:nvPr/>
          </p:nvGrpSpPr>
          <p:grpSpPr>
            <a:xfrm>
              <a:off x="4802865" y="2888620"/>
              <a:ext cx="1082377" cy="1267029"/>
              <a:chOff x="0" y="0"/>
              <a:chExt cx="2164751" cy="2534054"/>
            </a:xfrm>
          </p:grpSpPr>
          <p:sp>
            <p:nvSpPr>
              <p:cNvPr id="124" name="í$ļiḋè">
                <a:extLst>
                  <a:ext uri="{FF2B5EF4-FFF2-40B4-BE49-F238E27FC236}">
                    <a16:creationId xmlns:a16="http://schemas.microsoft.com/office/drawing/2014/main" id="{3A2A8BC5-D821-4E9B-B27B-DCA05ACD41D5}"/>
                  </a:ext>
                </a:extLst>
              </p:cNvPr>
              <p:cNvSpPr/>
              <p:nvPr/>
            </p:nvSpPr>
            <p:spPr>
              <a:xfrm>
                <a:off x="0" y="0"/>
                <a:ext cx="2164751" cy="2534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5" name="is1îḓè">
                <a:extLst>
                  <a:ext uri="{FF2B5EF4-FFF2-40B4-BE49-F238E27FC236}">
                    <a16:creationId xmlns:a16="http://schemas.microsoft.com/office/drawing/2014/main" id="{625810C4-A306-4B56-9973-4B7813E001AF}"/>
                  </a:ext>
                </a:extLst>
              </p:cNvPr>
              <p:cNvSpPr/>
              <p:nvPr/>
            </p:nvSpPr>
            <p:spPr>
              <a:xfrm>
                <a:off x="0" y="0"/>
                <a:ext cx="1205721" cy="1723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6" name="îṩliḍe">
                <a:extLst>
                  <a:ext uri="{FF2B5EF4-FFF2-40B4-BE49-F238E27FC236}">
                    <a16:creationId xmlns:a16="http://schemas.microsoft.com/office/drawing/2014/main" id="{E65F1E9A-7DFB-4115-ACC7-CE81AFF11CB9}"/>
                  </a:ext>
                </a:extLst>
              </p:cNvPr>
              <p:cNvSpPr/>
              <p:nvPr/>
            </p:nvSpPr>
            <p:spPr>
              <a:xfrm>
                <a:off x="0" y="1116297"/>
                <a:ext cx="1956833" cy="1417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2" name="ísḻiḋé">
              <a:extLst>
                <a:ext uri="{FF2B5EF4-FFF2-40B4-BE49-F238E27FC236}">
                  <a16:creationId xmlns:a16="http://schemas.microsoft.com/office/drawing/2014/main" id="{0CF3A404-9EC0-470F-90E5-4DF755E39A21}"/>
                </a:ext>
              </a:extLst>
            </p:cNvPr>
            <p:cNvGrpSpPr/>
            <p:nvPr/>
          </p:nvGrpSpPr>
          <p:grpSpPr>
            <a:xfrm>
              <a:off x="4633657" y="3819267"/>
              <a:ext cx="1302197" cy="1524312"/>
              <a:chOff x="0" y="0"/>
              <a:chExt cx="2604391" cy="3048620"/>
            </a:xfrm>
          </p:grpSpPr>
          <p:sp>
            <p:nvSpPr>
              <p:cNvPr id="121" name="íṧļïḑê">
                <a:extLst>
                  <a:ext uri="{FF2B5EF4-FFF2-40B4-BE49-F238E27FC236}">
                    <a16:creationId xmlns:a16="http://schemas.microsoft.com/office/drawing/2014/main" id="{7F876400-711B-4F41-A1AA-679F969E08AD}"/>
                  </a:ext>
                </a:extLst>
              </p:cNvPr>
              <p:cNvSpPr/>
              <p:nvPr/>
            </p:nvSpPr>
            <p:spPr>
              <a:xfrm>
                <a:off x="0" y="0"/>
                <a:ext cx="2604391" cy="3048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4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2" name="ïšḻîḓe">
                <a:extLst>
                  <a:ext uri="{FF2B5EF4-FFF2-40B4-BE49-F238E27FC236}">
                    <a16:creationId xmlns:a16="http://schemas.microsoft.com/office/drawing/2014/main" id="{BC429CE8-953E-4419-A947-FD8EF1666AA9}"/>
                  </a:ext>
                </a:extLst>
              </p:cNvPr>
              <p:cNvSpPr/>
              <p:nvPr/>
            </p:nvSpPr>
            <p:spPr>
              <a:xfrm>
                <a:off x="0" y="0"/>
                <a:ext cx="1450406" cy="2073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8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3" name="ïṣ1íḋé">
                <a:extLst>
                  <a:ext uri="{FF2B5EF4-FFF2-40B4-BE49-F238E27FC236}">
                    <a16:creationId xmlns:a16="http://schemas.microsoft.com/office/drawing/2014/main" id="{085B4CAC-755E-4B54-B9A3-C65383227CFF}"/>
                  </a:ext>
                </a:extLst>
              </p:cNvPr>
              <p:cNvSpPr/>
              <p:nvPr/>
            </p:nvSpPr>
            <p:spPr>
              <a:xfrm>
                <a:off x="0" y="1342957"/>
                <a:ext cx="2354309" cy="170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1"/>
                    </a:lnTo>
                    <a:cubicBezTo>
                      <a:pt x="21600" y="12351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3" name="iṣļïḓe">
              <a:extLst>
                <a:ext uri="{FF2B5EF4-FFF2-40B4-BE49-F238E27FC236}">
                  <a16:creationId xmlns:a16="http://schemas.microsoft.com/office/drawing/2014/main" id="{C83E971D-88ED-4B68-81A6-78F4593E06F4}"/>
                </a:ext>
              </a:extLst>
            </p:cNvPr>
            <p:cNvGrpSpPr/>
            <p:nvPr/>
          </p:nvGrpSpPr>
          <p:grpSpPr>
            <a:xfrm>
              <a:off x="7496101" y="2818116"/>
              <a:ext cx="668575" cy="782661"/>
              <a:chOff x="0" y="0"/>
              <a:chExt cx="1337146" cy="1565318"/>
            </a:xfrm>
          </p:grpSpPr>
          <p:sp>
            <p:nvSpPr>
              <p:cNvPr id="118" name="îŝḻîde">
                <a:extLst>
                  <a:ext uri="{FF2B5EF4-FFF2-40B4-BE49-F238E27FC236}">
                    <a16:creationId xmlns:a16="http://schemas.microsoft.com/office/drawing/2014/main" id="{637CE2AE-C9B5-4BFC-875F-A0B7D6A15BFF}"/>
                  </a:ext>
                </a:extLst>
              </p:cNvPr>
              <p:cNvSpPr/>
              <p:nvPr/>
            </p:nvSpPr>
            <p:spPr>
              <a:xfrm>
                <a:off x="0" y="0"/>
                <a:ext cx="1337146" cy="1565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6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9" name="ïśḷíḋé">
                <a:extLst>
                  <a:ext uri="{FF2B5EF4-FFF2-40B4-BE49-F238E27FC236}">
                    <a16:creationId xmlns:a16="http://schemas.microsoft.com/office/drawing/2014/main" id="{4C58F195-F069-4EF7-93E7-6B6F015B9E3C}"/>
                  </a:ext>
                </a:extLst>
              </p:cNvPr>
              <p:cNvSpPr/>
              <p:nvPr/>
            </p:nvSpPr>
            <p:spPr>
              <a:xfrm>
                <a:off x="0" y="0"/>
                <a:ext cx="744721" cy="106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0"/>
                    </a:lnTo>
                    <a:lnTo>
                      <a:pt x="0" y="21600"/>
                    </a:lnTo>
                    <a:lnTo>
                      <a:pt x="3724" y="7610"/>
                    </a:lnTo>
                    <a:cubicBezTo>
                      <a:pt x="3724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5D5E5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20" name="iś1ïde">
                <a:extLst>
                  <a:ext uri="{FF2B5EF4-FFF2-40B4-BE49-F238E27FC236}">
                    <a16:creationId xmlns:a16="http://schemas.microsoft.com/office/drawing/2014/main" id="{F5D8EE10-EC36-4A0D-AC11-24130C055BA0}"/>
                  </a:ext>
                </a:extLst>
              </p:cNvPr>
              <p:cNvSpPr/>
              <p:nvPr/>
            </p:nvSpPr>
            <p:spPr>
              <a:xfrm>
                <a:off x="0" y="689477"/>
                <a:ext cx="1208750" cy="875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3" y="0"/>
                    </a:lnTo>
                    <a:lnTo>
                      <a:pt x="21600" y="12352"/>
                    </a:lnTo>
                    <a:cubicBezTo>
                      <a:pt x="21600" y="12352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4" name="îS1ïḓe">
              <a:extLst>
                <a:ext uri="{FF2B5EF4-FFF2-40B4-BE49-F238E27FC236}">
                  <a16:creationId xmlns:a16="http://schemas.microsoft.com/office/drawing/2014/main" id="{1B6CB263-2998-4864-8CD6-069980A4C7DA}"/>
                </a:ext>
              </a:extLst>
            </p:cNvPr>
            <p:cNvGrpSpPr/>
            <p:nvPr/>
          </p:nvGrpSpPr>
          <p:grpSpPr>
            <a:xfrm>
              <a:off x="4943872" y="1337541"/>
              <a:ext cx="419278" cy="490814"/>
              <a:chOff x="0" y="0"/>
              <a:chExt cx="838553" cy="981625"/>
            </a:xfrm>
          </p:grpSpPr>
          <p:sp>
            <p:nvSpPr>
              <p:cNvPr id="115" name="îṩļïdè">
                <a:extLst>
                  <a:ext uri="{FF2B5EF4-FFF2-40B4-BE49-F238E27FC236}">
                    <a16:creationId xmlns:a16="http://schemas.microsoft.com/office/drawing/2014/main" id="{563B685B-F659-4C44-93DD-536214E7F27F}"/>
                  </a:ext>
                </a:extLst>
              </p:cNvPr>
              <p:cNvSpPr/>
              <p:nvPr/>
            </p:nvSpPr>
            <p:spPr>
              <a:xfrm>
                <a:off x="0" y="0"/>
                <a:ext cx="838553" cy="98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69" y="21600"/>
                    </a:lnTo>
                    <a:lnTo>
                      <a:pt x="19525" y="16424"/>
                    </a:lnTo>
                    <a:lnTo>
                      <a:pt x="21600" y="6908"/>
                    </a:lnTo>
                    <a:cubicBezTo>
                      <a:pt x="21600" y="6908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6" name="íṥľiḑe">
                <a:extLst>
                  <a:ext uri="{FF2B5EF4-FFF2-40B4-BE49-F238E27FC236}">
                    <a16:creationId xmlns:a16="http://schemas.microsoft.com/office/drawing/2014/main" id="{74A997B6-818A-4D00-B2AB-2ABF1DDBB135}"/>
                  </a:ext>
                </a:extLst>
              </p:cNvPr>
              <p:cNvSpPr/>
              <p:nvPr/>
            </p:nvSpPr>
            <p:spPr>
              <a:xfrm>
                <a:off x="0" y="0"/>
                <a:ext cx="467030" cy="667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89"/>
                    </a:lnTo>
                    <a:lnTo>
                      <a:pt x="0" y="21600"/>
                    </a:lnTo>
                    <a:lnTo>
                      <a:pt x="3726" y="7609"/>
                    </a:lnTo>
                    <a:cubicBezTo>
                      <a:pt x="3726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7" name="ís1îḋé">
                <a:extLst>
                  <a:ext uri="{FF2B5EF4-FFF2-40B4-BE49-F238E27FC236}">
                    <a16:creationId xmlns:a16="http://schemas.microsoft.com/office/drawing/2014/main" id="{DD4B2F64-27DF-4F43-A6A9-88BBF74F0E33}"/>
                  </a:ext>
                </a:extLst>
              </p:cNvPr>
              <p:cNvSpPr/>
              <p:nvPr/>
            </p:nvSpPr>
            <p:spPr>
              <a:xfrm>
                <a:off x="0" y="432412"/>
                <a:ext cx="758038" cy="549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2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5" name="ïṥlídé">
              <a:extLst>
                <a:ext uri="{FF2B5EF4-FFF2-40B4-BE49-F238E27FC236}">
                  <a16:creationId xmlns:a16="http://schemas.microsoft.com/office/drawing/2014/main" id="{8C5A8213-4F35-4AE2-BA04-763CC8E9F42D}"/>
                </a:ext>
              </a:extLst>
            </p:cNvPr>
            <p:cNvGrpSpPr/>
            <p:nvPr/>
          </p:nvGrpSpPr>
          <p:grpSpPr>
            <a:xfrm>
              <a:off x="4123961" y="2564304"/>
              <a:ext cx="515287" cy="600770"/>
              <a:chOff x="0" y="0"/>
              <a:chExt cx="1030573" cy="1201537"/>
            </a:xfrm>
          </p:grpSpPr>
          <p:sp>
            <p:nvSpPr>
              <p:cNvPr id="112" name="iṣļíďe">
                <a:extLst>
                  <a:ext uri="{FF2B5EF4-FFF2-40B4-BE49-F238E27FC236}">
                    <a16:creationId xmlns:a16="http://schemas.microsoft.com/office/drawing/2014/main" id="{8FA0EDBF-9372-4EE9-B65E-4ED3957777D2}"/>
                  </a:ext>
                </a:extLst>
              </p:cNvPr>
              <p:cNvSpPr/>
              <p:nvPr/>
            </p:nvSpPr>
            <p:spPr>
              <a:xfrm>
                <a:off x="4138" y="0"/>
                <a:ext cx="1026435" cy="1201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6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7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3" name="iṣļiḍè">
                <a:extLst>
                  <a:ext uri="{FF2B5EF4-FFF2-40B4-BE49-F238E27FC236}">
                    <a16:creationId xmlns:a16="http://schemas.microsoft.com/office/drawing/2014/main" id="{314AB143-14BF-4834-B3C0-5E519B7C6A89}"/>
                  </a:ext>
                </a:extLst>
              </p:cNvPr>
              <p:cNvSpPr/>
              <p:nvPr/>
            </p:nvSpPr>
            <p:spPr>
              <a:xfrm>
                <a:off x="0" y="0"/>
                <a:ext cx="571686" cy="817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6" y="7610"/>
                    </a:lnTo>
                    <a:cubicBezTo>
                      <a:pt x="3726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550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4" name="işľïďê">
                <a:extLst>
                  <a:ext uri="{FF2B5EF4-FFF2-40B4-BE49-F238E27FC236}">
                    <a16:creationId xmlns:a16="http://schemas.microsoft.com/office/drawing/2014/main" id="{F673F116-3FB0-4AAC-B48A-3D1D87EEADE9}"/>
                  </a:ext>
                </a:extLst>
              </p:cNvPr>
              <p:cNvSpPr/>
              <p:nvPr/>
            </p:nvSpPr>
            <p:spPr>
              <a:xfrm>
                <a:off x="0" y="521632"/>
                <a:ext cx="927839" cy="672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4" y="0"/>
                    </a:lnTo>
                    <a:lnTo>
                      <a:pt x="21600" y="12353"/>
                    </a:lnTo>
                    <a:cubicBezTo>
                      <a:pt x="21600" y="12353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0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6" name="iŝ1ïde">
              <a:extLst>
                <a:ext uri="{FF2B5EF4-FFF2-40B4-BE49-F238E27FC236}">
                  <a16:creationId xmlns:a16="http://schemas.microsoft.com/office/drawing/2014/main" id="{A4E34402-8C2D-456B-BCDF-AEDAC090802E}"/>
                </a:ext>
              </a:extLst>
            </p:cNvPr>
            <p:cNvGrpSpPr/>
            <p:nvPr/>
          </p:nvGrpSpPr>
          <p:grpSpPr>
            <a:xfrm>
              <a:off x="5536103" y="4989625"/>
              <a:ext cx="1125649" cy="1317663"/>
              <a:chOff x="0" y="0"/>
              <a:chExt cx="2251295" cy="2635320"/>
            </a:xfrm>
          </p:grpSpPr>
          <p:sp>
            <p:nvSpPr>
              <p:cNvPr id="109" name="işļîḍé">
                <a:extLst>
                  <a:ext uri="{FF2B5EF4-FFF2-40B4-BE49-F238E27FC236}">
                    <a16:creationId xmlns:a16="http://schemas.microsoft.com/office/drawing/2014/main" id="{2818AC4D-2305-4463-AAC5-2982B5C3E69C}"/>
                  </a:ext>
                </a:extLst>
              </p:cNvPr>
              <p:cNvSpPr/>
              <p:nvPr/>
            </p:nvSpPr>
            <p:spPr>
              <a:xfrm>
                <a:off x="0" y="0"/>
                <a:ext cx="2251295" cy="2635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0" name="ïŝļîďe">
                <a:extLst>
                  <a:ext uri="{FF2B5EF4-FFF2-40B4-BE49-F238E27FC236}">
                    <a16:creationId xmlns:a16="http://schemas.microsoft.com/office/drawing/2014/main" id="{20D991BB-1DC0-4C98-91E8-1D11AD969490}"/>
                  </a:ext>
                </a:extLst>
              </p:cNvPr>
              <p:cNvSpPr/>
              <p:nvPr/>
            </p:nvSpPr>
            <p:spPr>
              <a:xfrm>
                <a:off x="0" y="0"/>
                <a:ext cx="1253836" cy="1792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11" name="îṣḻíḓé">
                <a:extLst>
                  <a:ext uri="{FF2B5EF4-FFF2-40B4-BE49-F238E27FC236}">
                    <a16:creationId xmlns:a16="http://schemas.microsoft.com/office/drawing/2014/main" id="{428DA4A7-BE69-4173-BCB3-15508D70607F}"/>
                  </a:ext>
                </a:extLst>
              </p:cNvPr>
              <p:cNvSpPr/>
              <p:nvPr/>
            </p:nvSpPr>
            <p:spPr>
              <a:xfrm>
                <a:off x="0" y="1156258"/>
                <a:ext cx="2035047" cy="1474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49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7" name="ïSḷíḋê">
              <a:extLst>
                <a:ext uri="{FF2B5EF4-FFF2-40B4-BE49-F238E27FC236}">
                  <a16:creationId xmlns:a16="http://schemas.microsoft.com/office/drawing/2014/main" id="{854393B3-13AD-4556-8017-9CAA9ED4A533}"/>
                </a:ext>
              </a:extLst>
            </p:cNvPr>
            <p:cNvGrpSpPr/>
            <p:nvPr/>
          </p:nvGrpSpPr>
          <p:grpSpPr>
            <a:xfrm>
              <a:off x="4027326" y="4171785"/>
              <a:ext cx="851105" cy="996182"/>
              <a:chOff x="0" y="0"/>
              <a:chExt cx="1702208" cy="1992361"/>
            </a:xfrm>
          </p:grpSpPr>
          <p:sp>
            <p:nvSpPr>
              <p:cNvPr id="106" name="ísļíḓé">
                <a:extLst>
                  <a:ext uri="{FF2B5EF4-FFF2-40B4-BE49-F238E27FC236}">
                    <a16:creationId xmlns:a16="http://schemas.microsoft.com/office/drawing/2014/main" id="{6850683F-7274-4D20-94AC-5D3E4C951536}"/>
                  </a:ext>
                </a:extLst>
              </p:cNvPr>
              <p:cNvSpPr/>
              <p:nvPr/>
            </p:nvSpPr>
            <p:spPr>
              <a:xfrm>
                <a:off x="0" y="0"/>
                <a:ext cx="1702208" cy="1992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9" y="0"/>
                    </a:moveTo>
                    <a:lnTo>
                      <a:pt x="2074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6"/>
                    </a:lnTo>
                    <a:lnTo>
                      <a:pt x="21600" y="6910"/>
                    </a:lnTo>
                    <a:cubicBezTo>
                      <a:pt x="21600" y="6910"/>
                      <a:pt x="12029" y="0"/>
                      <a:pt x="120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7" name="îs1idé">
                <a:extLst>
                  <a:ext uri="{FF2B5EF4-FFF2-40B4-BE49-F238E27FC236}">
                    <a16:creationId xmlns:a16="http://schemas.microsoft.com/office/drawing/2014/main" id="{0F30433E-5234-4E28-A24A-CA6AD5DA3316}"/>
                  </a:ext>
                </a:extLst>
              </p:cNvPr>
              <p:cNvSpPr/>
              <p:nvPr/>
            </p:nvSpPr>
            <p:spPr>
              <a:xfrm>
                <a:off x="0" y="0"/>
                <a:ext cx="948011" cy="1355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8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8" name="îṩliḑè">
                <a:extLst>
                  <a:ext uri="{FF2B5EF4-FFF2-40B4-BE49-F238E27FC236}">
                    <a16:creationId xmlns:a16="http://schemas.microsoft.com/office/drawing/2014/main" id="{5CCC7F90-D24F-4125-85E4-9D61E5F2524D}"/>
                  </a:ext>
                </a:extLst>
              </p:cNvPr>
              <p:cNvSpPr/>
              <p:nvPr/>
            </p:nvSpPr>
            <p:spPr>
              <a:xfrm>
                <a:off x="0" y="877687"/>
                <a:ext cx="1538755" cy="1114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2"/>
                    </a:lnTo>
                    <a:cubicBezTo>
                      <a:pt x="21600" y="12352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8" name="isliḋè">
              <a:extLst>
                <a:ext uri="{FF2B5EF4-FFF2-40B4-BE49-F238E27FC236}">
                  <a16:creationId xmlns:a16="http://schemas.microsoft.com/office/drawing/2014/main" id="{6A5886AF-964F-486E-BF75-FC5AE7BC351E}"/>
                </a:ext>
              </a:extLst>
            </p:cNvPr>
            <p:cNvGrpSpPr/>
            <p:nvPr/>
          </p:nvGrpSpPr>
          <p:grpSpPr>
            <a:xfrm>
              <a:off x="6100131" y="4594806"/>
              <a:ext cx="951634" cy="1116740"/>
              <a:chOff x="0" y="0"/>
              <a:chExt cx="1903267" cy="2233477"/>
            </a:xfrm>
          </p:grpSpPr>
          <p:sp>
            <p:nvSpPr>
              <p:cNvPr id="103" name="iṣliḑè">
                <a:extLst>
                  <a:ext uri="{FF2B5EF4-FFF2-40B4-BE49-F238E27FC236}">
                    <a16:creationId xmlns:a16="http://schemas.microsoft.com/office/drawing/2014/main" id="{7F8F9A09-9361-4C06-8111-A4DA794EC174}"/>
                  </a:ext>
                </a:extLst>
              </p:cNvPr>
              <p:cNvSpPr/>
              <p:nvPr/>
            </p:nvSpPr>
            <p:spPr>
              <a:xfrm>
                <a:off x="0" y="0"/>
                <a:ext cx="1060075" cy="151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1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4" name="îṩḷîḑê">
                <a:extLst>
                  <a:ext uri="{FF2B5EF4-FFF2-40B4-BE49-F238E27FC236}">
                    <a16:creationId xmlns:a16="http://schemas.microsoft.com/office/drawing/2014/main" id="{B7408D37-D30D-46E4-8F5C-4A06BE992F8F}"/>
                  </a:ext>
                </a:extLst>
              </p:cNvPr>
              <p:cNvSpPr/>
              <p:nvPr/>
            </p:nvSpPr>
            <p:spPr>
              <a:xfrm>
                <a:off x="0" y="0"/>
                <a:ext cx="1903267" cy="2227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4" y="5176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5" name="íŝlïḍê">
                <a:extLst>
                  <a:ext uri="{FF2B5EF4-FFF2-40B4-BE49-F238E27FC236}">
                    <a16:creationId xmlns:a16="http://schemas.microsoft.com/office/drawing/2014/main" id="{C6B83C90-C77E-49A1-91AC-3401011F3C6B}"/>
                  </a:ext>
                </a:extLst>
              </p:cNvPr>
              <p:cNvSpPr/>
              <p:nvPr/>
            </p:nvSpPr>
            <p:spPr>
              <a:xfrm>
                <a:off x="0" y="987050"/>
                <a:ext cx="1720465" cy="1246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49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59" name="íṥḻiḑê">
              <a:extLst>
                <a:ext uri="{FF2B5EF4-FFF2-40B4-BE49-F238E27FC236}">
                  <a16:creationId xmlns:a16="http://schemas.microsoft.com/office/drawing/2014/main" id="{D1A1C552-6200-4C99-B091-641D06B9C9F8}"/>
                </a:ext>
              </a:extLst>
            </p:cNvPr>
            <p:cNvGrpSpPr/>
            <p:nvPr/>
          </p:nvGrpSpPr>
          <p:grpSpPr>
            <a:xfrm>
              <a:off x="5456186" y="4030778"/>
              <a:ext cx="1202563" cy="1407666"/>
              <a:chOff x="0" y="0"/>
              <a:chExt cx="2405123" cy="2815328"/>
            </a:xfrm>
          </p:grpSpPr>
          <p:sp>
            <p:nvSpPr>
              <p:cNvPr id="100" name="íṣ1iḓe">
                <a:extLst>
                  <a:ext uri="{FF2B5EF4-FFF2-40B4-BE49-F238E27FC236}">
                    <a16:creationId xmlns:a16="http://schemas.microsoft.com/office/drawing/2014/main" id="{5F43B4CE-E3A0-4D95-9915-A43A69EB0AF2}"/>
                  </a:ext>
                </a:extLst>
              </p:cNvPr>
              <p:cNvSpPr/>
              <p:nvPr/>
            </p:nvSpPr>
            <p:spPr>
              <a:xfrm>
                <a:off x="0" y="0"/>
                <a:ext cx="2405123" cy="281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1" name="îŝļïďè">
                <a:extLst>
                  <a:ext uri="{FF2B5EF4-FFF2-40B4-BE49-F238E27FC236}">
                    <a16:creationId xmlns:a16="http://schemas.microsoft.com/office/drawing/2014/main" id="{18EA29C2-E185-45C4-9F33-F888D30F17BE}"/>
                  </a:ext>
                </a:extLst>
              </p:cNvPr>
              <p:cNvSpPr/>
              <p:nvPr/>
            </p:nvSpPr>
            <p:spPr>
              <a:xfrm>
                <a:off x="0" y="21291"/>
                <a:ext cx="1329060" cy="1899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102" name="ïṡ1îde">
                <a:extLst>
                  <a:ext uri="{FF2B5EF4-FFF2-40B4-BE49-F238E27FC236}">
                    <a16:creationId xmlns:a16="http://schemas.microsoft.com/office/drawing/2014/main" id="{DE398840-4AEA-4175-A1DC-BC23B1D2C78B}"/>
                  </a:ext>
                </a:extLst>
              </p:cNvPr>
              <p:cNvSpPr/>
              <p:nvPr/>
            </p:nvSpPr>
            <p:spPr>
              <a:xfrm>
                <a:off x="0" y="1252460"/>
                <a:ext cx="2157094" cy="1562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0" name="ïṡľïďê">
              <a:extLst>
                <a:ext uri="{FF2B5EF4-FFF2-40B4-BE49-F238E27FC236}">
                  <a16:creationId xmlns:a16="http://schemas.microsoft.com/office/drawing/2014/main" id="{B8D424F6-D372-4061-9BD7-ABE0F5F40B5B}"/>
                </a:ext>
              </a:extLst>
            </p:cNvPr>
            <p:cNvGrpSpPr/>
            <p:nvPr/>
          </p:nvGrpSpPr>
          <p:grpSpPr>
            <a:xfrm>
              <a:off x="6311641" y="3086030"/>
              <a:ext cx="913119" cy="1068888"/>
              <a:chOff x="0" y="0"/>
              <a:chExt cx="1826235" cy="2137773"/>
            </a:xfrm>
          </p:grpSpPr>
          <p:sp>
            <p:nvSpPr>
              <p:cNvPr id="97" name="íṩľiḓè">
                <a:extLst>
                  <a:ext uri="{FF2B5EF4-FFF2-40B4-BE49-F238E27FC236}">
                    <a16:creationId xmlns:a16="http://schemas.microsoft.com/office/drawing/2014/main" id="{3204244C-7D98-4DE4-818C-64A789A2C8AE}"/>
                  </a:ext>
                </a:extLst>
              </p:cNvPr>
              <p:cNvSpPr/>
              <p:nvPr/>
            </p:nvSpPr>
            <p:spPr>
              <a:xfrm>
                <a:off x="0" y="0"/>
                <a:ext cx="1826235" cy="2137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6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4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8" name="ï$ļíḑè">
                <a:extLst>
                  <a:ext uri="{FF2B5EF4-FFF2-40B4-BE49-F238E27FC236}">
                    <a16:creationId xmlns:a16="http://schemas.microsoft.com/office/drawing/2014/main" id="{53D7F7A4-E6BF-48C0-8B04-8D8F7C4DC527}"/>
                  </a:ext>
                </a:extLst>
              </p:cNvPr>
              <p:cNvSpPr/>
              <p:nvPr/>
            </p:nvSpPr>
            <p:spPr>
              <a:xfrm>
                <a:off x="0" y="930647"/>
                <a:ext cx="1650830" cy="119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9" name="îŝ1íďê">
                <a:extLst>
                  <a:ext uri="{FF2B5EF4-FFF2-40B4-BE49-F238E27FC236}">
                    <a16:creationId xmlns:a16="http://schemas.microsoft.com/office/drawing/2014/main" id="{582CBCF6-4B39-4BB4-A7B0-570F1C4D97A7}"/>
                  </a:ext>
                </a:extLst>
              </p:cNvPr>
              <p:cNvSpPr/>
              <p:nvPr/>
            </p:nvSpPr>
            <p:spPr>
              <a:xfrm>
                <a:off x="0" y="0"/>
                <a:ext cx="1017125" cy="1453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4" y="7610"/>
                    </a:lnTo>
                    <a:cubicBezTo>
                      <a:pt x="3724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1" name="íSḻíďé">
              <a:extLst>
                <a:ext uri="{FF2B5EF4-FFF2-40B4-BE49-F238E27FC236}">
                  <a16:creationId xmlns:a16="http://schemas.microsoft.com/office/drawing/2014/main" id="{97A9489F-87C2-43FF-9004-54CB8ED681E1}"/>
                </a:ext>
              </a:extLst>
            </p:cNvPr>
            <p:cNvGrpSpPr/>
            <p:nvPr/>
          </p:nvGrpSpPr>
          <p:grpSpPr>
            <a:xfrm>
              <a:off x="7171785" y="1746462"/>
              <a:ext cx="451060" cy="511772"/>
              <a:chOff x="0" y="0"/>
              <a:chExt cx="902116" cy="1023540"/>
            </a:xfrm>
          </p:grpSpPr>
          <p:sp>
            <p:nvSpPr>
              <p:cNvPr id="94" name="isḻiḍê">
                <a:extLst>
                  <a:ext uri="{FF2B5EF4-FFF2-40B4-BE49-F238E27FC236}">
                    <a16:creationId xmlns:a16="http://schemas.microsoft.com/office/drawing/2014/main" id="{B4D0F6CF-09DF-48D9-99E7-F17A49B806EB}"/>
                  </a:ext>
                </a:extLst>
              </p:cNvPr>
              <p:cNvSpPr/>
              <p:nvPr/>
            </p:nvSpPr>
            <p:spPr>
              <a:xfrm>
                <a:off x="28201" y="0"/>
                <a:ext cx="873915" cy="1022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1" y="21600"/>
                    </a:lnTo>
                    <a:lnTo>
                      <a:pt x="19527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5" name="îŝļiḓe">
                <a:extLst>
                  <a:ext uri="{FF2B5EF4-FFF2-40B4-BE49-F238E27FC236}">
                    <a16:creationId xmlns:a16="http://schemas.microsoft.com/office/drawing/2014/main" id="{B87BCD55-EA64-4470-B74A-AE578E171329}"/>
                  </a:ext>
                </a:extLst>
              </p:cNvPr>
              <p:cNvSpPr/>
              <p:nvPr/>
            </p:nvSpPr>
            <p:spPr>
              <a:xfrm>
                <a:off x="0" y="0"/>
                <a:ext cx="486723" cy="69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80" y="13990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5D5E5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47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6" name="îṧļiḑê">
                <a:extLst>
                  <a:ext uri="{FF2B5EF4-FFF2-40B4-BE49-F238E27FC236}">
                    <a16:creationId xmlns:a16="http://schemas.microsoft.com/office/drawing/2014/main" id="{9EFED911-16C6-4CEC-BFE7-2A28DE69E1CF}"/>
                  </a:ext>
                </a:extLst>
              </p:cNvPr>
              <p:cNvSpPr/>
              <p:nvPr/>
            </p:nvSpPr>
            <p:spPr>
              <a:xfrm>
                <a:off x="0" y="451222"/>
                <a:ext cx="789999" cy="572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1"/>
                    </a:lnTo>
                    <a:lnTo>
                      <a:pt x="11016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3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2" name="îṩļíďê">
              <a:extLst>
                <a:ext uri="{FF2B5EF4-FFF2-40B4-BE49-F238E27FC236}">
                  <a16:creationId xmlns:a16="http://schemas.microsoft.com/office/drawing/2014/main" id="{2F3775A3-1423-4E33-B2D4-2676463EED47}"/>
                </a:ext>
              </a:extLst>
            </p:cNvPr>
            <p:cNvGrpSpPr/>
            <p:nvPr/>
          </p:nvGrpSpPr>
          <p:grpSpPr>
            <a:xfrm>
              <a:off x="6889771" y="3579555"/>
              <a:ext cx="778144" cy="910806"/>
              <a:chOff x="0" y="0"/>
              <a:chExt cx="1556285" cy="1821610"/>
            </a:xfrm>
          </p:grpSpPr>
          <p:sp>
            <p:nvSpPr>
              <p:cNvPr id="91" name="ísḻïdé">
                <a:extLst>
                  <a:ext uri="{FF2B5EF4-FFF2-40B4-BE49-F238E27FC236}">
                    <a16:creationId xmlns:a16="http://schemas.microsoft.com/office/drawing/2014/main" id="{AD8CD341-B38C-4692-8997-53E06AEB3134}"/>
                  </a:ext>
                </a:extLst>
              </p:cNvPr>
              <p:cNvSpPr/>
              <p:nvPr/>
            </p:nvSpPr>
            <p:spPr>
              <a:xfrm>
                <a:off x="0" y="0"/>
                <a:ext cx="1556285" cy="1821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89"/>
                    </a:lnTo>
                    <a:lnTo>
                      <a:pt x="9569" y="21600"/>
                    </a:lnTo>
                    <a:lnTo>
                      <a:pt x="19525" y="16424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2" name="îś1iḍe">
                <a:extLst>
                  <a:ext uri="{FF2B5EF4-FFF2-40B4-BE49-F238E27FC236}">
                    <a16:creationId xmlns:a16="http://schemas.microsoft.com/office/drawing/2014/main" id="{31E17522-6B0C-4F60-9779-6D2431257D32}"/>
                  </a:ext>
                </a:extLst>
              </p:cNvPr>
              <p:cNvSpPr/>
              <p:nvPr/>
            </p:nvSpPr>
            <p:spPr>
              <a:xfrm>
                <a:off x="0" y="0"/>
                <a:ext cx="866783" cy="1238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2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3" name="íṩľíḍe">
                <a:extLst>
                  <a:ext uri="{FF2B5EF4-FFF2-40B4-BE49-F238E27FC236}">
                    <a16:creationId xmlns:a16="http://schemas.microsoft.com/office/drawing/2014/main" id="{3BA9665A-B094-420B-9CBC-7FC71E5883CE}"/>
                  </a:ext>
                </a:extLst>
              </p:cNvPr>
              <p:cNvSpPr/>
              <p:nvPr/>
            </p:nvSpPr>
            <p:spPr>
              <a:xfrm>
                <a:off x="0" y="802474"/>
                <a:ext cx="1406767" cy="1019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48"/>
                    </a:lnTo>
                    <a:lnTo>
                      <a:pt x="11014" y="0"/>
                    </a:lnTo>
                    <a:lnTo>
                      <a:pt x="21600" y="12349"/>
                    </a:lnTo>
                    <a:cubicBezTo>
                      <a:pt x="21600" y="12349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3" name="ísḻíďé">
              <a:extLst>
                <a:ext uri="{FF2B5EF4-FFF2-40B4-BE49-F238E27FC236}">
                  <a16:creationId xmlns:a16="http://schemas.microsoft.com/office/drawing/2014/main" id="{EBE9D1C6-359D-450F-A0C3-D76C5B93A7D4}"/>
                </a:ext>
              </a:extLst>
            </p:cNvPr>
            <p:cNvGrpSpPr/>
            <p:nvPr/>
          </p:nvGrpSpPr>
          <p:grpSpPr>
            <a:xfrm>
              <a:off x="6762865" y="4270490"/>
              <a:ext cx="798441" cy="934628"/>
              <a:chOff x="0" y="0"/>
              <a:chExt cx="1596878" cy="1869254"/>
            </a:xfrm>
          </p:grpSpPr>
          <p:sp>
            <p:nvSpPr>
              <p:cNvPr id="88" name="í$1îḑe">
                <a:extLst>
                  <a:ext uri="{FF2B5EF4-FFF2-40B4-BE49-F238E27FC236}">
                    <a16:creationId xmlns:a16="http://schemas.microsoft.com/office/drawing/2014/main" id="{034D1B61-1985-4250-9547-4664A2631222}"/>
                  </a:ext>
                </a:extLst>
              </p:cNvPr>
              <p:cNvSpPr/>
              <p:nvPr/>
            </p:nvSpPr>
            <p:spPr>
              <a:xfrm>
                <a:off x="0" y="0"/>
                <a:ext cx="1596878" cy="1869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9" name="ïṣļíḑê">
                <a:extLst>
                  <a:ext uri="{FF2B5EF4-FFF2-40B4-BE49-F238E27FC236}">
                    <a16:creationId xmlns:a16="http://schemas.microsoft.com/office/drawing/2014/main" id="{45574C78-4479-4DDF-9ABF-DFEC5F4B790F}"/>
                  </a:ext>
                </a:extLst>
              </p:cNvPr>
              <p:cNvSpPr/>
              <p:nvPr/>
            </p:nvSpPr>
            <p:spPr>
              <a:xfrm>
                <a:off x="0" y="0"/>
                <a:ext cx="889420" cy="1271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5" y="7608"/>
                    </a:lnTo>
                    <a:cubicBezTo>
                      <a:pt x="3725" y="7608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90" name="ïṥ1idê">
                <a:extLst>
                  <a:ext uri="{FF2B5EF4-FFF2-40B4-BE49-F238E27FC236}">
                    <a16:creationId xmlns:a16="http://schemas.microsoft.com/office/drawing/2014/main" id="{9D9324EE-8125-4477-8D67-9B4E4459B284}"/>
                  </a:ext>
                </a:extLst>
              </p:cNvPr>
              <p:cNvSpPr/>
              <p:nvPr/>
            </p:nvSpPr>
            <p:spPr>
              <a:xfrm>
                <a:off x="0" y="823431"/>
                <a:ext cx="1443479" cy="1045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1"/>
                    </a:lnTo>
                    <a:cubicBezTo>
                      <a:pt x="21600" y="12351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77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4" name="işlïďé">
              <a:extLst>
                <a:ext uri="{FF2B5EF4-FFF2-40B4-BE49-F238E27FC236}">
                  <a16:creationId xmlns:a16="http://schemas.microsoft.com/office/drawing/2014/main" id="{A8671C2A-05B3-44A1-AAB5-7A2032C6D07A}"/>
                </a:ext>
              </a:extLst>
            </p:cNvPr>
            <p:cNvGrpSpPr/>
            <p:nvPr/>
          </p:nvGrpSpPr>
          <p:grpSpPr>
            <a:xfrm>
              <a:off x="6086030" y="3776965"/>
              <a:ext cx="1024396" cy="1199141"/>
              <a:chOff x="0" y="0"/>
              <a:chExt cx="2048789" cy="2398278"/>
            </a:xfrm>
          </p:grpSpPr>
          <p:sp>
            <p:nvSpPr>
              <p:cNvPr id="85" name="ïṩḻíḍe">
                <a:extLst>
                  <a:ext uri="{FF2B5EF4-FFF2-40B4-BE49-F238E27FC236}">
                    <a16:creationId xmlns:a16="http://schemas.microsoft.com/office/drawing/2014/main" id="{3E692B6C-5E3A-4F14-A777-C3E21EB38464}"/>
                  </a:ext>
                </a:extLst>
              </p:cNvPr>
              <p:cNvSpPr/>
              <p:nvPr/>
            </p:nvSpPr>
            <p:spPr>
              <a:xfrm>
                <a:off x="0" y="0"/>
                <a:ext cx="2048789" cy="2398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6" name="ïṥlíďe">
                <a:extLst>
                  <a:ext uri="{FF2B5EF4-FFF2-40B4-BE49-F238E27FC236}">
                    <a16:creationId xmlns:a16="http://schemas.microsoft.com/office/drawing/2014/main" id="{3BB716C0-A427-463E-89A8-7DABD43EEE80}"/>
                  </a:ext>
                </a:extLst>
              </p:cNvPr>
              <p:cNvSpPr/>
              <p:nvPr/>
            </p:nvSpPr>
            <p:spPr>
              <a:xfrm>
                <a:off x="0" y="0"/>
                <a:ext cx="1141084" cy="1631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89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7" name="îśľíḓè">
                <a:extLst>
                  <a:ext uri="{FF2B5EF4-FFF2-40B4-BE49-F238E27FC236}">
                    <a16:creationId xmlns:a16="http://schemas.microsoft.com/office/drawing/2014/main" id="{9328C2A2-9D1D-40FC-9D73-7AD7976750E4}"/>
                  </a:ext>
                </a:extLst>
              </p:cNvPr>
              <p:cNvSpPr/>
              <p:nvPr/>
            </p:nvSpPr>
            <p:spPr>
              <a:xfrm>
                <a:off x="0" y="1056397"/>
                <a:ext cx="1852042" cy="1341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5" name="îSliďé">
              <a:extLst>
                <a:ext uri="{FF2B5EF4-FFF2-40B4-BE49-F238E27FC236}">
                  <a16:creationId xmlns:a16="http://schemas.microsoft.com/office/drawing/2014/main" id="{87D13752-6F0B-4F98-9F04-76BC6CB99F60}"/>
                </a:ext>
              </a:extLst>
            </p:cNvPr>
            <p:cNvGrpSpPr/>
            <p:nvPr/>
          </p:nvGrpSpPr>
          <p:grpSpPr>
            <a:xfrm>
              <a:off x="5183584" y="2282289"/>
              <a:ext cx="914222" cy="1070156"/>
              <a:chOff x="0" y="0"/>
              <a:chExt cx="1828440" cy="2140309"/>
            </a:xfrm>
          </p:grpSpPr>
          <p:sp>
            <p:nvSpPr>
              <p:cNvPr id="82" name="ïṧļïďé">
                <a:extLst>
                  <a:ext uri="{FF2B5EF4-FFF2-40B4-BE49-F238E27FC236}">
                    <a16:creationId xmlns:a16="http://schemas.microsoft.com/office/drawing/2014/main" id="{5E85E11E-312F-4B76-97F8-1C030E98A790}"/>
                  </a:ext>
                </a:extLst>
              </p:cNvPr>
              <p:cNvSpPr/>
              <p:nvPr/>
            </p:nvSpPr>
            <p:spPr>
              <a:xfrm>
                <a:off x="0" y="0"/>
                <a:ext cx="1828440" cy="214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3" name="iśļiḋê">
                <a:extLst>
                  <a:ext uri="{FF2B5EF4-FFF2-40B4-BE49-F238E27FC236}">
                    <a16:creationId xmlns:a16="http://schemas.microsoft.com/office/drawing/2014/main" id="{F9EF77DA-6D49-46C1-95AF-725442379621}"/>
                  </a:ext>
                </a:extLst>
              </p:cNvPr>
              <p:cNvSpPr/>
              <p:nvPr/>
            </p:nvSpPr>
            <p:spPr>
              <a:xfrm>
                <a:off x="0" y="942793"/>
                <a:ext cx="1652855" cy="1197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4" name="isľîḍê">
                <a:extLst>
                  <a:ext uri="{FF2B5EF4-FFF2-40B4-BE49-F238E27FC236}">
                    <a16:creationId xmlns:a16="http://schemas.microsoft.com/office/drawing/2014/main" id="{A30146B3-0111-48B4-A8CC-273035348AE1}"/>
                  </a:ext>
                </a:extLst>
              </p:cNvPr>
              <p:cNvSpPr/>
              <p:nvPr/>
            </p:nvSpPr>
            <p:spPr>
              <a:xfrm>
                <a:off x="0" y="0"/>
                <a:ext cx="1018419" cy="1455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0"/>
                    </a:lnTo>
                    <a:lnTo>
                      <a:pt x="0" y="21600"/>
                    </a:lnTo>
                    <a:lnTo>
                      <a:pt x="3725" y="7610"/>
                    </a:lnTo>
                    <a:cubicBezTo>
                      <a:pt x="3725" y="761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lnSpcReduction="1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6" name="ïs1ïde">
              <a:extLst>
                <a:ext uri="{FF2B5EF4-FFF2-40B4-BE49-F238E27FC236}">
                  <a16:creationId xmlns:a16="http://schemas.microsoft.com/office/drawing/2014/main" id="{6502D865-9A91-445C-AB51-584456226B9F}"/>
                </a:ext>
              </a:extLst>
            </p:cNvPr>
            <p:cNvGrpSpPr/>
            <p:nvPr/>
          </p:nvGrpSpPr>
          <p:grpSpPr>
            <a:xfrm>
              <a:off x="5860419" y="1845167"/>
              <a:ext cx="844715" cy="990356"/>
              <a:chOff x="0" y="0"/>
              <a:chExt cx="1689429" cy="1980711"/>
            </a:xfrm>
          </p:grpSpPr>
          <p:sp>
            <p:nvSpPr>
              <p:cNvPr id="79" name="iSḻïḓê">
                <a:extLst>
                  <a:ext uri="{FF2B5EF4-FFF2-40B4-BE49-F238E27FC236}">
                    <a16:creationId xmlns:a16="http://schemas.microsoft.com/office/drawing/2014/main" id="{A5750C6A-9705-4E7B-9696-D190F64BF0B3}"/>
                  </a:ext>
                </a:extLst>
              </p:cNvPr>
              <p:cNvSpPr/>
              <p:nvPr/>
            </p:nvSpPr>
            <p:spPr>
              <a:xfrm>
                <a:off x="0" y="0"/>
                <a:ext cx="1689429" cy="1977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4" y="5175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0" name="ïṥḷíḑè">
                <a:extLst>
                  <a:ext uri="{FF2B5EF4-FFF2-40B4-BE49-F238E27FC236}">
                    <a16:creationId xmlns:a16="http://schemas.microsoft.com/office/drawing/2014/main" id="{34AE7625-50A4-438D-8710-F948F571127A}"/>
                  </a:ext>
                </a:extLst>
              </p:cNvPr>
              <p:cNvSpPr/>
              <p:nvPr/>
            </p:nvSpPr>
            <p:spPr>
              <a:xfrm>
                <a:off x="0" y="0"/>
                <a:ext cx="940947" cy="1344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6" y="13990"/>
                    </a:lnTo>
                    <a:lnTo>
                      <a:pt x="0" y="21600"/>
                    </a:lnTo>
                    <a:lnTo>
                      <a:pt x="3724" y="7609"/>
                    </a:lnTo>
                    <a:cubicBezTo>
                      <a:pt x="3724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1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81" name="îṡḷîḍe">
                <a:extLst>
                  <a:ext uri="{FF2B5EF4-FFF2-40B4-BE49-F238E27FC236}">
                    <a16:creationId xmlns:a16="http://schemas.microsoft.com/office/drawing/2014/main" id="{FE8C99FA-7913-4E72-BA97-A34D6C5DE497}"/>
                  </a:ext>
                </a:extLst>
              </p:cNvPr>
              <p:cNvSpPr/>
              <p:nvPr/>
            </p:nvSpPr>
            <p:spPr>
              <a:xfrm>
                <a:off x="0" y="874244"/>
                <a:ext cx="1527201" cy="1106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1"/>
                    </a:lnTo>
                    <a:cubicBezTo>
                      <a:pt x="21600" y="12351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8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7" name="ïṧlîḍê">
              <a:extLst>
                <a:ext uri="{FF2B5EF4-FFF2-40B4-BE49-F238E27FC236}">
                  <a16:creationId xmlns:a16="http://schemas.microsoft.com/office/drawing/2014/main" id="{161971A1-B157-4868-A9D0-A39D782CC1BA}"/>
                </a:ext>
              </a:extLst>
            </p:cNvPr>
            <p:cNvGrpSpPr/>
            <p:nvPr/>
          </p:nvGrpSpPr>
          <p:grpSpPr>
            <a:xfrm>
              <a:off x="5719411" y="2606606"/>
              <a:ext cx="948124" cy="1109827"/>
              <a:chOff x="0" y="0"/>
              <a:chExt cx="1896245" cy="2219651"/>
            </a:xfrm>
          </p:grpSpPr>
          <p:sp>
            <p:nvSpPr>
              <p:cNvPr id="76" name="i$ļíḋe">
                <a:extLst>
                  <a:ext uri="{FF2B5EF4-FFF2-40B4-BE49-F238E27FC236}">
                    <a16:creationId xmlns:a16="http://schemas.microsoft.com/office/drawing/2014/main" id="{9FBAF9AD-4B72-45C0-BBA5-8A4EB9935489}"/>
                  </a:ext>
                </a:extLst>
              </p:cNvPr>
              <p:cNvSpPr/>
              <p:nvPr/>
            </p:nvSpPr>
            <p:spPr>
              <a:xfrm>
                <a:off x="0" y="0"/>
                <a:ext cx="1896245" cy="2219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1" y="0"/>
                    </a:moveTo>
                    <a:lnTo>
                      <a:pt x="2075" y="5175"/>
                    </a:lnTo>
                    <a:lnTo>
                      <a:pt x="0" y="14690"/>
                    </a:lnTo>
                    <a:lnTo>
                      <a:pt x="9569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1" y="0"/>
                      <a:pt x="12031" y="0"/>
                    </a:cubicBezTo>
                    <a:close/>
                  </a:path>
                </a:pathLst>
              </a:custGeom>
              <a:solidFill>
                <a:srgbClr val="D8DBD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7" name="îṣlíḋê">
                <a:extLst>
                  <a:ext uri="{FF2B5EF4-FFF2-40B4-BE49-F238E27FC236}">
                    <a16:creationId xmlns:a16="http://schemas.microsoft.com/office/drawing/2014/main" id="{2B868293-39C4-4062-A05E-E224AF0C9E2D}"/>
                  </a:ext>
                </a:extLst>
              </p:cNvPr>
              <p:cNvSpPr/>
              <p:nvPr/>
            </p:nvSpPr>
            <p:spPr>
              <a:xfrm>
                <a:off x="0" y="0"/>
                <a:ext cx="1056203" cy="1509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5" y="13991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8" name="ïSḻíḍé">
                <a:extLst>
                  <a:ext uri="{FF2B5EF4-FFF2-40B4-BE49-F238E27FC236}">
                    <a16:creationId xmlns:a16="http://schemas.microsoft.com/office/drawing/2014/main" id="{6CD3784C-0351-4161-B8D2-E0FDDF2D911F}"/>
                  </a:ext>
                </a:extLst>
              </p:cNvPr>
              <p:cNvSpPr/>
              <p:nvPr/>
            </p:nvSpPr>
            <p:spPr>
              <a:xfrm>
                <a:off x="0" y="977794"/>
                <a:ext cx="1714145" cy="124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925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8" name="ïSļiḓè">
              <a:extLst>
                <a:ext uri="{FF2B5EF4-FFF2-40B4-BE49-F238E27FC236}">
                  <a16:creationId xmlns:a16="http://schemas.microsoft.com/office/drawing/2014/main" id="{D35949D2-93D8-4042-80B7-84BE145E79D4}"/>
                </a:ext>
              </a:extLst>
            </p:cNvPr>
            <p:cNvGrpSpPr/>
            <p:nvPr/>
          </p:nvGrpSpPr>
          <p:grpSpPr>
            <a:xfrm>
              <a:off x="5395095" y="3184735"/>
              <a:ext cx="1202563" cy="1407980"/>
              <a:chOff x="0" y="0"/>
              <a:chExt cx="2405123" cy="2815958"/>
            </a:xfrm>
          </p:grpSpPr>
          <p:sp>
            <p:nvSpPr>
              <p:cNvPr id="73" name="îş1îďè">
                <a:extLst>
                  <a:ext uri="{FF2B5EF4-FFF2-40B4-BE49-F238E27FC236}">
                    <a16:creationId xmlns:a16="http://schemas.microsoft.com/office/drawing/2014/main" id="{64FFDAA1-3DCA-4C47-A5E5-ACC01D36BC14}"/>
                  </a:ext>
                </a:extLst>
              </p:cNvPr>
              <p:cNvSpPr/>
              <p:nvPr/>
            </p:nvSpPr>
            <p:spPr>
              <a:xfrm>
                <a:off x="0" y="0"/>
                <a:ext cx="2405123" cy="2815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5" y="16425"/>
                    </a:lnTo>
                    <a:lnTo>
                      <a:pt x="21600" y="6909"/>
                    </a:lnTo>
                    <a:cubicBezTo>
                      <a:pt x="21600" y="6909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4" name="ïṧļíḓê">
                <a:extLst>
                  <a:ext uri="{FF2B5EF4-FFF2-40B4-BE49-F238E27FC236}">
                    <a16:creationId xmlns:a16="http://schemas.microsoft.com/office/drawing/2014/main" id="{AFA0D435-A7F7-4FD3-989F-87BEEA9F3BCA}"/>
                  </a:ext>
                </a:extLst>
              </p:cNvPr>
              <p:cNvSpPr/>
              <p:nvPr/>
            </p:nvSpPr>
            <p:spPr>
              <a:xfrm>
                <a:off x="0" y="1240862"/>
                <a:ext cx="2174099" cy="1575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7" y="21600"/>
                    </a:moveTo>
                    <a:lnTo>
                      <a:pt x="0" y="9251"/>
                    </a:lnTo>
                    <a:lnTo>
                      <a:pt x="11015" y="0"/>
                    </a:lnTo>
                    <a:lnTo>
                      <a:pt x="21600" y="12350"/>
                    </a:lnTo>
                    <a:cubicBezTo>
                      <a:pt x="21600" y="12350"/>
                      <a:pt x="10587" y="21600"/>
                      <a:pt x="10587" y="21600"/>
                    </a:cubicBezTo>
                    <a:close/>
                  </a:path>
                </a:pathLst>
              </a:custGeom>
              <a:solidFill>
                <a:srgbClr val="1A202E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5" name="iṩḷíḑe">
                <a:extLst>
                  <a:ext uri="{FF2B5EF4-FFF2-40B4-BE49-F238E27FC236}">
                    <a16:creationId xmlns:a16="http://schemas.microsoft.com/office/drawing/2014/main" id="{1C806D92-DCC4-48AE-9AAF-0FCC84C298F3}"/>
                  </a:ext>
                </a:extLst>
              </p:cNvPr>
              <p:cNvSpPr/>
              <p:nvPr/>
            </p:nvSpPr>
            <p:spPr>
              <a:xfrm>
                <a:off x="0" y="0"/>
                <a:ext cx="1339554" cy="1914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0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69" name="iṥľïḓê">
              <a:extLst>
                <a:ext uri="{FF2B5EF4-FFF2-40B4-BE49-F238E27FC236}">
                  <a16:creationId xmlns:a16="http://schemas.microsoft.com/office/drawing/2014/main" id="{C8B708EA-02B2-4F23-A5F7-FF1391C634D7}"/>
                </a:ext>
              </a:extLst>
            </p:cNvPr>
            <p:cNvGrpSpPr/>
            <p:nvPr/>
          </p:nvGrpSpPr>
          <p:grpSpPr>
            <a:xfrm>
              <a:off x="4774664" y="4228188"/>
              <a:ext cx="1361891" cy="1599139"/>
              <a:chOff x="0" y="0"/>
              <a:chExt cx="2723779" cy="3198276"/>
            </a:xfrm>
          </p:grpSpPr>
          <p:sp>
            <p:nvSpPr>
              <p:cNvPr id="70" name="íŝḻîḍe">
                <a:extLst>
                  <a:ext uri="{FF2B5EF4-FFF2-40B4-BE49-F238E27FC236}">
                    <a16:creationId xmlns:a16="http://schemas.microsoft.com/office/drawing/2014/main" id="{538B1FF0-A7E0-4136-BFB8-83EDB9FFE224}"/>
                  </a:ext>
                </a:extLst>
              </p:cNvPr>
              <p:cNvSpPr/>
              <p:nvPr/>
            </p:nvSpPr>
            <p:spPr>
              <a:xfrm>
                <a:off x="0" y="0"/>
                <a:ext cx="2723779" cy="3188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30" y="0"/>
                    </a:moveTo>
                    <a:lnTo>
                      <a:pt x="2075" y="5175"/>
                    </a:lnTo>
                    <a:lnTo>
                      <a:pt x="0" y="14691"/>
                    </a:lnTo>
                    <a:lnTo>
                      <a:pt x="9570" y="21600"/>
                    </a:lnTo>
                    <a:lnTo>
                      <a:pt x="19526" y="16425"/>
                    </a:lnTo>
                    <a:lnTo>
                      <a:pt x="21600" y="6910"/>
                    </a:lnTo>
                    <a:cubicBezTo>
                      <a:pt x="21600" y="6910"/>
                      <a:pt x="12030" y="0"/>
                      <a:pt x="12030" y="0"/>
                    </a:cubicBezTo>
                    <a:close/>
                  </a:path>
                </a:pathLst>
              </a:custGeom>
              <a:solidFill>
                <a:srgbClr val="5566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1" name="îṡľïḍé">
                <a:extLst>
                  <a:ext uri="{FF2B5EF4-FFF2-40B4-BE49-F238E27FC236}">
                    <a16:creationId xmlns:a16="http://schemas.microsoft.com/office/drawing/2014/main" id="{A9AC1B1F-9CDF-44DF-9031-D1CCBB03CC5F}"/>
                  </a:ext>
                </a:extLst>
              </p:cNvPr>
              <p:cNvSpPr/>
              <p:nvPr/>
            </p:nvSpPr>
            <p:spPr>
              <a:xfrm>
                <a:off x="0" y="4406"/>
                <a:ext cx="1516998" cy="2168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877" y="13991"/>
                    </a:lnTo>
                    <a:lnTo>
                      <a:pt x="0" y="21600"/>
                    </a:lnTo>
                    <a:lnTo>
                      <a:pt x="3725" y="7609"/>
                    </a:lnTo>
                    <a:cubicBezTo>
                      <a:pt x="3725" y="7609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1A202E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72" name="íS1ïdè">
                <a:extLst>
                  <a:ext uri="{FF2B5EF4-FFF2-40B4-BE49-F238E27FC236}">
                    <a16:creationId xmlns:a16="http://schemas.microsoft.com/office/drawing/2014/main" id="{D26767D2-3798-4A94-A777-8740C8130032}"/>
                  </a:ext>
                </a:extLst>
              </p:cNvPr>
              <p:cNvSpPr/>
              <p:nvPr/>
            </p:nvSpPr>
            <p:spPr>
              <a:xfrm>
                <a:off x="0" y="1414478"/>
                <a:ext cx="2462214" cy="1783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86" y="21600"/>
                    </a:moveTo>
                    <a:lnTo>
                      <a:pt x="0" y="9250"/>
                    </a:lnTo>
                    <a:lnTo>
                      <a:pt x="11014" y="0"/>
                    </a:lnTo>
                    <a:lnTo>
                      <a:pt x="21600" y="12350"/>
                    </a:lnTo>
                    <a:cubicBezTo>
                      <a:pt x="21600" y="12350"/>
                      <a:pt x="10586" y="21600"/>
                      <a:pt x="10586" y="21600"/>
                    </a:cubicBezTo>
                    <a:close/>
                  </a:path>
                </a:pathLst>
              </a:custGeom>
              <a:solidFill>
                <a:srgbClr val="1A202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</p:grpSp>
      <p:grpSp>
        <p:nvGrpSpPr>
          <p:cNvPr id="13" name="íṩ1íḑê">
            <a:extLst>
              <a:ext uri="{FF2B5EF4-FFF2-40B4-BE49-F238E27FC236}">
                <a16:creationId xmlns:a16="http://schemas.microsoft.com/office/drawing/2014/main" id="{4E46BB42-E8B8-4230-888F-04ECB3D0B018}"/>
              </a:ext>
            </a:extLst>
          </p:cNvPr>
          <p:cNvGrpSpPr/>
          <p:nvPr/>
        </p:nvGrpSpPr>
        <p:grpSpPr>
          <a:xfrm>
            <a:off x="1582523" y="5169482"/>
            <a:ext cx="6172534" cy="5825311"/>
            <a:chOff x="879828" y="2833184"/>
            <a:chExt cx="2613001" cy="2466012"/>
          </a:xfrm>
        </p:grpSpPr>
        <p:sp>
          <p:nvSpPr>
            <p:cNvPr id="26" name="iṥḻíde">
              <a:extLst>
                <a:ext uri="{FF2B5EF4-FFF2-40B4-BE49-F238E27FC236}">
                  <a16:creationId xmlns:a16="http://schemas.microsoft.com/office/drawing/2014/main" id="{C3DFD35F-9A3C-4E47-988D-057113E4E186}"/>
                </a:ext>
              </a:extLst>
            </p:cNvPr>
            <p:cNvSpPr/>
            <p:nvPr/>
          </p:nvSpPr>
          <p:spPr>
            <a:xfrm>
              <a:off x="879828" y="2941050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550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27" name="î$ļîḍé">
              <a:extLst>
                <a:ext uri="{FF2B5EF4-FFF2-40B4-BE49-F238E27FC236}">
                  <a16:creationId xmlns:a16="http://schemas.microsoft.com/office/drawing/2014/main" id="{62E1825A-73A4-48B6-B9F5-5443980002AF}"/>
                </a:ext>
              </a:extLst>
            </p:cNvPr>
            <p:cNvSpPr/>
            <p:nvPr/>
          </p:nvSpPr>
          <p:spPr>
            <a:xfrm>
              <a:off x="1161694" y="2833184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92500"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28" name="iṣľiḑe">
              <a:extLst>
                <a:ext uri="{FF2B5EF4-FFF2-40B4-BE49-F238E27FC236}">
                  <a16:creationId xmlns:a16="http://schemas.microsoft.com/office/drawing/2014/main" id="{01B9D2E8-D169-4A4F-B562-7FD35C487E7A}"/>
                </a:ext>
              </a:extLst>
            </p:cNvPr>
            <p:cNvSpPr/>
            <p:nvPr/>
          </p:nvSpPr>
          <p:spPr>
            <a:xfrm>
              <a:off x="1867171" y="3033070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92500" lnSpcReduction="2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35" b="1">
                  <a:solidFill>
                    <a:schemeClr val="bg1"/>
                  </a:solidFill>
                </a:rPr>
                <a:t>Tex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2835" b="1">
                  <a:solidFill>
                    <a:schemeClr val="bg1"/>
                  </a:solidFill>
                </a:rPr>
                <a:t>t </a:t>
              </a:r>
              <a:r>
                <a:rPr lang="en-US" altLang="zh-CN" sz="2835" b="1" dirty="0">
                  <a:solidFill>
                    <a:schemeClr val="bg1"/>
                  </a:solidFill>
                </a:rPr>
                <a:t>here</a:t>
              </a:r>
            </a:p>
          </p:txBody>
        </p:sp>
        <p:grpSp>
          <p:nvGrpSpPr>
            <p:cNvPr id="29" name="íṩľïḑê">
              <a:extLst>
                <a:ext uri="{FF2B5EF4-FFF2-40B4-BE49-F238E27FC236}">
                  <a16:creationId xmlns:a16="http://schemas.microsoft.com/office/drawing/2014/main" id="{D47324F4-3E57-4FAF-87D5-CF02051B23AF}"/>
                </a:ext>
              </a:extLst>
            </p:cNvPr>
            <p:cNvGrpSpPr/>
            <p:nvPr/>
          </p:nvGrpSpPr>
          <p:grpSpPr>
            <a:xfrm>
              <a:off x="1269560" y="2941050"/>
              <a:ext cx="442502" cy="442502"/>
              <a:chOff x="0" y="0"/>
              <a:chExt cx="885002" cy="885002"/>
            </a:xfrm>
          </p:grpSpPr>
          <p:sp>
            <p:nvSpPr>
              <p:cNvPr id="48" name="íṥľîďe">
                <a:extLst>
                  <a:ext uri="{FF2B5EF4-FFF2-40B4-BE49-F238E27FC236}">
                    <a16:creationId xmlns:a16="http://schemas.microsoft.com/office/drawing/2014/main" id="{9E358A7F-6719-4AEA-B8F3-C00C842470F9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9" name="îṩḷîḑé">
                <a:extLst>
                  <a:ext uri="{FF2B5EF4-FFF2-40B4-BE49-F238E27FC236}">
                    <a16:creationId xmlns:a16="http://schemas.microsoft.com/office/drawing/2014/main" id="{774A6481-2F48-467F-BD44-C7FC7120299A}"/>
                  </a:ext>
                </a:extLst>
              </p:cNvPr>
              <p:cNvSpPr/>
              <p:nvPr/>
            </p:nvSpPr>
            <p:spPr>
              <a:xfrm>
                <a:off x="204600" y="195529"/>
                <a:ext cx="475801" cy="401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27" y="0"/>
                    </a:moveTo>
                    <a:cubicBezTo>
                      <a:pt x="6595" y="0"/>
                      <a:pt x="5854" y="590"/>
                      <a:pt x="5543" y="1508"/>
                    </a:cubicBezTo>
                    <a:lnTo>
                      <a:pt x="4621" y="4258"/>
                    </a:lnTo>
                    <a:lnTo>
                      <a:pt x="1689" y="4833"/>
                    </a:lnTo>
                    <a:cubicBezTo>
                      <a:pt x="708" y="5026"/>
                      <a:pt x="0" y="6024"/>
                      <a:pt x="0" y="7204"/>
                    </a:cubicBezTo>
                    <a:lnTo>
                      <a:pt x="0" y="19206"/>
                    </a:lnTo>
                    <a:cubicBezTo>
                      <a:pt x="0" y="20530"/>
                      <a:pt x="912" y="21600"/>
                      <a:pt x="2029" y="21600"/>
                    </a:cubicBezTo>
                    <a:lnTo>
                      <a:pt x="19571" y="21600"/>
                    </a:lnTo>
                    <a:cubicBezTo>
                      <a:pt x="20687" y="21600"/>
                      <a:pt x="21600" y="20530"/>
                      <a:pt x="21600" y="19206"/>
                    </a:cubicBezTo>
                    <a:lnTo>
                      <a:pt x="21600" y="7204"/>
                    </a:lnTo>
                    <a:cubicBezTo>
                      <a:pt x="21600" y="6024"/>
                      <a:pt x="20892" y="5026"/>
                      <a:pt x="19911" y="4833"/>
                    </a:cubicBezTo>
                    <a:lnTo>
                      <a:pt x="16979" y="4258"/>
                    </a:lnTo>
                    <a:lnTo>
                      <a:pt x="16057" y="1508"/>
                    </a:lnTo>
                    <a:cubicBezTo>
                      <a:pt x="15747" y="591"/>
                      <a:pt x="15005" y="0"/>
                      <a:pt x="14173" y="0"/>
                    </a:cubicBezTo>
                    <a:lnTo>
                      <a:pt x="7427" y="0"/>
                    </a:lnTo>
                    <a:close/>
                    <a:moveTo>
                      <a:pt x="7320" y="1841"/>
                    </a:moveTo>
                    <a:lnTo>
                      <a:pt x="14067" y="1841"/>
                    </a:lnTo>
                    <a:cubicBezTo>
                      <a:pt x="14342" y="1841"/>
                      <a:pt x="14595" y="2044"/>
                      <a:pt x="14698" y="2348"/>
                    </a:cubicBezTo>
                    <a:lnTo>
                      <a:pt x="15901" y="5926"/>
                    </a:lnTo>
                    <a:lnTo>
                      <a:pt x="19581" y="6651"/>
                    </a:lnTo>
                    <a:cubicBezTo>
                      <a:pt x="19906" y="6715"/>
                      <a:pt x="20144" y="7054"/>
                      <a:pt x="20144" y="7445"/>
                    </a:cubicBezTo>
                    <a:cubicBezTo>
                      <a:pt x="20144" y="7445"/>
                      <a:pt x="20144" y="19448"/>
                      <a:pt x="20144" y="19448"/>
                    </a:cubicBezTo>
                    <a:cubicBezTo>
                      <a:pt x="20144" y="19890"/>
                      <a:pt x="19837" y="20242"/>
                      <a:pt x="19464" y="20242"/>
                    </a:cubicBezTo>
                    <a:lnTo>
                      <a:pt x="1922" y="20242"/>
                    </a:lnTo>
                    <a:cubicBezTo>
                      <a:pt x="1549" y="20242"/>
                      <a:pt x="1243" y="19890"/>
                      <a:pt x="1243" y="19448"/>
                    </a:cubicBezTo>
                    <a:lnTo>
                      <a:pt x="1243" y="7445"/>
                    </a:lnTo>
                    <a:cubicBezTo>
                      <a:pt x="1243" y="7054"/>
                      <a:pt x="1480" y="6715"/>
                      <a:pt x="1806" y="6651"/>
                    </a:cubicBezTo>
                    <a:lnTo>
                      <a:pt x="5485" y="5926"/>
                    </a:lnTo>
                    <a:lnTo>
                      <a:pt x="6689" y="2348"/>
                    </a:lnTo>
                    <a:cubicBezTo>
                      <a:pt x="6792" y="2044"/>
                      <a:pt x="7043" y="1841"/>
                      <a:pt x="7320" y="1841"/>
                    </a:cubicBezTo>
                    <a:close/>
                    <a:moveTo>
                      <a:pt x="10679" y="5892"/>
                    </a:moveTo>
                    <a:cubicBezTo>
                      <a:pt x="7695" y="5892"/>
                      <a:pt x="5281" y="8755"/>
                      <a:pt x="5281" y="12290"/>
                    </a:cubicBezTo>
                    <a:cubicBezTo>
                      <a:pt x="5281" y="15826"/>
                      <a:pt x="7695" y="18689"/>
                      <a:pt x="10679" y="18689"/>
                    </a:cubicBezTo>
                    <a:cubicBezTo>
                      <a:pt x="13661" y="18689"/>
                      <a:pt x="16076" y="15826"/>
                      <a:pt x="16076" y="12290"/>
                    </a:cubicBezTo>
                    <a:cubicBezTo>
                      <a:pt x="16076" y="8755"/>
                      <a:pt x="13661" y="5892"/>
                      <a:pt x="10679" y="5892"/>
                    </a:cubicBezTo>
                    <a:close/>
                    <a:moveTo>
                      <a:pt x="10261" y="7376"/>
                    </a:moveTo>
                    <a:cubicBezTo>
                      <a:pt x="11295" y="7282"/>
                      <a:pt x="12363" y="7653"/>
                      <a:pt x="13212" y="8516"/>
                    </a:cubicBezTo>
                    <a:cubicBezTo>
                      <a:pt x="14911" y="10240"/>
                      <a:pt x="15105" y="13280"/>
                      <a:pt x="13649" y="15294"/>
                    </a:cubicBezTo>
                    <a:cubicBezTo>
                      <a:pt x="12194" y="17308"/>
                      <a:pt x="9639" y="17537"/>
                      <a:pt x="7941" y="15812"/>
                    </a:cubicBezTo>
                    <a:cubicBezTo>
                      <a:pt x="6242" y="14086"/>
                      <a:pt x="6039" y="11058"/>
                      <a:pt x="7494" y="9045"/>
                    </a:cubicBezTo>
                    <a:cubicBezTo>
                      <a:pt x="8222" y="8038"/>
                      <a:pt x="9228" y="7470"/>
                      <a:pt x="10261" y="7376"/>
                    </a:cubicBezTo>
                    <a:close/>
                    <a:moveTo>
                      <a:pt x="10776" y="8838"/>
                    </a:moveTo>
                    <a:cubicBezTo>
                      <a:pt x="9285" y="8838"/>
                      <a:pt x="8077" y="10270"/>
                      <a:pt x="8077" y="12037"/>
                    </a:cubicBezTo>
                    <a:cubicBezTo>
                      <a:pt x="8077" y="12258"/>
                      <a:pt x="8229" y="12440"/>
                      <a:pt x="8417" y="12440"/>
                    </a:cubicBezTo>
                    <a:cubicBezTo>
                      <a:pt x="8603" y="12440"/>
                      <a:pt x="8756" y="12258"/>
                      <a:pt x="8756" y="12037"/>
                    </a:cubicBezTo>
                    <a:cubicBezTo>
                      <a:pt x="8756" y="10711"/>
                      <a:pt x="9657" y="9643"/>
                      <a:pt x="10776" y="9643"/>
                    </a:cubicBezTo>
                    <a:cubicBezTo>
                      <a:pt x="10962" y="9643"/>
                      <a:pt x="11116" y="9461"/>
                      <a:pt x="11116" y="9241"/>
                    </a:cubicBezTo>
                    <a:cubicBezTo>
                      <a:pt x="11116" y="9020"/>
                      <a:pt x="10962" y="8838"/>
                      <a:pt x="10776" y="883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sp>
          <p:nvSpPr>
            <p:cNvPr id="30" name="î$ḻíḓè">
              <a:extLst>
                <a:ext uri="{FF2B5EF4-FFF2-40B4-BE49-F238E27FC236}">
                  <a16:creationId xmlns:a16="http://schemas.microsoft.com/office/drawing/2014/main" id="{7F935E83-C0E8-4FD2-AF71-9F590FEEEFCD}"/>
                </a:ext>
              </a:extLst>
            </p:cNvPr>
            <p:cNvSpPr/>
            <p:nvPr/>
          </p:nvSpPr>
          <p:spPr>
            <a:xfrm>
              <a:off x="879828" y="3543643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550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31" name="ïṥ1iḓê">
              <a:extLst>
                <a:ext uri="{FF2B5EF4-FFF2-40B4-BE49-F238E27FC236}">
                  <a16:creationId xmlns:a16="http://schemas.microsoft.com/office/drawing/2014/main" id="{1A993411-979F-45EE-BD13-AC9A75592744}"/>
                </a:ext>
              </a:extLst>
            </p:cNvPr>
            <p:cNvSpPr/>
            <p:nvPr/>
          </p:nvSpPr>
          <p:spPr>
            <a:xfrm>
              <a:off x="1161694" y="3435777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92500"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32" name="í$ļíḍé">
              <a:extLst>
                <a:ext uri="{FF2B5EF4-FFF2-40B4-BE49-F238E27FC236}">
                  <a16:creationId xmlns:a16="http://schemas.microsoft.com/office/drawing/2014/main" id="{4B9149E3-507B-4697-A55F-1A41CD34FE06}"/>
                </a:ext>
              </a:extLst>
            </p:cNvPr>
            <p:cNvSpPr/>
            <p:nvPr/>
          </p:nvSpPr>
          <p:spPr>
            <a:xfrm>
              <a:off x="1867171" y="3635663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92500" lnSpcReduction="2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35" b="1">
                  <a:solidFill>
                    <a:schemeClr val="bg1"/>
                  </a:solidFill>
                </a:rPr>
                <a:t>Tex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2835" b="1">
                  <a:solidFill>
                    <a:schemeClr val="bg1"/>
                  </a:solidFill>
                </a:rPr>
                <a:t>t </a:t>
              </a:r>
              <a:r>
                <a:rPr lang="en-US" altLang="zh-CN" sz="2835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3" name="ïSḷïḍè">
              <a:extLst>
                <a:ext uri="{FF2B5EF4-FFF2-40B4-BE49-F238E27FC236}">
                  <a16:creationId xmlns:a16="http://schemas.microsoft.com/office/drawing/2014/main" id="{A60CAD22-F893-4502-AFD0-9103549B7969}"/>
                </a:ext>
              </a:extLst>
            </p:cNvPr>
            <p:cNvSpPr/>
            <p:nvPr/>
          </p:nvSpPr>
          <p:spPr>
            <a:xfrm>
              <a:off x="879828" y="4146236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550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34" name="îṣļîḓé">
              <a:extLst>
                <a:ext uri="{FF2B5EF4-FFF2-40B4-BE49-F238E27FC236}">
                  <a16:creationId xmlns:a16="http://schemas.microsoft.com/office/drawing/2014/main" id="{C3E82A15-F2C8-42B9-8E6A-00DC9F5CD1AD}"/>
                </a:ext>
              </a:extLst>
            </p:cNvPr>
            <p:cNvSpPr/>
            <p:nvPr/>
          </p:nvSpPr>
          <p:spPr>
            <a:xfrm>
              <a:off x="1161694" y="4038370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92500"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35" name="í$ļïde">
              <a:extLst>
                <a:ext uri="{FF2B5EF4-FFF2-40B4-BE49-F238E27FC236}">
                  <a16:creationId xmlns:a16="http://schemas.microsoft.com/office/drawing/2014/main" id="{76EE4033-0291-410D-AAE7-28C639AF987A}"/>
                </a:ext>
              </a:extLst>
            </p:cNvPr>
            <p:cNvSpPr/>
            <p:nvPr/>
          </p:nvSpPr>
          <p:spPr>
            <a:xfrm>
              <a:off x="1867171" y="4232209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92500" lnSpcReduction="2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35" b="1">
                  <a:solidFill>
                    <a:schemeClr val="bg1"/>
                  </a:solidFill>
                </a:rPr>
                <a:t>Tex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2835" b="1">
                  <a:solidFill>
                    <a:schemeClr val="bg1"/>
                  </a:solidFill>
                </a:rPr>
                <a:t>t </a:t>
              </a:r>
              <a:r>
                <a:rPr lang="en-US" altLang="zh-CN" sz="2835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6" name="ïṣḻïḍê">
              <a:extLst>
                <a:ext uri="{FF2B5EF4-FFF2-40B4-BE49-F238E27FC236}">
                  <a16:creationId xmlns:a16="http://schemas.microsoft.com/office/drawing/2014/main" id="{5478A618-F1ED-414C-B615-AF84EDFE2A2C}"/>
                </a:ext>
              </a:extLst>
            </p:cNvPr>
            <p:cNvSpPr/>
            <p:nvPr/>
          </p:nvSpPr>
          <p:spPr>
            <a:xfrm>
              <a:off x="879828" y="4748829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55000" lnSpcReduction="20000"/>
            </a:bodyPr>
            <a:lstStyle/>
            <a:p>
              <a:pPr algn="ctr"/>
              <a:endParaRPr sz="10044"/>
            </a:p>
          </p:txBody>
        </p:sp>
        <p:sp>
          <p:nvSpPr>
            <p:cNvPr id="37" name="isḻíḋê">
              <a:extLst>
                <a:ext uri="{FF2B5EF4-FFF2-40B4-BE49-F238E27FC236}">
                  <a16:creationId xmlns:a16="http://schemas.microsoft.com/office/drawing/2014/main" id="{EF2DFD03-18CB-4DA6-8DB0-DAAB1B8000C7}"/>
                </a:ext>
              </a:extLst>
            </p:cNvPr>
            <p:cNvSpPr/>
            <p:nvPr/>
          </p:nvSpPr>
          <p:spPr>
            <a:xfrm>
              <a:off x="1161694" y="4640963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16003" tIns="108002" rIns="216003" bIns="108002" anchor="ctr">
              <a:normAutofit fontScale="92500"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38" name="îsḻiḓé">
              <a:extLst>
                <a:ext uri="{FF2B5EF4-FFF2-40B4-BE49-F238E27FC236}">
                  <a16:creationId xmlns:a16="http://schemas.microsoft.com/office/drawing/2014/main" id="{647BCC21-D98B-47FE-8378-BBF3715C7C9E}"/>
                </a:ext>
              </a:extLst>
            </p:cNvPr>
            <p:cNvSpPr/>
            <p:nvPr/>
          </p:nvSpPr>
          <p:spPr>
            <a:xfrm>
              <a:off x="1867171" y="4834499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92500" lnSpcReduction="2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35" b="1">
                  <a:solidFill>
                    <a:schemeClr val="bg1"/>
                  </a:solidFill>
                </a:rPr>
                <a:t>Tex</a:t>
              </a:r>
              <a:r>
                <a:rPr lang="en-US" altLang="zh-CN" sz="236" b="1">
                  <a:solidFill>
                    <a:schemeClr val="bg1"/>
                  </a:solidFill>
                </a:rPr>
                <a:t> </a:t>
              </a:r>
              <a:r>
                <a:rPr lang="en-US" altLang="zh-CN" sz="2835" b="1">
                  <a:solidFill>
                    <a:schemeClr val="bg1"/>
                  </a:solidFill>
                </a:rPr>
                <a:t>t </a:t>
              </a:r>
              <a:r>
                <a:rPr lang="en-US" altLang="zh-CN" sz="2835" b="1" dirty="0">
                  <a:solidFill>
                    <a:schemeClr val="bg1"/>
                  </a:solidFill>
                </a:rPr>
                <a:t>here</a:t>
              </a:r>
            </a:p>
          </p:txBody>
        </p:sp>
        <p:grpSp>
          <p:nvGrpSpPr>
            <p:cNvPr id="39" name="îṩ1îḍe">
              <a:extLst>
                <a:ext uri="{FF2B5EF4-FFF2-40B4-BE49-F238E27FC236}">
                  <a16:creationId xmlns:a16="http://schemas.microsoft.com/office/drawing/2014/main" id="{41EE1313-782B-4B9F-AA16-3B31C814AA4F}"/>
                </a:ext>
              </a:extLst>
            </p:cNvPr>
            <p:cNvGrpSpPr/>
            <p:nvPr/>
          </p:nvGrpSpPr>
          <p:grpSpPr>
            <a:xfrm>
              <a:off x="1269560" y="3543643"/>
              <a:ext cx="442502" cy="442502"/>
              <a:chOff x="0" y="0"/>
              <a:chExt cx="885002" cy="885002"/>
            </a:xfrm>
          </p:grpSpPr>
          <p:sp>
            <p:nvSpPr>
              <p:cNvPr id="46" name="ïŝḻîḓe">
                <a:extLst>
                  <a:ext uri="{FF2B5EF4-FFF2-40B4-BE49-F238E27FC236}">
                    <a16:creationId xmlns:a16="http://schemas.microsoft.com/office/drawing/2014/main" id="{23F1BBD2-9B9A-4CE0-850E-3C68E164A13D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7" name="ïsḷíḓè">
                <a:extLst>
                  <a:ext uri="{FF2B5EF4-FFF2-40B4-BE49-F238E27FC236}">
                    <a16:creationId xmlns:a16="http://schemas.microsoft.com/office/drawing/2014/main" id="{BF7FDED1-1F58-4F52-89B2-183D5BBB2B8E}"/>
                  </a:ext>
                </a:extLst>
              </p:cNvPr>
              <p:cNvSpPr/>
              <p:nvPr/>
            </p:nvSpPr>
            <p:spPr>
              <a:xfrm>
                <a:off x="205258" y="215586"/>
                <a:ext cx="449085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7" y="0"/>
                    </a:moveTo>
                    <a:cubicBezTo>
                      <a:pt x="3608" y="0"/>
                      <a:pt x="2704" y="903"/>
                      <a:pt x="2704" y="2023"/>
                    </a:cubicBezTo>
                    <a:lnTo>
                      <a:pt x="2704" y="3375"/>
                    </a:lnTo>
                    <a:lnTo>
                      <a:pt x="2023" y="3375"/>
                    </a:lnTo>
                    <a:cubicBezTo>
                      <a:pt x="904" y="3375"/>
                      <a:pt x="0" y="4278"/>
                      <a:pt x="0" y="5397"/>
                    </a:cubicBezTo>
                    <a:lnTo>
                      <a:pt x="0" y="18896"/>
                    </a:lnTo>
                    <a:cubicBezTo>
                      <a:pt x="0" y="20387"/>
                      <a:pt x="1213" y="21600"/>
                      <a:pt x="2704" y="21600"/>
                    </a:cubicBezTo>
                    <a:lnTo>
                      <a:pt x="18896" y="21600"/>
                    </a:lnTo>
                    <a:cubicBezTo>
                      <a:pt x="20387" y="21600"/>
                      <a:pt x="21600" y="20387"/>
                      <a:pt x="21600" y="18896"/>
                    </a:cubicBezTo>
                    <a:lnTo>
                      <a:pt x="21600" y="2023"/>
                    </a:lnTo>
                    <a:cubicBezTo>
                      <a:pt x="21600" y="903"/>
                      <a:pt x="20696" y="0"/>
                      <a:pt x="19577" y="0"/>
                    </a:cubicBezTo>
                    <a:lnTo>
                      <a:pt x="4727" y="0"/>
                    </a:lnTo>
                    <a:close/>
                    <a:moveTo>
                      <a:pt x="4696" y="1321"/>
                    </a:moveTo>
                    <a:lnTo>
                      <a:pt x="19546" y="1321"/>
                    </a:lnTo>
                    <a:cubicBezTo>
                      <a:pt x="19919" y="1321"/>
                      <a:pt x="20217" y="1619"/>
                      <a:pt x="20217" y="1992"/>
                    </a:cubicBezTo>
                    <a:cubicBezTo>
                      <a:pt x="20217" y="1992"/>
                      <a:pt x="20217" y="18865"/>
                      <a:pt x="20217" y="18865"/>
                    </a:cubicBezTo>
                    <a:cubicBezTo>
                      <a:pt x="20217" y="19608"/>
                      <a:pt x="19610" y="20217"/>
                      <a:pt x="18865" y="20217"/>
                    </a:cubicBezTo>
                    <a:lnTo>
                      <a:pt x="2673" y="20217"/>
                    </a:lnTo>
                    <a:cubicBezTo>
                      <a:pt x="1928" y="20217"/>
                      <a:pt x="1321" y="19608"/>
                      <a:pt x="1321" y="18865"/>
                    </a:cubicBezTo>
                    <a:lnTo>
                      <a:pt x="1321" y="5366"/>
                    </a:lnTo>
                    <a:cubicBezTo>
                      <a:pt x="1321" y="4994"/>
                      <a:pt x="1620" y="4696"/>
                      <a:pt x="1992" y="4696"/>
                    </a:cubicBezTo>
                    <a:lnTo>
                      <a:pt x="2673" y="4696"/>
                    </a:lnTo>
                    <a:lnTo>
                      <a:pt x="2673" y="18194"/>
                    </a:lnTo>
                    <a:cubicBezTo>
                      <a:pt x="2673" y="18567"/>
                      <a:pt x="2971" y="18865"/>
                      <a:pt x="3344" y="18865"/>
                    </a:cubicBezTo>
                    <a:cubicBezTo>
                      <a:pt x="3717" y="18865"/>
                      <a:pt x="4025" y="18567"/>
                      <a:pt x="4025" y="18194"/>
                    </a:cubicBezTo>
                    <a:lnTo>
                      <a:pt x="4025" y="1992"/>
                    </a:lnTo>
                    <a:cubicBezTo>
                      <a:pt x="4025" y="1619"/>
                      <a:pt x="4323" y="1321"/>
                      <a:pt x="4696" y="1321"/>
                    </a:cubicBezTo>
                    <a:close/>
                    <a:moveTo>
                      <a:pt x="5955" y="2642"/>
                    </a:moveTo>
                    <a:cubicBezTo>
                      <a:pt x="5582" y="2642"/>
                      <a:pt x="5284" y="2940"/>
                      <a:pt x="5284" y="3313"/>
                    </a:cubicBezTo>
                    <a:lnTo>
                      <a:pt x="5284" y="8039"/>
                    </a:lnTo>
                    <a:cubicBezTo>
                      <a:pt x="5284" y="8412"/>
                      <a:pt x="5582" y="8710"/>
                      <a:pt x="5955" y="8710"/>
                    </a:cubicBezTo>
                    <a:lnTo>
                      <a:pt x="10681" y="8710"/>
                    </a:lnTo>
                    <a:cubicBezTo>
                      <a:pt x="11054" y="8710"/>
                      <a:pt x="11362" y="8412"/>
                      <a:pt x="11362" y="8039"/>
                    </a:cubicBezTo>
                    <a:lnTo>
                      <a:pt x="11362" y="3313"/>
                    </a:lnTo>
                    <a:cubicBezTo>
                      <a:pt x="11362" y="2940"/>
                      <a:pt x="11054" y="2642"/>
                      <a:pt x="10681" y="2642"/>
                    </a:cubicBezTo>
                    <a:lnTo>
                      <a:pt x="5955" y="2642"/>
                    </a:lnTo>
                    <a:close/>
                    <a:moveTo>
                      <a:pt x="6605" y="3963"/>
                    </a:moveTo>
                    <a:lnTo>
                      <a:pt x="9980" y="3963"/>
                    </a:lnTo>
                    <a:lnTo>
                      <a:pt x="9980" y="7338"/>
                    </a:lnTo>
                    <a:lnTo>
                      <a:pt x="6605" y="7338"/>
                    </a:lnTo>
                    <a:cubicBezTo>
                      <a:pt x="6605" y="7338"/>
                      <a:pt x="6605" y="3963"/>
                      <a:pt x="6605" y="3963"/>
                    </a:cubicBezTo>
                    <a:close/>
                    <a:moveTo>
                      <a:pt x="13045" y="3963"/>
                    </a:moveTo>
                    <a:cubicBezTo>
                      <a:pt x="12858" y="3963"/>
                      <a:pt x="12704" y="4117"/>
                      <a:pt x="12704" y="4303"/>
                    </a:cubicBezTo>
                    <a:cubicBezTo>
                      <a:pt x="12704" y="4490"/>
                      <a:pt x="12858" y="4634"/>
                      <a:pt x="13045" y="4634"/>
                    </a:cubicBezTo>
                    <a:lnTo>
                      <a:pt x="18442" y="4634"/>
                    </a:lnTo>
                    <a:cubicBezTo>
                      <a:pt x="18629" y="4634"/>
                      <a:pt x="18783" y="4490"/>
                      <a:pt x="18783" y="4303"/>
                    </a:cubicBezTo>
                    <a:cubicBezTo>
                      <a:pt x="18783" y="4117"/>
                      <a:pt x="18629" y="3963"/>
                      <a:pt x="18442" y="3963"/>
                    </a:cubicBezTo>
                    <a:lnTo>
                      <a:pt x="13045" y="3963"/>
                    </a:lnTo>
                    <a:close/>
                    <a:moveTo>
                      <a:pt x="13045" y="5986"/>
                    </a:moveTo>
                    <a:cubicBezTo>
                      <a:pt x="12858" y="5986"/>
                      <a:pt x="12704" y="6140"/>
                      <a:pt x="12704" y="6326"/>
                    </a:cubicBezTo>
                    <a:cubicBezTo>
                      <a:pt x="12704" y="6512"/>
                      <a:pt x="12858" y="6667"/>
                      <a:pt x="13045" y="6667"/>
                    </a:cubicBezTo>
                    <a:lnTo>
                      <a:pt x="18442" y="6667"/>
                    </a:lnTo>
                    <a:cubicBezTo>
                      <a:pt x="18629" y="6667"/>
                      <a:pt x="18783" y="6512"/>
                      <a:pt x="18783" y="6326"/>
                    </a:cubicBezTo>
                    <a:cubicBezTo>
                      <a:pt x="18783" y="6140"/>
                      <a:pt x="18629" y="5986"/>
                      <a:pt x="18442" y="5986"/>
                    </a:cubicBezTo>
                    <a:lnTo>
                      <a:pt x="13045" y="5986"/>
                    </a:lnTo>
                    <a:close/>
                    <a:moveTo>
                      <a:pt x="13045" y="8008"/>
                    </a:moveTo>
                    <a:cubicBezTo>
                      <a:pt x="12858" y="8008"/>
                      <a:pt x="12704" y="8163"/>
                      <a:pt x="12704" y="8349"/>
                    </a:cubicBezTo>
                    <a:cubicBezTo>
                      <a:pt x="12704" y="8535"/>
                      <a:pt x="12858" y="8690"/>
                      <a:pt x="13045" y="8690"/>
                    </a:cubicBezTo>
                    <a:lnTo>
                      <a:pt x="18442" y="8690"/>
                    </a:lnTo>
                    <a:cubicBezTo>
                      <a:pt x="18629" y="8690"/>
                      <a:pt x="18783" y="8535"/>
                      <a:pt x="18783" y="8349"/>
                    </a:cubicBezTo>
                    <a:cubicBezTo>
                      <a:pt x="18783" y="8163"/>
                      <a:pt x="18629" y="8008"/>
                      <a:pt x="18442" y="8008"/>
                    </a:cubicBezTo>
                    <a:lnTo>
                      <a:pt x="13045" y="8008"/>
                    </a:lnTo>
                    <a:close/>
                    <a:moveTo>
                      <a:pt x="5624" y="10041"/>
                    </a:moveTo>
                    <a:cubicBezTo>
                      <a:pt x="5439" y="10041"/>
                      <a:pt x="5284" y="10186"/>
                      <a:pt x="5284" y="10372"/>
                    </a:cubicBezTo>
                    <a:cubicBezTo>
                      <a:pt x="5284" y="10558"/>
                      <a:pt x="5439" y="10712"/>
                      <a:pt x="5624" y="10712"/>
                    </a:cubicBezTo>
                    <a:lnTo>
                      <a:pt x="18442" y="10712"/>
                    </a:lnTo>
                    <a:cubicBezTo>
                      <a:pt x="18628" y="10712"/>
                      <a:pt x="18783" y="10558"/>
                      <a:pt x="18783" y="10372"/>
                    </a:cubicBezTo>
                    <a:cubicBezTo>
                      <a:pt x="18783" y="10186"/>
                      <a:pt x="18628" y="10041"/>
                      <a:pt x="18442" y="10041"/>
                    </a:cubicBezTo>
                    <a:lnTo>
                      <a:pt x="5624" y="10041"/>
                    </a:lnTo>
                    <a:close/>
                    <a:moveTo>
                      <a:pt x="5624" y="12064"/>
                    </a:moveTo>
                    <a:cubicBezTo>
                      <a:pt x="5439" y="12064"/>
                      <a:pt x="5284" y="12209"/>
                      <a:pt x="5284" y="12394"/>
                    </a:cubicBezTo>
                    <a:cubicBezTo>
                      <a:pt x="5284" y="12582"/>
                      <a:pt x="5439" y="12735"/>
                      <a:pt x="5624" y="12735"/>
                    </a:cubicBezTo>
                    <a:lnTo>
                      <a:pt x="18442" y="12735"/>
                    </a:lnTo>
                    <a:cubicBezTo>
                      <a:pt x="18628" y="12735"/>
                      <a:pt x="18783" y="12582"/>
                      <a:pt x="18783" y="12394"/>
                    </a:cubicBezTo>
                    <a:cubicBezTo>
                      <a:pt x="18783" y="12209"/>
                      <a:pt x="18628" y="12064"/>
                      <a:pt x="18442" y="12064"/>
                    </a:cubicBezTo>
                    <a:lnTo>
                      <a:pt x="5624" y="12064"/>
                    </a:lnTo>
                    <a:close/>
                    <a:moveTo>
                      <a:pt x="5624" y="14087"/>
                    </a:moveTo>
                    <a:cubicBezTo>
                      <a:pt x="5439" y="14087"/>
                      <a:pt x="5284" y="14241"/>
                      <a:pt x="5284" y="14428"/>
                    </a:cubicBezTo>
                    <a:cubicBezTo>
                      <a:pt x="5284" y="14615"/>
                      <a:pt x="5439" y="14758"/>
                      <a:pt x="5624" y="14758"/>
                    </a:cubicBezTo>
                    <a:lnTo>
                      <a:pt x="11022" y="14758"/>
                    </a:lnTo>
                    <a:cubicBezTo>
                      <a:pt x="11208" y="14758"/>
                      <a:pt x="11362" y="14615"/>
                      <a:pt x="11362" y="14428"/>
                    </a:cubicBezTo>
                    <a:cubicBezTo>
                      <a:pt x="11362" y="14241"/>
                      <a:pt x="11208" y="14087"/>
                      <a:pt x="11022" y="14087"/>
                    </a:cubicBezTo>
                    <a:lnTo>
                      <a:pt x="5624" y="14087"/>
                    </a:lnTo>
                    <a:close/>
                    <a:moveTo>
                      <a:pt x="13045" y="14087"/>
                    </a:moveTo>
                    <a:cubicBezTo>
                      <a:pt x="12859" y="14087"/>
                      <a:pt x="12704" y="14241"/>
                      <a:pt x="12704" y="14428"/>
                    </a:cubicBezTo>
                    <a:cubicBezTo>
                      <a:pt x="12704" y="14615"/>
                      <a:pt x="12859" y="14758"/>
                      <a:pt x="13045" y="14758"/>
                    </a:cubicBezTo>
                    <a:lnTo>
                      <a:pt x="18442" y="14758"/>
                    </a:lnTo>
                    <a:cubicBezTo>
                      <a:pt x="18628" y="14758"/>
                      <a:pt x="18783" y="14615"/>
                      <a:pt x="18783" y="14428"/>
                    </a:cubicBezTo>
                    <a:cubicBezTo>
                      <a:pt x="18783" y="14241"/>
                      <a:pt x="18628" y="14087"/>
                      <a:pt x="18442" y="14087"/>
                    </a:cubicBezTo>
                    <a:lnTo>
                      <a:pt x="13045" y="14087"/>
                    </a:lnTo>
                    <a:close/>
                    <a:moveTo>
                      <a:pt x="5624" y="16110"/>
                    </a:moveTo>
                    <a:cubicBezTo>
                      <a:pt x="5439" y="16110"/>
                      <a:pt x="5284" y="16264"/>
                      <a:pt x="5284" y="16450"/>
                    </a:cubicBezTo>
                    <a:cubicBezTo>
                      <a:pt x="5284" y="16637"/>
                      <a:pt x="5439" y="16791"/>
                      <a:pt x="5624" y="16791"/>
                    </a:cubicBezTo>
                    <a:lnTo>
                      <a:pt x="11022" y="16791"/>
                    </a:lnTo>
                    <a:cubicBezTo>
                      <a:pt x="11208" y="16791"/>
                      <a:pt x="11362" y="16637"/>
                      <a:pt x="11362" y="16450"/>
                    </a:cubicBezTo>
                    <a:cubicBezTo>
                      <a:pt x="11362" y="16264"/>
                      <a:pt x="11208" y="16110"/>
                      <a:pt x="11022" y="16110"/>
                    </a:cubicBezTo>
                    <a:lnTo>
                      <a:pt x="5624" y="16110"/>
                    </a:lnTo>
                    <a:close/>
                    <a:moveTo>
                      <a:pt x="13045" y="16110"/>
                    </a:moveTo>
                    <a:cubicBezTo>
                      <a:pt x="12859" y="16110"/>
                      <a:pt x="12704" y="16264"/>
                      <a:pt x="12704" y="16450"/>
                    </a:cubicBezTo>
                    <a:cubicBezTo>
                      <a:pt x="12704" y="16637"/>
                      <a:pt x="12859" y="16791"/>
                      <a:pt x="13045" y="16791"/>
                    </a:cubicBezTo>
                    <a:lnTo>
                      <a:pt x="18442" y="16791"/>
                    </a:lnTo>
                    <a:cubicBezTo>
                      <a:pt x="18628" y="16791"/>
                      <a:pt x="18783" y="16637"/>
                      <a:pt x="18783" y="16450"/>
                    </a:cubicBezTo>
                    <a:cubicBezTo>
                      <a:pt x="18783" y="16264"/>
                      <a:pt x="18628" y="16110"/>
                      <a:pt x="18442" y="16110"/>
                    </a:cubicBezTo>
                    <a:lnTo>
                      <a:pt x="13045" y="16110"/>
                    </a:lnTo>
                    <a:close/>
                    <a:moveTo>
                      <a:pt x="5624" y="18132"/>
                    </a:moveTo>
                    <a:cubicBezTo>
                      <a:pt x="5439" y="18132"/>
                      <a:pt x="5284" y="18287"/>
                      <a:pt x="5284" y="18473"/>
                    </a:cubicBezTo>
                    <a:cubicBezTo>
                      <a:pt x="5284" y="18660"/>
                      <a:pt x="5439" y="18814"/>
                      <a:pt x="5624" y="18814"/>
                    </a:cubicBezTo>
                    <a:lnTo>
                      <a:pt x="11022" y="18814"/>
                    </a:lnTo>
                    <a:cubicBezTo>
                      <a:pt x="11208" y="18814"/>
                      <a:pt x="11362" y="18660"/>
                      <a:pt x="11362" y="18473"/>
                    </a:cubicBezTo>
                    <a:cubicBezTo>
                      <a:pt x="11362" y="18287"/>
                      <a:pt x="11208" y="18132"/>
                      <a:pt x="11022" y="18132"/>
                    </a:cubicBezTo>
                    <a:lnTo>
                      <a:pt x="5624" y="18132"/>
                    </a:lnTo>
                    <a:close/>
                    <a:moveTo>
                      <a:pt x="13045" y="18132"/>
                    </a:moveTo>
                    <a:cubicBezTo>
                      <a:pt x="12859" y="18132"/>
                      <a:pt x="12704" y="18287"/>
                      <a:pt x="12704" y="18473"/>
                    </a:cubicBezTo>
                    <a:cubicBezTo>
                      <a:pt x="12704" y="18660"/>
                      <a:pt x="12859" y="18814"/>
                      <a:pt x="13045" y="18814"/>
                    </a:cubicBezTo>
                    <a:lnTo>
                      <a:pt x="18442" y="18814"/>
                    </a:lnTo>
                    <a:cubicBezTo>
                      <a:pt x="18628" y="18814"/>
                      <a:pt x="18783" y="18660"/>
                      <a:pt x="18783" y="18473"/>
                    </a:cubicBezTo>
                    <a:cubicBezTo>
                      <a:pt x="18783" y="18287"/>
                      <a:pt x="18628" y="18132"/>
                      <a:pt x="18442" y="18132"/>
                    </a:cubicBezTo>
                    <a:lnTo>
                      <a:pt x="13045" y="1813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0" name="íṡľîďê">
              <a:extLst>
                <a:ext uri="{FF2B5EF4-FFF2-40B4-BE49-F238E27FC236}">
                  <a16:creationId xmlns:a16="http://schemas.microsoft.com/office/drawing/2014/main" id="{196AFAC4-7D53-4276-8D04-89E4A761E79B}"/>
                </a:ext>
              </a:extLst>
            </p:cNvPr>
            <p:cNvGrpSpPr/>
            <p:nvPr/>
          </p:nvGrpSpPr>
          <p:grpSpPr>
            <a:xfrm>
              <a:off x="1269560" y="4146235"/>
              <a:ext cx="442502" cy="442503"/>
              <a:chOff x="0" y="0"/>
              <a:chExt cx="885002" cy="885002"/>
            </a:xfrm>
          </p:grpSpPr>
          <p:sp>
            <p:nvSpPr>
              <p:cNvPr id="44" name="íṡ1íḑê">
                <a:extLst>
                  <a:ext uri="{FF2B5EF4-FFF2-40B4-BE49-F238E27FC236}">
                    <a16:creationId xmlns:a16="http://schemas.microsoft.com/office/drawing/2014/main" id="{9426909A-FB7D-451F-90A8-3A7CECEE0D59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5" name="îṧļïḓe">
                <a:extLst>
                  <a:ext uri="{FF2B5EF4-FFF2-40B4-BE49-F238E27FC236}">
                    <a16:creationId xmlns:a16="http://schemas.microsoft.com/office/drawing/2014/main" id="{493F1AE3-0432-4EF2-B531-0A97B6EE8418}"/>
                  </a:ext>
                </a:extLst>
              </p:cNvPr>
              <p:cNvSpPr/>
              <p:nvPr/>
            </p:nvSpPr>
            <p:spPr>
              <a:xfrm>
                <a:off x="160666" y="222246"/>
                <a:ext cx="512869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2" y="0"/>
                    </a:moveTo>
                    <a:cubicBezTo>
                      <a:pt x="10633" y="0"/>
                      <a:pt x="10476" y="23"/>
                      <a:pt x="10320" y="63"/>
                    </a:cubicBezTo>
                    <a:lnTo>
                      <a:pt x="1569" y="2361"/>
                    </a:lnTo>
                    <a:cubicBezTo>
                      <a:pt x="647" y="2604"/>
                      <a:pt x="0" y="3536"/>
                      <a:pt x="0" y="4617"/>
                    </a:cubicBezTo>
                    <a:cubicBezTo>
                      <a:pt x="0" y="5699"/>
                      <a:pt x="647" y="6620"/>
                      <a:pt x="1569" y="6863"/>
                    </a:cubicBezTo>
                    <a:lnTo>
                      <a:pt x="3369" y="7337"/>
                    </a:lnTo>
                    <a:lnTo>
                      <a:pt x="3369" y="13841"/>
                    </a:lnTo>
                    <a:cubicBezTo>
                      <a:pt x="3369" y="15882"/>
                      <a:pt x="5418" y="17689"/>
                      <a:pt x="10782" y="17689"/>
                    </a:cubicBezTo>
                    <a:cubicBezTo>
                      <a:pt x="16144" y="17689"/>
                      <a:pt x="18185" y="15882"/>
                      <a:pt x="18185" y="13841"/>
                    </a:cubicBezTo>
                    <a:lnTo>
                      <a:pt x="18185" y="7337"/>
                    </a:lnTo>
                    <a:lnTo>
                      <a:pt x="19985" y="6863"/>
                    </a:lnTo>
                    <a:cubicBezTo>
                      <a:pt x="20907" y="6620"/>
                      <a:pt x="21554" y="5699"/>
                      <a:pt x="21554" y="4617"/>
                    </a:cubicBezTo>
                    <a:cubicBezTo>
                      <a:pt x="21554" y="3536"/>
                      <a:pt x="20906" y="2604"/>
                      <a:pt x="19985" y="2361"/>
                    </a:cubicBezTo>
                    <a:lnTo>
                      <a:pt x="11225" y="53"/>
                    </a:lnTo>
                    <a:cubicBezTo>
                      <a:pt x="11078" y="15"/>
                      <a:pt x="10930" y="0"/>
                      <a:pt x="10782" y="0"/>
                    </a:cubicBezTo>
                    <a:close/>
                    <a:moveTo>
                      <a:pt x="10615" y="1687"/>
                    </a:moveTo>
                    <a:cubicBezTo>
                      <a:pt x="10666" y="1687"/>
                      <a:pt x="10713" y="1695"/>
                      <a:pt x="10763" y="1708"/>
                    </a:cubicBezTo>
                    <a:lnTo>
                      <a:pt x="19523" y="4016"/>
                    </a:lnTo>
                    <a:cubicBezTo>
                      <a:pt x="19830" y="4097"/>
                      <a:pt x="20040" y="4407"/>
                      <a:pt x="20040" y="4765"/>
                    </a:cubicBezTo>
                    <a:cubicBezTo>
                      <a:pt x="20040" y="5123"/>
                      <a:pt x="19830" y="5433"/>
                      <a:pt x="19523" y="5513"/>
                    </a:cubicBezTo>
                    <a:lnTo>
                      <a:pt x="10763" y="7822"/>
                    </a:lnTo>
                    <a:cubicBezTo>
                      <a:pt x="10713" y="7835"/>
                      <a:pt x="10666" y="7843"/>
                      <a:pt x="10615" y="7843"/>
                    </a:cubicBezTo>
                    <a:cubicBezTo>
                      <a:pt x="10564" y="7843"/>
                      <a:pt x="10508" y="7835"/>
                      <a:pt x="10458" y="7822"/>
                    </a:cubicBezTo>
                    <a:lnTo>
                      <a:pt x="1708" y="5513"/>
                    </a:lnTo>
                    <a:cubicBezTo>
                      <a:pt x="1402" y="5433"/>
                      <a:pt x="1182" y="5123"/>
                      <a:pt x="1182" y="4765"/>
                    </a:cubicBezTo>
                    <a:cubicBezTo>
                      <a:pt x="1182" y="4407"/>
                      <a:pt x="1402" y="4097"/>
                      <a:pt x="1708" y="4016"/>
                    </a:cubicBezTo>
                    <a:lnTo>
                      <a:pt x="10458" y="1708"/>
                    </a:lnTo>
                    <a:cubicBezTo>
                      <a:pt x="10508" y="1695"/>
                      <a:pt x="10564" y="1687"/>
                      <a:pt x="10615" y="1687"/>
                    </a:cubicBezTo>
                    <a:close/>
                    <a:moveTo>
                      <a:pt x="4726" y="7759"/>
                    </a:moveTo>
                    <a:lnTo>
                      <a:pt x="10338" y="9235"/>
                    </a:lnTo>
                    <a:cubicBezTo>
                      <a:pt x="10486" y="9272"/>
                      <a:pt x="10642" y="9298"/>
                      <a:pt x="10791" y="9298"/>
                    </a:cubicBezTo>
                    <a:cubicBezTo>
                      <a:pt x="10939" y="9298"/>
                      <a:pt x="11086" y="9275"/>
                      <a:pt x="11243" y="9235"/>
                    </a:cubicBezTo>
                    <a:lnTo>
                      <a:pt x="16846" y="7759"/>
                    </a:lnTo>
                    <a:cubicBezTo>
                      <a:pt x="16846" y="7759"/>
                      <a:pt x="16846" y="13915"/>
                      <a:pt x="16846" y="13915"/>
                    </a:cubicBezTo>
                    <a:cubicBezTo>
                      <a:pt x="16846" y="14765"/>
                      <a:pt x="14832" y="16213"/>
                      <a:pt x="10791" y="16213"/>
                    </a:cubicBezTo>
                    <a:cubicBezTo>
                      <a:pt x="6749" y="16213"/>
                      <a:pt x="4726" y="14765"/>
                      <a:pt x="4726" y="13915"/>
                    </a:cubicBezTo>
                    <a:lnTo>
                      <a:pt x="4726" y="7759"/>
                    </a:lnTo>
                    <a:close/>
                    <a:moveTo>
                      <a:pt x="20252" y="7759"/>
                    </a:moveTo>
                    <a:cubicBezTo>
                      <a:pt x="19881" y="7759"/>
                      <a:pt x="19578" y="8103"/>
                      <a:pt x="19578" y="8528"/>
                    </a:cubicBezTo>
                    <a:lnTo>
                      <a:pt x="19578" y="15454"/>
                    </a:lnTo>
                    <a:cubicBezTo>
                      <a:pt x="19578" y="15880"/>
                      <a:pt x="19881" y="16224"/>
                      <a:pt x="20252" y="16224"/>
                    </a:cubicBezTo>
                    <a:cubicBezTo>
                      <a:pt x="20624" y="16224"/>
                      <a:pt x="20926" y="15880"/>
                      <a:pt x="20926" y="15454"/>
                    </a:cubicBezTo>
                    <a:lnTo>
                      <a:pt x="20926" y="8528"/>
                    </a:lnTo>
                    <a:cubicBezTo>
                      <a:pt x="20926" y="8103"/>
                      <a:pt x="20624" y="7759"/>
                      <a:pt x="20252" y="7759"/>
                    </a:cubicBezTo>
                    <a:close/>
                    <a:moveTo>
                      <a:pt x="20252" y="16993"/>
                    </a:moveTo>
                    <a:cubicBezTo>
                      <a:pt x="19509" y="16993"/>
                      <a:pt x="18905" y="19222"/>
                      <a:pt x="18905" y="20071"/>
                    </a:cubicBezTo>
                    <a:cubicBezTo>
                      <a:pt x="18905" y="20920"/>
                      <a:pt x="19509" y="21600"/>
                      <a:pt x="20252" y="21600"/>
                    </a:cubicBezTo>
                    <a:cubicBezTo>
                      <a:pt x="20995" y="21600"/>
                      <a:pt x="21600" y="20920"/>
                      <a:pt x="21600" y="20071"/>
                    </a:cubicBezTo>
                    <a:cubicBezTo>
                      <a:pt x="21600" y="19222"/>
                      <a:pt x="20995" y="16993"/>
                      <a:pt x="20252" y="16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  <p:grpSp>
          <p:nvGrpSpPr>
            <p:cNvPr id="41" name="iṣlîdè">
              <a:extLst>
                <a:ext uri="{FF2B5EF4-FFF2-40B4-BE49-F238E27FC236}">
                  <a16:creationId xmlns:a16="http://schemas.microsoft.com/office/drawing/2014/main" id="{6063AEB5-D235-4E3E-B5B5-3C49EB9FA48D}"/>
                </a:ext>
              </a:extLst>
            </p:cNvPr>
            <p:cNvGrpSpPr/>
            <p:nvPr/>
          </p:nvGrpSpPr>
          <p:grpSpPr>
            <a:xfrm>
              <a:off x="1269560" y="4748828"/>
              <a:ext cx="442502" cy="442503"/>
              <a:chOff x="0" y="0"/>
              <a:chExt cx="885002" cy="885002"/>
            </a:xfrm>
          </p:grpSpPr>
          <p:sp>
            <p:nvSpPr>
              <p:cNvPr id="42" name="ísľîdé">
                <a:extLst>
                  <a:ext uri="{FF2B5EF4-FFF2-40B4-BE49-F238E27FC236}">
                    <a16:creationId xmlns:a16="http://schemas.microsoft.com/office/drawing/2014/main" id="{518C83B8-0BAC-4D83-BB16-54CD7711B278}"/>
                  </a:ext>
                </a:extLst>
              </p:cNvPr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62500" lnSpcReduction="20000"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43" name="î$ľïdè">
                <a:extLst>
                  <a:ext uri="{FF2B5EF4-FFF2-40B4-BE49-F238E27FC236}">
                    <a16:creationId xmlns:a16="http://schemas.microsoft.com/office/drawing/2014/main" id="{E28F4751-0727-4B34-9BE1-BDB044A7FEE0}"/>
                  </a:ext>
                </a:extLst>
              </p:cNvPr>
              <p:cNvSpPr/>
              <p:nvPr/>
            </p:nvSpPr>
            <p:spPr>
              <a:xfrm>
                <a:off x="176755" y="241509"/>
                <a:ext cx="531491" cy="4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6" h="21600" extrusionOk="0">
                    <a:moveTo>
                      <a:pt x="10547" y="0"/>
                    </a:moveTo>
                    <a:cubicBezTo>
                      <a:pt x="7670" y="0"/>
                      <a:pt x="4754" y="229"/>
                      <a:pt x="1879" y="686"/>
                    </a:cubicBezTo>
                    <a:cubicBezTo>
                      <a:pt x="1331" y="773"/>
                      <a:pt x="883" y="1299"/>
                      <a:pt x="755" y="2002"/>
                    </a:cubicBezTo>
                    <a:cubicBezTo>
                      <a:pt x="-252" y="7551"/>
                      <a:pt x="-252" y="13178"/>
                      <a:pt x="755" y="18728"/>
                    </a:cubicBezTo>
                    <a:cubicBezTo>
                      <a:pt x="883" y="19431"/>
                      <a:pt x="1331" y="19958"/>
                      <a:pt x="1879" y="20044"/>
                    </a:cubicBezTo>
                    <a:cubicBezTo>
                      <a:pt x="3264" y="20265"/>
                      <a:pt x="4658" y="20428"/>
                      <a:pt x="6053" y="20543"/>
                    </a:cubicBezTo>
                    <a:cubicBezTo>
                      <a:pt x="5978" y="20604"/>
                      <a:pt x="5931" y="20669"/>
                      <a:pt x="5931" y="20734"/>
                    </a:cubicBezTo>
                    <a:cubicBezTo>
                      <a:pt x="5931" y="21212"/>
                      <a:pt x="7997" y="21600"/>
                      <a:pt x="10547" y="21600"/>
                    </a:cubicBezTo>
                    <a:cubicBezTo>
                      <a:pt x="13097" y="21600"/>
                      <a:pt x="15163" y="21212"/>
                      <a:pt x="15163" y="20734"/>
                    </a:cubicBezTo>
                    <a:cubicBezTo>
                      <a:pt x="15163" y="20669"/>
                      <a:pt x="15114" y="20604"/>
                      <a:pt x="15038" y="20543"/>
                    </a:cubicBezTo>
                    <a:cubicBezTo>
                      <a:pt x="16433" y="20428"/>
                      <a:pt x="17830" y="20265"/>
                      <a:pt x="19215" y="20044"/>
                    </a:cubicBezTo>
                    <a:cubicBezTo>
                      <a:pt x="19762" y="19958"/>
                      <a:pt x="20212" y="19431"/>
                      <a:pt x="20339" y="18728"/>
                    </a:cubicBezTo>
                    <a:cubicBezTo>
                      <a:pt x="21348" y="13178"/>
                      <a:pt x="21348" y="7551"/>
                      <a:pt x="20339" y="2002"/>
                    </a:cubicBezTo>
                    <a:cubicBezTo>
                      <a:pt x="20212" y="1299"/>
                      <a:pt x="19762" y="773"/>
                      <a:pt x="19215" y="686"/>
                    </a:cubicBezTo>
                    <a:cubicBezTo>
                      <a:pt x="16339" y="229"/>
                      <a:pt x="13423" y="0"/>
                      <a:pt x="10547" y="0"/>
                    </a:cubicBezTo>
                    <a:close/>
                    <a:moveTo>
                      <a:pt x="10602" y="1795"/>
                    </a:moveTo>
                    <a:cubicBezTo>
                      <a:pt x="13438" y="1795"/>
                      <a:pt x="16273" y="2018"/>
                      <a:pt x="19109" y="2469"/>
                    </a:cubicBezTo>
                    <a:cubicBezTo>
                      <a:pt x="20074" y="7778"/>
                      <a:pt x="20074" y="13088"/>
                      <a:pt x="19109" y="18397"/>
                    </a:cubicBezTo>
                    <a:cubicBezTo>
                      <a:pt x="13437" y="19298"/>
                      <a:pt x="7764" y="19298"/>
                      <a:pt x="2092" y="18397"/>
                    </a:cubicBezTo>
                    <a:cubicBezTo>
                      <a:pt x="1127" y="13088"/>
                      <a:pt x="1127" y="7778"/>
                      <a:pt x="2092" y="2469"/>
                    </a:cubicBezTo>
                    <a:cubicBezTo>
                      <a:pt x="4928" y="2018"/>
                      <a:pt x="7766" y="1795"/>
                      <a:pt x="10602" y="1795"/>
                    </a:cubicBezTo>
                    <a:close/>
                    <a:moveTo>
                      <a:pt x="9332" y="3231"/>
                    </a:moveTo>
                    <a:cubicBezTo>
                      <a:pt x="7547" y="3231"/>
                      <a:pt x="5731" y="3472"/>
                      <a:pt x="3946" y="3953"/>
                    </a:cubicBezTo>
                    <a:cubicBezTo>
                      <a:pt x="3715" y="4016"/>
                      <a:pt x="3527" y="4238"/>
                      <a:pt x="3453" y="4531"/>
                    </a:cubicBezTo>
                    <a:cubicBezTo>
                      <a:pt x="2502" y="8317"/>
                      <a:pt x="2502" y="12151"/>
                      <a:pt x="3453" y="15936"/>
                    </a:cubicBezTo>
                    <a:cubicBezTo>
                      <a:pt x="3527" y="16230"/>
                      <a:pt x="3715" y="16452"/>
                      <a:pt x="3946" y="16514"/>
                    </a:cubicBezTo>
                    <a:cubicBezTo>
                      <a:pt x="5731" y="16996"/>
                      <a:pt x="7547" y="17240"/>
                      <a:pt x="9332" y="17240"/>
                    </a:cubicBezTo>
                    <a:cubicBezTo>
                      <a:pt x="11120" y="17240"/>
                      <a:pt x="12929" y="16996"/>
                      <a:pt x="14715" y="16514"/>
                    </a:cubicBezTo>
                    <a:cubicBezTo>
                      <a:pt x="14947" y="16452"/>
                      <a:pt x="15135" y="16230"/>
                      <a:pt x="15209" y="15936"/>
                    </a:cubicBezTo>
                    <a:cubicBezTo>
                      <a:pt x="16161" y="12151"/>
                      <a:pt x="16161" y="8317"/>
                      <a:pt x="15209" y="4531"/>
                    </a:cubicBezTo>
                    <a:cubicBezTo>
                      <a:pt x="15135" y="4238"/>
                      <a:pt x="14947" y="4016"/>
                      <a:pt x="14715" y="3953"/>
                    </a:cubicBezTo>
                    <a:cubicBezTo>
                      <a:pt x="12929" y="3472"/>
                      <a:pt x="11120" y="3231"/>
                      <a:pt x="9332" y="3231"/>
                    </a:cubicBezTo>
                    <a:close/>
                    <a:moveTo>
                      <a:pt x="9223" y="3949"/>
                    </a:moveTo>
                    <a:cubicBezTo>
                      <a:pt x="10973" y="3949"/>
                      <a:pt x="12724" y="4184"/>
                      <a:pt x="14475" y="4655"/>
                    </a:cubicBezTo>
                    <a:cubicBezTo>
                      <a:pt x="15385" y="8277"/>
                      <a:pt x="15385" y="11899"/>
                      <a:pt x="14475" y="15521"/>
                    </a:cubicBezTo>
                    <a:cubicBezTo>
                      <a:pt x="10973" y="16463"/>
                      <a:pt x="7472" y="16463"/>
                      <a:pt x="3971" y="15521"/>
                    </a:cubicBezTo>
                    <a:cubicBezTo>
                      <a:pt x="3060" y="11899"/>
                      <a:pt x="3060" y="8277"/>
                      <a:pt x="3971" y="4655"/>
                    </a:cubicBezTo>
                    <a:cubicBezTo>
                      <a:pt x="5721" y="4184"/>
                      <a:pt x="7472" y="3949"/>
                      <a:pt x="9223" y="3949"/>
                    </a:cubicBezTo>
                    <a:close/>
                    <a:moveTo>
                      <a:pt x="17434" y="4308"/>
                    </a:moveTo>
                    <a:cubicBezTo>
                      <a:pt x="16888" y="4308"/>
                      <a:pt x="16445" y="4888"/>
                      <a:pt x="16445" y="5604"/>
                    </a:cubicBezTo>
                    <a:cubicBezTo>
                      <a:pt x="16445" y="6320"/>
                      <a:pt x="16888" y="6901"/>
                      <a:pt x="17434" y="6901"/>
                    </a:cubicBezTo>
                    <a:cubicBezTo>
                      <a:pt x="17980" y="6901"/>
                      <a:pt x="18421" y="6320"/>
                      <a:pt x="18421" y="5604"/>
                    </a:cubicBezTo>
                    <a:cubicBezTo>
                      <a:pt x="18421" y="4888"/>
                      <a:pt x="17980" y="4308"/>
                      <a:pt x="17434" y="4308"/>
                    </a:cubicBezTo>
                    <a:close/>
                    <a:moveTo>
                      <a:pt x="17410" y="5170"/>
                    </a:moveTo>
                    <a:cubicBezTo>
                      <a:pt x="17591" y="5170"/>
                      <a:pt x="17739" y="5366"/>
                      <a:pt x="17739" y="5604"/>
                    </a:cubicBezTo>
                    <a:cubicBezTo>
                      <a:pt x="17739" y="5841"/>
                      <a:pt x="17591" y="6035"/>
                      <a:pt x="17410" y="6035"/>
                    </a:cubicBezTo>
                    <a:cubicBezTo>
                      <a:pt x="17229" y="6035"/>
                      <a:pt x="17081" y="5841"/>
                      <a:pt x="17081" y="5604"/>
                    </a:cubicBezTo>
                    <a:cubicBezTo>
                      <a:pt x="17081" y="5366"/>
                      <a:pt x="17229" y="5170"/>
                      <a:pt x="17410" y="5170"/>
                    </a:cubicBezTo>
                    <a:close/>
                    <a:moveTo>
                      <a:pt x="9089" y="6821"/>
                    </a:moveTo>
                    <a:lnTo>
                      <a:pt x="6065" y="7132"/>
                    </a:lnTo>
                    <a:cubicBezTo>
                      <a:pt x="5886" y="7160"/>
                      <a:pt x="5713" y="7373"/>
                      <a:pt x="5682" y="7607"/>
                    </a:cubicBezTo>
                    <a:lnTo>
                      <a:pt x="5481" y="10016"/>
                    </a:lnTo>
                    <a:cubicBezTo>
                      <a:pt x="5473" y="10254"/>
                      <a:pt x="5614" y="10447"/>
                      <a:pt x="5794" y="10447"/>
                    </a:cubicBezTo>
                    <a:cubicBezTo>
                      <a:pt x="5975" y="10447"/>
                      <a:pt x="6128" y="10251"/>
                      <a:pt x="6135" y="10012"/>
                    </a:cubicBezTo>
                    <a:lnTo>
                      <a:pt x="6245" y="8377"/>
                    </a:lnTo>
                    <a:cubicBezTo>
                      <a:pt x="6269" y="8141"/>
                      <a:pt x="6436" y="7930"/>
                      <a:pt x="6617" y="7906"/>
                    </a:cubicBezTo>
                    <a:lnTo>
                      <a:pt x="9089" y="7683"/>
                    </a:lnTo>
                    <a:cubicBezTo>
                      <a:pt x="9270" y="7674"/>
                      <a:pt x="9421" y="7474"/>
                      <a:pt x="9421" y="7236"/>
                    </a:cubicBezTo>
                    <a:cubicBezTo>
                      <a:pt x="9421" y="6998"/>
                      <a:pt x="9270" y="6812"/>
                      <a:pt x="9089" y="6821"/>
                    </a:cubicBezTo>
                    <a:close/>
                    <a:moveTo>
                      <a:pt x="17002" y="10447"/>
                    </a:moveTo>
                    <a:cubicBezTo>
                      <a:pt x="16820" y="10447"/>
                      <a:pt x="16673" y="10639"/>
                      <a:pt x="16673" y="10878"/>
                    </a:cubicBezTo>
                    <a:cubicBezTo>
                      <a:pt x="16673" y="11116"/>
                      <a:pt x="16820" y="11309"/>
                      <a:pt x="17002" y="11309"/>
                    </a:cubicBezTo>
                    <a:lnTo>
                      <a:pt x="18981" y="11309"/>
                    </a:lnTo>
                    <a:cubicBezTo>
                      <a:pt x="19163" y="11309"/>
                      <a:pt x="19310" y="11116"/>
                      <a:pt x="19310" y="10878"/>
                    </a:cubicBezTo>
                    <a:cubicBezTo>
                      <a:pt x="19310" y="10639"/>
                      <a:pt x="19163" y="10447"/>
                      <a:pt x="18981" y="10447"/>
                    </a:cubicBezTo>
                    <a:lnTo>
                      <a:pt x="17002" y="10447"/>
                    </a:lnTo>
                    <a:close/>
                    <a:moveTo>
                      <a:pt x="17002" y="13040"/>
                    </a:moveTo>
                    <a:cubicBezTo>
                      <a:pt x="16820" y="13040"/>
                      <a:pt x="16673" y="13232"/>
                      <a:pt x="16673" y="13471"/>
                    </a:cubicBezTo>
                    <a:cubicBezTo>
                      <a:pt x="16673" y="13708"/>
                      <a:pt x="16820" y="13901"/>
                      <a:pt x="17002" y="13901"/>
                    </a:cubicBezTo>
                    <a:lnTo>
                      <a:pt x="18981" y="13901"/>
                    </a:lnTo>
                    <a:cubicBezTo>
                      <a:pt x="19163" y="13901"/>
                      <a:pt x="19310" y="13708"/>
                      <a:pt x="19310" y="13471"/>
                    </a:cubicBezTo>
                    <a:cubicBezTo>
                      <a:pt x="19310" y="13232"/>
                      <a:pt x="19163" y="13040"/>
                      <a:pt x="18981" y="13040"/>
                    </a:cubicBezTo>
                    <a:lnTo>
                      <a:pt x="17002" y="13040"/>
                    </a:lnTo>
                    <a:close/>
                    <a:moveTo>
                      <a:pt x="16344" y="15629"/>
                    </a:moveTo>
                    <a:cubicBezTo>
                      <a:pt x="16162" y="15629"/>
                      <a:pt x="16015" y="15825"/>
                      <a:pt x="16015" y="16063"/>
                    </a:cubicBezTo>
                    <a:cubicBezTo>
                      <a:pt x="16015" y="16302"/>
                      <a:pt x="16162" y="16494"/>
                      <a:pt x="16344" y="16494"/>
                    </a:cubicBezTo>
                    <a:lnTo>
                      <a:pt x="18323" y="16494"/>
                    </a:lnTo>
                    <a:cubicBezTo>
                      <a:pt x="18505" y="16494"/>
                      <a:pt x="18652" y="16302"/>
                      <a:pt x="18652" y="16063"/>
                    </a:cubicBezTo>
                    <a:cubicBezTo>
                      <a:pt x="18652" y="15825"/>
                      <a:pt x="18505" y="15629"/>
                      <a:pt x="18323" y="15629"/>
                    </a:cubicBezTo>
                    <a:lnTo>
                      <a:pt x="16344" y="1562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6003" tIns="108002" rIns="216003" bIns="108002" anchor="ctr">
                <a:normAutofit fontScale="25000" lnSpcReduction="20000"/>
              </a:bodyPr>
              <a:lstStyle/>
              <a:p>
                <a:pPr algn="ctr"/>
                <a:endParaRPr sz="10044"/>
              </a:p>
            </p:txBody>
          </p:sp>
        </p:grp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3664203-1C55-42C0-8F94-2A10F785FCF6}"/>
              </a:ext>
            </a:extLst>
          </p:cNvPr>
          <p:cNvGrpSpPr/>
          <p:nvPr/>
        </p:nvGrpSpPr>
        <p:grpSpPr>
          <a:xfrm>
            <a:off x="19603933" y="3066801"/>
            <a:ext cx="6893674" cy="8316666"/>
            <a:chOff x="19603933" y="3066801"/>
            <a:chExt cx="6893674" cy="8316666"/>
          </a:xfrm>
        </p:grpSpPr>
        <p:sp>
          <p:nvSpPr>
            <p:cNvPr id="5" name="iṥlíḑè">
              <a:extLst>
                <a:ext uri="{FF2B5EF4-FFF2-40B4-BE49-F238E27FC236}">
                  <a16:creationId xmlns:a16="http://schemas.microsoft.com/office/drawing/2014/main" id="{AC1E47E7-6676-4192-A3D2-205F74F5BBC5}"/>
                </a:ext>
              </a:extLst>
            </p:cNvPr>
            <p:cNvSpPr/>
            <p:nvPr/>
          </p:nvSpPr>
          <p:spPr>
            <a:xfrm>
              <a:off x="19722943" y="3182255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2</a:t>
              </a:r>
              <a:r>
                <a:rPr lang="en-US" altLang="zh-CN" sz="472"/>
                <a:t> </a:t>
              </a:r>
              <a:r>
                <a:rPr lang="en-US" altLang="zh-CN" sz="7677"/>
                <a:t>5</a:t>
              </a:r>
              <a:r>
                <a:rPr lang="en-US" altLang="zh-CN" sz="7677" dirty="0"/>
                <a:t>%</a:t>
              </a:r>
            </a:p>
          </p:txBody>
        </p:sp>
        <p:sp>
          <p:nvSpPr>
            <p:cNvPr id="6" name="îśḻíḋé">
              <a:extLst>
                <a:ext uri="{FF2B5EF4-FFF2-40B4-BE49-F238E27FC236}">
                  <a16:creationId xmlns:a16="http://schemas.microsoft.com/office/drawing/2014/main" id="{EC891599-860B-4076-AF79-868122407A62}"/>
                </a:ext>
              </a:extLst>
            </p:cNvPr>
            <p:cNvSpPr/>
            <p:nvPr/>
          </p:nvSpPr>
          <p:spPr>
            <a:xfrm>
              <a:off x="19603933" y="3066801"/>
              <a:ext cx="1979661" cy="1607365"/>
            </a:xfrm>
            <a:prstGeom prst="rect">
              <a:avLst/>
            </a:prstGeom>
            <a:ln w="63500">
              <a:solidFill>
                <a:schemeClr val="accent4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7" name="ïṥľïḋé">
              <a:extLst>
                <a:ext uri="{FF2B5EF4-FFF2-40B4-BE49-F238E27FC236}">
                  <a16:creationId xmlns:a16="http://schemas.microsoft.com/office/drawing/2014/main" id="{8375EF9A-3FD8-4963-873F-34A5BAD388FD}"/>
                </a:ext>
              </a:extLst>
            </p:cNvPr>
            <p:cNvSpPr/>
            <p:nvPr/>
          </p:nvSpPr>
          <p:spPr>
            <a:xfrm>
              <a:off x="19722943" y="5448843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2</a:t>
              </a:r>
              <a:r>
                <a:rPr lang="en-US" altLang="zh-CN" sz="472"/>
                <a:t> </a:t>
              </a:r>
              <a:r>
                <a:rPr lang="en-US" altLang="zh-CN" sz="7677"/>
                <a:t>0</a:t>
              </a:r>
              <a:r>
                <a:rPr lang="en-US" altLang="zh-CN" sz="7677" dirty="0"/>
                <a:t>%</a:t>
              </a:r>
            </a:p>
          </p:txBody>
        </p:sp>
        <p:sp>
          <p:nvSpPr>
            <p:cNvPr id="8" name="ïšļïďé">
              <a:extLst>
                <a:ext uri="{FF2B5EF4-FFF2-40B4-BE49-F238E27FC236}">
                  <a16:creationId xmlns:a16="http://schemas.microsoft.com/office/drawing/2014/main" id="{969DE70E-BF7A-4021-9066-E30203E24A59}"/>
                </a:ext>
              </a:extLst>
            </p:cNvPr>
            <p:cNvSpPr/>
            <p:nvPr/>
          </p:nvSpPr>
          <p:spPr>
            <a:xfrm>
              <a:off x="19603933" y="5333388"/>
              <a:ext cx="1979661" cy="1607365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9" name="ïšlïďé">
              <a:extLst>
                <a:ext uri="{FF2B5EF4-FFF2-40B4-BE49-F238E27FC236}">
                  <a16:creationId xmlns:a16="http://schemas.microsoft.com/office/drawing/2014/main" id="{4865DD99-655F-4A79-AE7D-44A6A879FE70}"/>
                </a:ext>
              </a:extLst>
            </p:cNvPr>
            <p:cNvSpPr/>
            <p:nvPr/>
          </p:nvSpPr>
          <p:spPr>
            <a:xfrm>
              <a:off x="19722943" y="7624969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3</a:t>
              </a:r>
              <a:r>
                <a:rPr lang="en-US" altLang="zh-CN" sz="472"/>
                <a:t> </a:t>
              </a:r>
              <a:r>
                <a:rPr lang="en-US" altLang="zh-CN" sz="7677"/>
                <a:t>0%</a:t>
              </a:r>
            </a:p>
          </p:txBody>
        </p:sp>
        <p:sp>
          <p:nvSpPr>
            <p:cNvPr id="10" name="ïsľídê">
              <a:extLst>
                <a:ext uri="{FF2B5EF4-FFF2-40B4-BE49-F238E27FC236}">
                  <a16:creationId xmlns:a16="http://schemas.microsoft.com/office/drawing/2014/main" id="{2F1E08D6-2E3E-4542-8AA2-1CC32787927B}"/>
                </a:ext>
              </a:extLst>
            </p:cNvPr>
            <p:cNvSpPr/>
            <p:nvPr/>
          </p:nvSpPr>
          <p:spPr>
            <a:xfrm>
              <a:off x="19603933" y="7509514"/>
              <a:ext cx="1979661" cy="1607365"/>
            </a:xfrm>
            <a:prstGeom prst="rect">
              <a:avLst/>
            </a:prstGeom>
            <a:ln w="63500">
              <a:solidFill>
                <a:schemeClr val="accent2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1" name="ïş1íde">
              <a:extLst>
                <a:ext uri="{FF2B5EF4-FFF2-40B4-BE49-F238E27FC236}">
                  <a16:creationId xmlns:a16="http://schemas.microsoft.com/office/drawing/2014/main" id="{3E74A3EE-C753-4667-9212-AF04926930A6}"/>
                </a:ext>
              </a:extLst>
            </p:cNvPr>
            <p:cNvSpPr/>
            <p:nvPr/>
          </p:nvSpPr>
          <p:spPr>
            <a:xfrm>
              <a:off x="19722943" y="9891556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1</a:t>
              </a:r>
              <a:r>
                <a:rPr lang="en-US" altLang="zh-CN" sz="472"/>
                <a:t> </a:t>
              </a:r>
              <a:r>
                <a:rPr lang="en-US" altLang="zh-CN" sz="7677"/>
                <a:t>5%</a:t>
              </a:r>
            </a:p>
          </p:txBody>
        </p:sp>
        <p:sp>
          <p:nvSpPr>
            <p:cNvPr id="12" name="íś1îďê">
              <a:extLst>
                <a:ext uri="{FF2B5EF4-FFF2-40B4-BE49-F238E27FC236}">
                  <a16:creationId xmlns:a16="http://schemas.microsoft.com/office/drawing/2014/main" id="{07BE9EB2-C87E-45AC-948D-07D6C8E704C4}"/>
                </a:ext>
              </a:extLst>
            </p:cNvPr>
            <p:cNvSpPr/>
            <p:nvPr/>
          </p:nvSpPr>
          <p:spPr>
            <a:xfrm>
              <a:off x="19603933" y="9776102"/>
              <a:ext cx="1979661" cy="1607365"/>
            </a:xfrm>
            <a:prstGeom prst="rect">
              <a:avLst/>
            </a:prstGeom>
            <a:ln w="63500">
              <a:solidFill>
                <a:schemeClr val="accent3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grpSp>
          <p:nvGrpSpPr>
            <p:cNvPr id="14" name="işľiḍé">
              <a:extLst>
                <a:ext uri="{FF2B5EF4-FFF2-40B4-BE49-F238E27FC236}">
                  <a16:creationId xmlns:a16="http://schemas.microsoft.com/office/drawing/2014/main" id="{B88A3061-1096-4602-9F75-142CFEF58CD8}"/>
                </a:ext>
              </a:extLst>
            </p:cNvPr>
            <p:cNvGrpSpPr/>
            <p:nvPr/>
          </p:nvGrpSpPr>
          <p:grpSpPr>
            <a:xfrm>
              <a:off x="21960976" y="3066801"/>
              <a:ext cx="4536631" cy="1468919"/>
              <a:chOff x="6270784" y="2591746"/>
              <a:chExt cx="1920479" cy="621833"/>
            </a:xfrm>
          </p:grpSpPr>
          <p:sp>
            <p:nvSpPr>
              <p:cNvPr id="24" name="í$ḻîdè">
                <a:extLst>
                  <a:ext uri="{FF2B5EF4-FFF2-40B4-BE49-F238E27FC236}">
                    <a16:creationId xmlns:a16="http://schemas.microsoft.com/office/drawing/2014/main" id="{755A7450-5F6A-4D7A-9908-DA9CCD5C721A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25" name="íŝľídê">
                <a:extLst>
                  <a:ext uri="{FF2B5EF4-FFF2-40B4-BE49-F238E27FC236}">
                    <a16:creationId xmlns:a16="http://schemas.microsoft.com/office/drawing/2014/main" id="{91804EFE-3191-406C-B3BE-195D3EE8D227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5" name="iṥ1íḋê">
              <a:extLst>
                <a:ext uri="{FF2B5EF4-FFF2-40B4-BE49-F238E27FC236}">
                  <a16:creationId xmlns:a16="http://schemas.microsoft.com/office/drawing/2014/main" id="{DC3C5A53-5968-4C1E-ACA6-29E7B1A97FA8}"/>
                </a:ext>
              </a:extLst>
            </p:cNvPr>
            <p:cNvGrpSpPr/>
            <p:nvPr/>
          </p:nvGrpSpPr>
          <p:grpSpPr>
            <a:xfrm>
              <a:off x="21960976" y="5389827"/>
              <a:ext cx="4536631" cy="1468919"/>
              <a:chOff x="6270784" y="2591746"/>
              <a:chExt cx="1920479" cy="621833"/>
            </a:xfrm>
          </p:grpSpPr>
          <p:sp>
            <p:nvSpPr>
              <p:cNvPr id="22" name="îsľiḑê">
                <a:extLst>
                  <a:ext uri="{FF2B5EF4-FFF2-40B4-BE49-F238E27FC236}">
                    <a16:creationId xmlns:a16="http://schemas.microsoft.com/office/drawing/2014/main" id="{67340438-6C9C-4BBD-97F6-D3FD760159D3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23" name="ïsḻîdé">
                <a:extLst>
                  <a:ext uri="{FF2B5EF4-FFF2-40B4-BE49-F238E27FC236}">
                    <a16:creationId xmlns:a16="http://schemas.microsoft.com/office/drawing/2014/main" id="{89FD4102-AED8-4A27-9D52-D4D8FB3B2037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defRPr sz="1800"/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6" name="íşļîḍè">
              <a:extLst>
                <a:ext uri="{FF2B5EF4-FFF2-40B4-BE49-F238E27FC236}">
                  <a16:creationId xmlns:a16="http://schemas.microsoft.com/office/drawing/2014/main" id="{20A09C04-95EA-4481-9DF0-6130BB449429}"/>
                </a:ext>
              </a:extLst>
            </p:cNvPr>
            <p:cNvGrpSpPr/>
            <p:nvPr/>
          </p:nvGrpSpPr>
          <p:grpSpPr>
            <a:xfrm>
              <a:off x="21960976" y="7610717"/>
              <a:ext cx="4536631" cy="1468919"/>
              <a:chOff x="6270784" y="2591746"/>
              <a:chExt cx="1920479" cy="621833"/>
            </a:xfrm>
          </p:grpSpPr>
          <p:sp>
            <p:nvSpPr>
              <p:cNvPr id="20" name="îsḻiḓé">
                <a:extLst>
                  <a:ext uri="{FF2B5EF4-FFF2-40B4-BE49-F238E27FC236}">
                    <a16:creationId xmlns:a16="http://schemas.microsoft.com/office/drawing/2014/main" id="{15EB0028-6E25-4DEC-BB43-54EDD07768C6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21" name="iṡľîḋè">
                <a:extLst>
                  <a:ext uri="{FF2B5EF4-FFF2-40B4-BE49-F238E27FC236}">
                    <a16:creationId xmlns:a16="http://schemas.microsoft.com/office/drawing/2014/main" id="{C3FFF0AF-2529-4FEF-A858-F39BCF1946A0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7" name="íś1íḋè">
              <a:extLst>
                <a:ext uri="{FF2B5EF4-FFF2-40B4-BE49-F238E27FC236}">
                  <a16:creationId xmlns:a16="http://schemas.microsoft.com/office/drawing/2014/main" id="{5A874F07-E07D-4E96-9BBD-1118A554B187}"/>
                </a:ext>
              </a:extLst>
            </p:cNvPr>
            <p:cNvGrpSpPr/>
            <p:nvPr/>
          </p:nvGrpSpPr>
          <p:grpSpPr>
            <a:xfrm>
              <a:off x="21960976" y="9832541"/>
              <a:ext cx="4536631" cy="1468919"/>
              <a:chOff x="6270784" y="2591746"/>
              <a:chExt cx="1920479" cy="621833"/>
            </a:xfrm>
          </p:grpSpPr>
          <p:sp>
            <p:nvSpPr>
              <p:cNvPr id="18" name="ïşḷíḑe">
                <a:extLst>
                  <a:ext uri="{FF2B5EF4-FFF2-40B4-BE49-F238E27FC236}">
                    <a16:creationId xmlns:a16="http://schemas.microsoft.com/office/drawing/2014/main" id="{5FF7C60F-47B6-4C07-9D8A-C459E5A58FA1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19" name="ïS1îďe">
                <a:extLst>
                  <a:ext uri="{FF2B5EF4-FFF2-40B4-BE49-F238E27FC236}">
                    <a16:creationId xmlns:a16="http://schemas.microsoft.com/office/drawing/2014/main" id="{3602ECBF-45D2-4D56-B004-628208C031D3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597872EB-FA05-4CE5-B9BE-B2C8377AB61A}"/>
              </a:ext>
            </a:extLst>
          </p:cNvPr>
          <p:cNvGrpSpPr/>
          <p:nvPr/>
        </p:nvGrpSpPr>
        <p:grpSpPr>
          <a:xfrm>
            <a:off x="19550144" y="3030942"/>
            <a:ext cx="6893674" cy="8316666"/>
            <a:chOff x="19603933" y="3066801"/>
            <a:chExt cx="6893674" cy="8316666"/>
          </a:xfrm>
        </p:grpSpPr>
        <p:sp>
          <p:nvSpPr>
            <p:cNvPr id="132" name="iṥlíḑè">
              <a:extLst>
                <a:ext uri="{FF2B5EF4-FFF2-40B4-BE49-F238E27FC236}">
                  <a16:creationId xmlns:a16="http://schemas.microsoft.com/office/drawing/2014/main" id="{71A5FBE9-6E47-4884-BF90-C16CC6006FA4}"/>
                </a:ext>
              </a:extLst>
            </p:cNvPr>
            <p:cNvSpPr/>
            <p:nvPr/>
          </p:nvSpPr>
          <p:spPr>
            <a:xfrm>
              <a:off x="19722943" y="3182255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2</a:t>
              </a:r>
              <a:r>
                <a:rPr lang="en-US" altLang="zh-CN" sz="472"/>
                <a:t> </a:t>
              </a:r>
              <a:r>
                <a:rPr lang="en-US" altLang="zh-CN" sz="7677"/>
                <a:t>5</a:t>
              </a:r>
              <a:r>
                <a:rPr lang="en-US" altLang="zh-CN" sz="7677" dirty="0"/>
                <a:t>%</a:t>
              </a:r>
            </a:p>
          </p:txBody>
        </p:sp>
        <p:sp>
          <p:nvSpPr>
            <p:cNvPr id="133" name="îśḻíḋé">
              <a:extLst>
                <a:ext uri="{FF2B5EF4-FFF2-40B4-BE49-F238E27FC236}">
                  <a16:creationId xmlns:a16="http://schemas.microsoft.com/office/drawing/2014/main" id="{C98ADC77-217E-4F21-A6F8-5295B95EC742}"/>
                </a:ext>
              </a:extLst>
            </p:cNvPr>
            <p:cNvSpPr/>
            <p:nvPr/>
          </p:nvSpPr>
          <p:spPr>
            <a:xfrm>
              <a:off x="19603933" y="3066801"/>
              <a:ext cx="1979661" cy="1607365"/>
            </a:xfrm>
            <a:prstGeom prst="rect">
              <a:avLst/>
            </a:prstGeom>
            <a:ln w="63500">
              <a:solidFill>
                <a:schemeClr val="accent4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34" name="ïṥľïḋé">
              <a:extLst>
                <a:ext uri="{FF2B5EF4-FFF2-40B4-BE49-F238E27FC236}">
                  <a16:creationId xmlns:a16="http://schemas.microsoft.com/office/drawing/2014/main" id="{774F6F86-C461-4D8B-BFA7-C495A40C96A0}"/>
                </a:ext>
              </a:extLst>
            </p:cNvPr>
            <p:cNvSpPr/>
            <p:nvPr/>
          </p:nvSpPr>
          <p:spPr>
            <a:xfrm>
              <a:off x="19722943" y="5448843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2</a:t>
              </a:r>
              <a:r>
                <a:rPr lang="en-US" altLang="zh-CN" sz="472"/>
                <a:t> </a:t>
              </a:r>
              <a:r>
                <a:rPr lang="en-US" altLang="zh-CN" sz="7677"/>
                <a:t>0</a:t>
              </a:r>
              <a:r>
                <a:rPr lang="en-US" altLang="zh-CN" sz="7677" dirty="0"/>
                <a:t>%</a:t>
              </a:r>
            </a:p>
          </p:txBody>
        </p:sp>
        <p:sp>
          <p:nvSpPr>
            <p:cNvPr id="135" name="ïšļïďé">
              <a:extLst>
                <a:ext uri="{FF2B5EF4-FFF2-40B4-BE49-F238E27FC236}">
                  <a16:creationId xmlns:a16="http://schemas.microsoft.com/office/drawing/2014/main" id="{349A5373-CB78-43F3-8BBD-CA2B1804ABB9}"/>
                </a:ext>
              </a:extLst>
            </p:cNvPr>
            <p:cNvSpPr/>
            <p:nvPr/>
          </p:nvSpPr>
          <p:spPr>
            <a:xfrm>
              <a:off x="19603933" y="5333388"/>
              <a:ext cx="1979661" cy="1607365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36" name="ïšlïďé">
              <a:extLst>
                <a:ext uri="{FF2B5EF4-FFF2-40B4-BE49-F238E27FC236}">
                  <a16:creationId xmlns:a16="http://schemas.microsoft.com/office/drawing/2014/main" id="{1E6E8266-2DD2-4C1D-A2EF-C92AC7298F67}"/>
                </a:ext>
              </a:extLst>
            </p:cNvPr>
            <p:cNvSpPr/>
            <p:nvPr/>
          </p:nvSpPr>
          <p:spPr>
            <a:xfrm>
              <a:off x="19722943" y="7624969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3</a:t>
              </a:r>
              <a:r>
                <a:rPr lang="en-US" altLang="zh-CN" sz="472"/>
                <a:t> </a:t>
              </a:r>
              <a:r>
                <a:rPr lang="en-US" altLang="zh-CN" sz="7677"/>
                <a:t>0%</a:t>
              </a:r>
            </a:p>
          </p:txBody>
        </p:sp>
        <p:sp>
          <p:nvSpPr>
            <p:cNvPr id="137" name="ïsľídê">
              <a:extLst>
                <a:ext uri="{FF2B5EF4-FFF2-40B4-BE49-F238E27FC236}">
                  <a16:creationId xmlns:a16="http://schemas.microsoft.com/office/drawing/2014/main" id="{DCE455D1-CA9F-4F90-AAD2-0422722AFC4E}"/>
                </a:ext>
              </a:extLst>
            </p:cNvPr>
            <p:cNvSpPr/>
            <p:nvPr/>
          </p:nvSpPr>
          <p:spPr>
            <a:xfrm>
              <a:off x="19603933" y="7509514"/>
              <a:ext cx="1979661" cy="1607365"/>
            </a:xfrm>
            <a:prstGeom prst="rect">
              <a:avLst/>
            </a:prstGeom>
            <a:ln w="63500">
              <a:solidFill>
                <a:schemeClr val="accent2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sp>
          <p:nvSpPr>
            <p:cNvPr id="138" name="ïş1íde">
              <a:extLst>
                <a:ext uri="{FF2B5EF4-FFF2-40B4-BE49-F238E27FC236}">
                  <a16:creationId xmlns:a16="http://schemas.microsoft.com/office/drawing/2014/main" id="{62FD168B-4CFC-4584-91B2-D08118105C6A}"/>
                </a:ext>
              </a:extLst>
            </p:cNvPr>
            <p:cNvSpPr/>
            <p:nvPr/>
          </p:nvSpPr>
          <p:spPr>
            <a:xfrm>
              <a:off x="19722943" y="9891556"/>
              <a:ext cx="1741641" cy="1350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16003" tIns="108002" rIns="216003" bIns="108002" anchor="ctr">
              <a:normAutofit fontScale="77500" lnSpcReduction="20000"/>
            </a:bodyPr>
            <a:lstStyle/>
            <a:p>
              <a:pPr lvl="0" algn="ctr">
                <a:defRPr sz="1800"/>
              </a:pPr>
              <a:r>
                <a:rPr lang="en-US" altLang="zh-CN" sz="7677"/>
                <a:t>1</a:t>
              </a:r>
              <a:r>
                <a:rPr lang="en-US" altLang="zh-CN" sz="472"/>
                <a:t> </a:t>
              </a:r>
              <a:r>
                <a:rPr lang="en-US" altLang="zh-CN" sz="7677"/>
                <a:t>5%</a:t>
              </a:r>
            </a:p>
          </p:txBody>
        </p:sp>
        <p:sp>
          <p:nvSpPr>
            <p:cNvPr id="139" name="íś1îďê">
              <a:extLst>
                <a:ext uri="{FF2B5EF4-FFF2-40B4-BE49-F238E27FC236}">
                  <a16:creationId xmlns:a16="http://schemas.microsoft.com/office/drawing/2014/main" id="{29C769FE-696C-49AD-A147-E04B4187DDF9}"/>
                </a:ext>
              </a:extLst>
            </p:cNvPr>
            <p:cNvSpPr/>
            <p:nvPr/>
          </p:nvSpPr>
          <p:spPr>
            <a:xfrm>
              <a:off x="19603933" y="9776102"/>
              <a:ext cx="1979661" cy="1607365"/>
            </a:xfrm>
            <a:prstGeom prst="rect">
              <a:avLst/>
            </a:prstGeom>
            <a:ln w="63500">
              <a:solidFill>
                <a:schemeClr val="accent3"/>
              </a:solidFill>
              <a:miter lim="400000"/>
            </a:ln>
          </p:spPr>
          <p:txBody>
            <a:bodyPr wrap="square" lIns="216003" tIns="108002" rIns="216003" bIns="108002" anchor="ctr">
              <a:normAutofit lnSpcReduction="10000"/>
            </a:bodyPr>
            <a:lstStyle/>
            <a:p>
              <a:pPr algn="ctr"/>
              <a:endParaRPr sz="10044"/>
            </a:p>
          </p:txBody>
        </p:sp>
        <p:grpSp>
          <p:nvGrpSpPr>
            <p:cNvPr id="140" name="işľiḍé">
              <a:extLst>
                <a:ext uri="{FF2B5EF4-FFF2-40B4-BE49-F238E27FC236}">
                  <a16:creationId xmlns:a16="http://schemas.microsoft.com/office/drawing/2014/main" id="{84DEC100-9800-4258-8081-819986BC5A14}"/>
                </a:ext>
              </a:extLst>
            </p:cNvPr>
            <p:cNvGrpSpPr/>
            <p:nvPr/>
          </p:nvGrpSpPr>
          <p:grpSpPr>
            <a:xfrm>
              <a:off x="21960976" y="3066801"/>
              <a:ext cx="4536631" cy="1468919"/>
              <a:chOff x="6270784" y="2591746"/>
              <a:chExt cx="1920479" cy="621833"/>
            </a:xfrm>
          </p:grpSpPr>
          <p:sp>
            <p:nvSpPr>
              <p:cNvPr id="150" name="í$ḻîdè">
                <a:extLst>
                  <a:ext uri="{FF2B5EF4-FFF2-40B4-BE49-F238E27FC236}">
                    <a16:creationId xmlns:a16="http://schemas.microsoft.com/office/drawing/2014/main" id="{2695701B-2E14-45C6-A8DB-A9AE4FB167C8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151" name="íŝľídê">
                <a:extLst>
                  <a:ext uri="{FF2B5EF4-FFF2-40B4-BE49-F238E27FC236}">
                    <a16:creationId xmlns:a16="http://schemas.microsoft.com/office/drawing/2014/main" id="{D3B19169-5E91-4910-A90D-CD5DCB011202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41" name="iṥ1íḋê">
              <a:extLst>
                <a:ext uri="{FF2B5EF4-FFF2-40B4-BE49-F238E27FC236}">
                  <a16:creationId xmlns:a16="http://schemas.microsoft.com/office/drawing/2014/main" id="{FEC05924-FB6D-477B-A024-8B8F59A784C8}"/>
                </a:ext>
              </a:extLst>
            </p:cNvPr>
            <p:cNvGrpSpPr/>
            <p:nvPr/>
          </p:nvGrpSpPr>
          <p:grpSpPr>
            <a:xfrm>
              <a:off x="21960976" y="5389827"/>
              <a:ext cx="4536631" cy="1468919"/>
              <a:chOff x="6270784" y="2591746"/>
              <a:chExt cx="1920479" cy="621833"/>
            </a:xfrm>
          </p:grpSpPr>
          <p:sp>
            <p:nvSpPr>
              <p:cNvPr id="148" name="îsľiḑê">
                <a:extLst>
                  <a:ext uri="{FF2B5EF4-FFF2-40B4-BE49-F238E27FC236}">
                    <a16:creationId xmlns:a16="http://schemas.microsoft.com/office/drawing/2014/main" id="{41C8A000-687F-451E-98AF-0E236D416BF9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149" name="ïsḻîdé">
                <a:extLst>
                  <a:ext uri="{FF2B5EF4-FFF2-40B4-BE49-F238E27FC236}">
                    <a16:creationId xmlns:a16="http://schemas.microsoft.com/office/drawing/2014/main" id="{00D57034-4E32-4794-973D-3A6E08FC0715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defRPr sz="1800"/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42" name="íşļîḍè">
              <a:extLst>
                <a:ext uri="{FF2B5EF4-FFF2-40B4-BE49-F238E27FC236}">
                  <a16:creationId xmlns:a16="http://schemas.microsoft.com/office/drawing/2014/main" id="{C7402897-9A0D-44DB-9468-3C9A4690FA23}"/>
                </a:ext>
              </a:extLst>
            </p:cNvPr>
            <p:cNvGrpSpPr/>
            <p:nvPr/>
          </p:nvGrpSpPr>
          <p:grpSpPr>
            <a:xfrm>
              <a:off x="21960976" y="7610717"/>
              <a:ext cx="4536631" cy="1468919"/>
              <a:chOff x="6270784" y="2591746"/>
              <a:chExt cx="1920479" cy="621833"/>
            </a:xfrm>
          </p:grpSpPr>
          <p:sp>
            <p:nvSpPr>
              <p:cNvPr id="146" name="îsḻiḓé">
                <a:extLst>
                  <a:ext uri="{FF2B5EF4-FFF2-40B4-BE49-F238E27FC236}">
                    <a16:creationId xmlns:a16="http://schemas.microsoft.com/office/drawing/2014/main" id="{FCA2367D-13BF-4BED-A2F9-24CAD7044D1C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147" name="iṡľîḋè">
                <a:extLst>
                  <a:ext uri="{FF2B5EF4-FFF2-40B4-BE49-F238E27FC236}">
                    <a16:creationId xmlns:a16="http://schemas.microsoft.com/office/drawing/2014/main" id="{284CE175-4A23-4FA5-AE20-703D9EBBC27B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  <p:grpSp>
          <p:nvGrpSpPr>
            <p:cNvPr id="143" name="íś1íḋè">
              <a:extLst>
                <a:ext uri="{FF2B5EF4-FFF2-40B4-BE49-F238E27FC236}">
                  <a16:creationId xmlns:a16="http://schemas.microsoft.com/office/drawing/2014/main" id="{29959B5A-3F07-48C4-894A-D17CA3983196}"/>
                </a:ext>
              </a:extLst>
            </p:cNvPr>
            <p:cNvGrpSpPr/>
            <p:nvPr/>
          </p:nvGrpSpPr>
          <p:grpSpPr>
            <a:xfrm>
              <a:off x="21960976" y="9832541"/>
              <a:ext cx="4536631" cy="1468919"/>
              <a:chOff x="6270784" y="2591746"/>
              <a:chExt cx="1920479" cy="621833"/>
            </a:xfrm>
          </p:grpSpPr>
          <p:sp>
            <p:nvSpPr>
              <p:cNvPr id="144" name="ïşḷíḑe">
                <a:extLst>
                  <a:ext uri="{FF2B5EF4-FFF2-40B4-BE49-F238E27FC236}">
                    <a16:creationId xmlns:a16="http://schemas.microsoft.com/office/drawing/2014/main" id="{994B9976-4367-4112-A14A-2B75E24926F8}"/>
                  </a:ext>
                </a:extLst>
              </p:cNvPr>
              <p:cNvSpPr/>
              <p:nvPr/>
            </p:nvSpPr>
            <p:spPr>
              <a:xfrm>
                <a:off x="6270784" y="2810077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362" dirty="0"/>
                  <a:t>Copy paste fonts. Choose the </a:t>
                </a:r>
                <a:r>
                  <a:rPr lang="en-US" altLang="zh-CN" sz="2362"/>
                  <a:t>only optio</a:t>
                </a:r>
                <a:r>
                  <a:rPr lang="en-US" altLang="zh-CN" sz="236"/>
                  <a:t> </a:t>
                </a:r>
                <a:r>
                  <a:rPr lang="en-US" altLang="zh-CN" sz="2362"/>
                  <a:t>n </a:t>
                </a:r>
                <a:r>
                  <a:rPr lang="en-US" altLang="zh-CN" sz="2362" dirty="0"/>
                  <a:t>to retain text.</a:t>
                </a:r>
              </a:p>
            </p:txBody>
          </p:sp>
          <p:sp>
            <p:nvSpPr>
              <p:cNvPr id="145" name="ïS1îďe">
                <a:extLst>
                  <a:ext uri="{FF2B5EF4-FFF2-40B4-BE49-F238E27FC236}">
                    <a16:creationId xmlns:a16="http://schemas.microsoft.com/office/drawing/2014/main" id="{48140E9A-0296-4EC7-8639-340B690CA35A}"/>
                  </a:ext>
                </a:extLst>
              </p:cNvPr>
              <p:cNvSpPr/>
              <p:nvPr/>
            </p:nvSpPr>
            <p:spPr>
              <a:xfrm>
                <a:off x="6270784" y="2591746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216003" tIns="108002" rIns="216003" bIns="108002" anchor="b" anchorCtr="0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62" b="1"/>
                  <a:t>Text </a:t>
                </a:r>
                <a:r>
                  <a:rPr lang="en-US" altLang="zh-CN" sz="236" b="1"/>
                  <a:t> </a:t>
                </a:r>
                <a:r>
                  <a:rPr lang="en-US" altLang="zh-CN" sz="2362" b="1"/>
                  <a:t>here</a:t>
                </a:r>
                <a:endParaRPr lang="en-US" altLang="zh-CN" sz="2362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49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F822-2990-4E3B-B33F-FAFF8D51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3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34F4D01-4588-4FA8-B8D8-88DF2EB750E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281129" y="4174777"/>
            <a:ext cx="24031526" cy="9008320"/>
            <a:chOff x="965664" y="1767254"/>
            <a:chExt cx="10173196" cy="3813466"/>
          </a:xfrm>
        </p:grpSpPr>
        <p:grpSp>
          <p:nvGrpSpPr>
            <p:cNvPr id="4" name="îšľiḋè">
              <a:extLst>
                <a:ext uri="{FF2B5EF4-FFF2-40B4-BE49-F238E27FC236}">
                  <a16:creationId xmlns:a16="http://schemas.microsoft.com/office/drawing/2014/main" id="{904801E2-C59D-47E4-8730-E5CDC5211ED6}"/>
                </a:ext>
              </a:extLst>
            </p:cNvPr>
            <p:cNvGrpSpPr/>
            <p:nvPr/>
          </p:nvGrpSpPr>
          <p:grpSpPr>
            <a:xfrm>
              <a:off x="4707573" y="2091989"/>
              <a:ext cx="3179769" cy="3488731"/>
              <a:chOff x="4474765" y="2107318"/>
              <a:chExt cx="3462362" cy="3798783"/>
            </a:xfrm>
            <a:effectLst>
              <a:outerShdw blurRad="152400" dist="76200" dir="5400000" sx="90000" sy="-19000" rotWithShape="0">
                <a:prstClr val="black">
                  <a:alpha val="5000"/>
                </a:prstClr>
              </a:outerShdw>
            </a:effectLst>
          </p:grpSpPr>
          <p:sp>
            <p:nvSpPr>
              <p:cNvPr id="33" name="íşļiḋe">
                <a:extLst>
                  <a:ext uri="{FF2B5EF4-FFF2-40B4-BE49-F238E27FC236}">
                    <a16:creationId xmlns:a16="http://schemas.microsoft.com/office/drawing/2014/main" id="{CA0FA531-F2B2-48B6-B761-AC0AE5C63A7F}"/>
                  </a:ext>
                </a:extLst>
              </p:cNvPr>
              <p:cNvSpPr/>
              <p:nvPr/>
            </p:nvSpPr>
            <p:spPr bwMode="auto">
              <a:xfrm rot="19890794">
                <a:off x="5447058" y="2122743"/>
                <a:ext cx="1233488" cy="33797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4" name="îṣľiḓé">
                <a:extLst>
                  <a:ext uri="{FF2B5EF4-FFF2-40B4-BE49-F238E27FC236}">
                    <a16:creationId xmlns:a16="http://schemas.microsoft.com/office/drawing/2014/main" id="{94C52982-A5F6-4BB6-B33E-2F771B1AA9E0}"/>
                  </a:ext>
                </a:extLst>
              </p:cNvPr>
              <p:cNvSpPr/>
              <p:nvPr/>
            </p:nvSpPr>
            <p:spPr bwMode="auto">
              <a:xfrm rot="19890794">
                <a:off x="5534347" y="3081979"/>
                <a:ext cx="2035175" cy="960438"/>
              </a:xfrm>
              <a:custGeom>
                <a:avLst/>
                <a:gdLst>
                  <a:gd name="T0" fmla="*/ 1043 w 1309"/>
                  <a:gd name="T1" fmla="*/ 95 h 618"/>
                  <a:gd name="T2" fmla="*/ 602 w 1309"/>
                  <a:gd name="T3" fmla="*/ 0 h 618"/>
                  <a:gd name="T4" fmla="*/ 0 w 1309"/>
                  <a:gd name="T5" fmla="*/ 602 h 618"/>
                  <a:gd name="T6" fmla="*/ 301 w 1309"/>
                  <a:gd name="T7" fmla="*/ 618 h 618"/>
                  <a:gd name="T8" fmla="*/ 1043 w 1309"/>
                  <a:gd name="T9" fmla="*/ 506 h 618"/>
                  <a:gd name="T10" fmla="*/ 1309 w 1309"/>
                  <a:gd name="T11" fmla="*/ 301 h 618"/>
                  <a:gd name="T12" fmla="*/ 1043 w 1309"/>
                  <a:gd name="T13" fmla="*/ 95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9" h="618">
                    <a:moveTo>
                      <a:pt x="1043" y="95"/>
                    </a:moveTo>
                    <a:cubicBezTo>
                      <a:pt x="918" y="50"/>
                      <a:pt x="767" y="18"/>
                      <a:pt x="602" y="0"/>
                    </a:cubicBezTo>
                    <a:cubicBezTo>
                      <a:pt x="0" y="602"/>
                      <a:pt x="0" y="602"/>
                      <a:pt x="0" y="602"/>
                    </a:cubicBezTo>
                    <a:cubicBezTo>
                      <a:pt x="97" y="612"/>
                      <a:pt x="198" y="618"/>
                      <a:pt x="301" y="618"/>
                    </a:cubicBezTo>
                    <a:cubicBezTo>
                      <a:pt x="583" y="618"/>
                      <a:pt x="846" y="578"/>
                      <a:pt x="1043" y="506"/>
                    </a:cubicBezTo>
                    <a:cubicBezTo>
                      <a:pt x="1239" y="435"/>
                      <a:pt x="1309" y="353"/>
                      <a:pt x="1309" y="301"/>
                    </a:cubicBezTo>
                    <a:cubicBezTo>
                      <a:pt x="1309" y="248"/>
                      <a:pt x="1239" y="167"/>
                      <a:pt x="1043" y="9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5" name="íṩ1íḑê">
                <a:extLst>
                  <a:ext uri="{FF2B5EF4-FFF2-40B4-BE49-F238E27FC236}">
                    <a16:creationId xmlns:a16="http://schemas.microsoft.com/office/drawing/2014/main" id="{C04B59DC-B29C-4E81-8B19-4F6F3B918C95}"/>
                  </a:ext>
                </a:extLst>
              </p:cNvPr>
              <p:cNvSpPr/>
              <p:nvPr/>
            </p:nvSpPr>
            <p:spPr bwMode="auto">
              <a:xfrm rot="19890794">
                <a:off x="5664173" y="2107318"/>
                <a:ext cx="1443038" cy="1574800"/>
              </a:xfrm>
              <a:custGeom>
                <a:avLst/>
                <a:gdLst>
                  <a:gd name="T0" fmla="*/ 552 w 928"/>
                  <a:gd name="T1" fmla="*/ 303 h 1013"/>
                  <a:gd name="T2" fmla="*/ 816 w 928"/>
                  <a:gd name="T3" fmla="*/ 1013 h 1013"/>
                  <a:gd name="T4" fmla="*/ 927 w 928"/>
                  <a:gd name="T5" fmla="*/ 927 h 1013"/>
                  <a:gd name="T6" fmla="*/ 928 w 928"/>
                  <a:gd name="T7" fmla="*/ 927 h 1013"/>
                  <a:gd name="T8" fmla="*/ 656 w 928"/>
                  <a:gd name="T9" fmla="*/ 271 h 1013"/>
                  <a:gd name="T10" fmla="*/ 0 w 928"/>
                  <a:gd name="T11" fmla="*/ 0 h 1013"/>
                  <a:gd name="T12" fmla="*/ 552 w 928"/>
                  <a:gd name="T13" fmla="*/ 30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8" h="1013">
                    <a:moveTo>
                      <a:pt x="552" y="303"/>
                    </a:moveTo>
                    <a:cubicBezTo>
                      <a:pt x="703" y="499"/>
                      <a:pt x="816" y="766"/>
                      <a:pt x="816" y="1013"/>
                    </a:cubicBezTo>
                    <a:cubicBezTo>
                      <a:pt x="891" y="974"/>
                      <a:pt x="920" y="941"/>
                      <a:pt x="927" y="927"/>
                    </a:cubicBezTo>
                    <a:cubicBezTo>
                      <a:pt x="928" y="927"/>
                      <a:pt x="928" y="927"/>
                      <a:pt x="928" y="927"/>
                    </a:cubicBezTo>
                    <a:cubicBezTo>
                      <a:pt x="928" y="679"/>
                      <a:pt x="831" y="446"/>
                      <a:pt x="656" y="271"/>
                    </a:cubicBezTo>
                    <a:cubicBezTo>
                      <a:pt x="481" y="96"/>
                      <a:pt x="248" y="0"/>
                      <a:pt x="0" y="0"/>
                    </a:cubicBezTo>
                    <a:cubicBezTo>
                      <a:pt x="248" y="0"/>
                      <a:pt x="503" y="239"/>
                      <a:pt x="552" y="30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6" name="ïS1îḋê">
                <a:extLst>
                  <a:ext uri="{FF2B5EF4-FFF2-40B4-BE49-F238E27FC236}">
                    <a16:creationId xmlns:a16="http://schemas.microsoft.com/office/drawing/2014/main" id="{3F031439-EFD7-4241-928D-2C59EA9F673F}"/>
                  </a:ext>
                </a:extLst>
              </p:cNvPr>
              <p:cNvSpPr/>
              <p:nvPr/>
            </p:nvSpPr>
            <p:spPr bwMode="auto">
              <a:xfrm rot="19890794">
                <a:off x="5674744" y="2148962"/>
                <a:ext cx="1268413" cy="1574800"/>
              </a:xfrm>
              <a:custGeom>
                <a:avLst/>
                <a:gdLst>
                  <a:gd name="T0" fmla="*/ 0 w 816"/>
                  <a:gd name="T1" fmla="*/ 0 h 1013"/>
                  <a:gd name="T2" fmla="*/ 0 w 816"/>
                  <a:gd name="T3" fmla="*/ 927 h 1013"/>
                  <a:gd name="T4" fmla="*/ 816 w 816"/>
                  <a:gd name="T5" fmla="*/ 1013 h 1013"/>
                  <a:gd name="T6" fmla="*/ 552 w 816"/>
                  <a:gd name="T7" fmla="*/ 285 h 1013"/>
                  <a:gd name="T8" fmla="*/ 0 w 816"/>
                  <a:gd name="T9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1013">
                    <a:moveTo>
                      <a:pt x="0" y="0"/>
                    </a:moveTo>
                    <a:cubicBezTo>
                      <a:pt x="0" y="927"/>
                      <a:pt x="0" y="927"/>
                      <a:pt x="0" y="927"/>
                    </a:cubicBezTo>
                    <a:cubicBezTo>
                      <a:pt x="816" y="1013"/>
                      <a:pt x="816" y="1013"/>
                      <a:pt x="816" y="1013"/>
                    </a:cubicBezTo>
                    <a:cubicBezTo>
                      <a:pt x="816" y="766"/>
                      <a:pt x="727" y="461"/>
                      <a:pt x="552" y="285"/>
                    </a:cubicBezTo>
                    <a:cubicBezTo>
                      <a:pt x="412" y="145"/>
                      <a:pt x="248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7" name="íś1ïḍê">
                <a:extLst>
                  <a:ext uri="{FF2B5EF4-FFF2-40B4-BE49-F238E27FC236}">
                    <a16:creationId xmlns:a16="http://schemas.microsoft.com/office/drawing/2014/main" id="{14AF1453-CC81-4213-BA9F-61FA13287A81}"/>
                  </a:ext>
                </a:extLst>
              </p:cNvPr>
              <p:cNvSpPr/>
              <p:nvPr/>
            </p:nvSpPr>
            <p:spPr bwMode="auto">
              <a:xfrm rot="19890794">
                <a:off x="5532930" y="2437593"/>
                <a:ext cx="1247775" cy="1498600"/>
              </a:xfrm>
              <a:custGeom>
                <a:avLst/>
                <a:gdLst>
                  <a:gd name="T0" fmla="*/ 803 w 803"/>
                  <a:gd name="T1" fmla="*/ 876 h 964"/>
                  <a:gd name="T2" fmla="*/ 589 w 803"/>
                  <a:gd name="T3" fmla="*/ 279 h 964"/>
                  <a:gd name="T4" fmla="*/ 156 w 803"/>
                  <a:gd name="T5" fmla="*/ 0 h 964"/>
                  <a:gd name="T6" fmla="*/ 101 w 803"/>
                  <a:gd name="T7" fmla="*/ 120 h 964"/>
                  <a:gd name="T8" fmla="*/ 4 w 803"/>
                  <a:gd name="T9" fmla="*/ 654 h 964"/>
                  <a:gd name="T10" fmla="*/ 0 w 803"/>
                  <a:gd name="T11" fmla="*/ 807 h 964"/>
                  <a:gd name="T12" fmla="*/ 4 w 803"/>
                  <a:gd name="T13" fmla="*/ 959 h 964"/>
                  <a:gd name="T14" fmla="*/ 156 w 803"/>
                  <a:gd name="T15" fmla="*/ 964 h 964"/>
                  <a:gd name="T16" fmla="*/ 309 w 803"/>
                  <a:gd name="T17" fmla="*/ 959 h 964"/>
                  <a:gd name="T18" fmla="*/ 803 w 803"/>
                  <a:gd name="T19" fmla="*/ 876 h 964"/>
                  <a:gd name="T20" fmla="*/ 803 w 803"/>
                  <a:gd name="T21" fmla="*/ 876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3" h="964">
                    <a:moveTo>
                      <a:pt x="803" y="876"/>
                    </a:moveTo>
                    <a:cubicBezTo>
                      <a:pt x="784" y="654"/>
                      <a:pt x="705" y="419"/>
                      <a:pt x="589" y="279"/>
                    </a:cubicBezTo>
                    <a:cubicBezTo>
                      <a:pt x="455" y="120"/>
                      <a:pt x="322" y="25"/>
                      <a:pt x="156" y="0"/>
                    </a:cubicBezTo>
                    <a:cubicBezTo>
                      <a:pt x="140" y="27"/>
                      <a:pt x="121" y="66"/>
                      <a:pt x="101" y="120"/>
                    </a:cubicBezTo>
                    <a:cubicBezTo>
                      <a:pt x="49" y="265"/>
                      <a:pt x="15" y="450"/>
                      <a:pt x="4" y="654"/>
                    </a:cubicBezTo>
                    <a:cubicBezTo>
                      <a:pt x="1" y="704"/>
                      <a:pt x="0" y="755"/>
                      <a:pt x="0" y="807"/>
                    </a:cubicBezTo>
                    <a:cubicBezTo>
                      <a:pt x="0" y="859"/>
                      <a:pt x="1" y="910"/>
                      <a:pt x="4" y="959"/>
                    </a:cubicBezTo>
                    <a:cubicBezTo>
                      <a:pt x="54" y="962"/>
                      <a:pt x="105" y="964"/>
                      <a:pt x="156" y="964"/>
                    </a:cubicBezTo>
                    <a:cubicBezTo>
                      <a:pt x="208" y="964"/>
                      <a:pt x="259" y="962"/>
                      <a:pt x="309" y="959"/>
                    </a:cubicBezTo>
                    <a:cubicBezTo>
                      <a:pt x="495" y="949"/>
                      <a:pt x="665" y="920"/>
                      <a:pt x="803" y="876"/>
                    </a:cubicBezTo>
                    <a:cubicBezTo>
                      <a:pt x="803" y="876"/>
                      <a:pt x="803" y="876"/>
                      <a:pt x="803" y="87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8" name="íṧḷïḓè">
                <a:extLst>
                  <a:ext uri="{FF2B5EF4-FFF2-40B4-BE49-F238E27FC236}">
                    <a16:creationId xmlns:a16="http://schemas.microsoft.com/office/drawing/2014/main" id="{593B334E-8931-45E2-B5D2-EFB73240E9B4}"/>
                  </a:ext>
                </a:extLst>
              </p:cNvPr>
              <p:cNvSpPr/>
              <p:nvPr/>
            </p:nvSpPr>
            <p:spPr bwMode="auto">
              <a:xfrm rot="19890794">
                <a:off x="4474765" y="2526313"/>
                <a:ext cx="1690688" cy="3379788"/>
              </a:xfrm>
              <a:custGeom>
                <a:avLst/>
                <a:gdLst>
                  <a:gd name="T0" fmla="*/ 1087 w 1087"/>
                  <a:gd name="T1" fmla="*/ 0 h 2174"/>
                  <a:gd name="T2" fmla="*/ 0 w 1087"/>
                  <a:gd name="T3" fmla="*/ 1087 h 2174"/>
                  <a:gd name="T4" fmla="*/ 1087 w 1087"/>
                  <a:gd name="T5" fmla="*/ 2174 h 2174"/>
                  <a:gd name="T6" fmla="*/ 1087 w 1087"/>
                  <a:gd name="T7" fmla="*/ 2174 h 2174"/>
                  <a:gd name="T8" fmla="*/ 691 w 1087"/>
                  <a:gd name="T9" fmla="*/ 1087 h 2174"/>
                  <a:gd name="T10" fmla="*/ 1087 w 1087"/>
                  <a:gd name="T11" fmla="*/ 0 h 2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7" h="2174">
                    <a:moveTo>
                      <a:pt x="1087" y="0"/>
                    </a:moveTo>
                    <a:cubicBezTo>
                      <a:pt x="487" y="0"/>
                      <a:pt x="0" y="486"/>
                      <a:pt x="0" y="1087"/>
                    </a:cubicBezTo>
                    <a:cubicBezTo>
                      <a:pt x="0" y="1687"/>
                      <a:pt x="487" y="2174"/>
                      <a:pt x="1087" y="2174"/>
                    </a:cubicBezTo>
                    <a:cubicBezTo>
                      <a:pt x="1087" y="2174"/>
                      <a:pt x="1087" y="2174"/>
                      <a:pt x="1087" y="2174"/>
                    </a:cubicBezTo>
                    <a:cubicBezTo>
                      <a:pt x="868" y="2174"/>
                      <a:pt x="691" y="1687"/>
                      <a:pt x="691" y="1087"/>
                    </a:cubicBezTo>
                    <a:cubicBezTo>
                      <a:pt x="691" y="486"/>
                      <a:pt x="868" y="0"/>
                      <a:pt x="1087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  <p:sp>
            <p:nvSpPr>
              <p:cNvPr id="39" name="işliďé">
                <a:extLst>
                  <a:ext uri="{FF2B5EF4-FFF2-40B4-BE49-F238E27FC236}">
                    <a16:creationId xmlns:a16="http://schemas.microsoft.com/office/drawing/2014/main" id="{C06A6611-308D-484A-ADD9-BDF0A1B1AE92}"/>
                  </a:ext>
                </a:extLst>
              </p:cNvPr>
              <p:cNvSpPr/>
              <p:nvPr/>
            </p:nvSpPr>
            <p:spPr bwMode="auto">
              <a:xfrm rot="19890794">
                <a:off x="5901952" y="3456977"/>
                <a:ext cx="2035175" cy="1565275"/>
              </a:xfrm>
              <a:custGeom>
                <a:avLst/>
                <a:gdLst>
                  <a:gd name="T0" fmla="*/ 1309 w 1309"/>
                  <a:gd name="T1" fmla="*/ 0 h 1007"/>
                  <a:gd name="T2" fmla="*/ 1043 w 1309"/>
                  <a:gd name="T3" fmla="*/ 205 h 1007"/>
                  <a:gd name="T4" fmla="*/ 301 w 1309"/>
                  <a:gd name="T5" fmla="*/ 317 h 1007"/>
                  <a:gd name="T6" fmla="*/ 0 w 1309"/>
                  <a:gd name="T7" fmla="*/ 301 h 1007"/>
                  <a:gd name="T8" fmla="*/ 96 w 1309"/>
                  <a:gd name="T9" fmla="*/ 741 h 1007"/>
                  <a:gd name="T10" fmla="*/ 301 w 1309"/>
                  <a:gd name="T11" fmla="*/ 1007 h 1007"/>
                  <a:gd name="T12" fmla="*/ 301 w 1309"/>
                  <a:gd name="T13" fmla="*/ 1007 h 1007"/>
                  <a:gd name="T14" fmla="*/ 1013 w 1309"/>
                  <a:gd name="T15" fmla="*/ 712 h 1007"/>
                  <a:gd name="T16" fmla="*/ 1309 w 1309"/>
                  <a:gd name="T17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9" h="1007">
                    <a:moveTo>
                      <a:pt x="1309" y="0"/>
                    </a:moveTo>
                    <a:cubicBezTo>
                      <a:pt x="1308" y="52"/>
                      <a:pt x="1238" y="134"/>
                      <a:pt x="1043" y="205"/>
                    </a:cubicBezTo>
                    <a:cubicBezTo>
                      <a:pt x="846" y="277"/>
                      <a:pt x="583" y="317"/>
                      <a:pt x="301" y="317"/>
                    </a:cubicBezTo>
                    <a:cubicBezTo>
                      <a:pt x="198" y="317"/>
                      <a:pt x="97" y="311"/>
                      <a:pt x="0" y="301"/>
                    </a:cubicBezTo>
                    <a:cubicBezTo>
                      <a:pt x="18" y="466"/>
                      <a:pt x="51" y="617"/>
                      <a:pt x="96" y="741"/>
                    </a:cubicBezTo>
                    <a:cubicBezTo>
                      <a:pt x="167" y="937"/>
                      <a:pt x="249" y="1007"/>
                      <a:pt x="301" y="1007"/>
                    </a:cubicBezTo>
                    <a:cubicBezTo>
                      <a:pt x="301" y="1007"/>
                      <a:pt x="301" y="1007"/>
                      <a:pt x="301" y="1007"/>
                    </a:cubicBezTo>
                    <a:cubicBezTo>
                      <a:pt x="570" y="1007"/>
                      <a:pt x="823" y="902"/>
                      <a:pt x="1013" y="712"/>
                    </a:cubicBezTo>
                    <a:cubicBezTo>
                      <a:pt x="1204" y="522"/>
                      <a:pt x="1308" y="269"/>
                      <a:pt x="1309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wrap="square" lIns="216003" tIns="108002" rIns="216003" bIns="108002" anchor="ctr">
                <a:normAutofit/>
              </a:bodyPr>
              <a:lstStyle/>
              <a:p>
                <a:pPr algn="ctr"/>
                <a:endParaRPr sz="10044"/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F3CF9CD-DDE2-4CFB-BCFB-B9821BCA1BCC}"/>
                </a:ext>
              </a:extLst>
            </p:cNvPr>
            <p:cNvCxnSpPr/>
            <p:nvPr/>
          </p:nvCxnSpPr>
          <p:spPr>
            <a:xfrm flipV="1">
              <a:off x="6768589" y="2094633"/>
              <a:ext cx="459155" cy="459155"/>
            </a:xfrm>
            <a:prstGeom prst="line">
              <a:avLst/>
            </a:prstGeom>
            <a:ln w="1905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E71FE91-B67B-4225-BA8C-592178F3265D}"/>
                </a:ext>
              </a:extLst>
            </p:cNvPr>
            <p:cNvCxnSpPr/>
            <p:nvPr/>
          </p:nvCxnSpPr>
          <p:spPr>
            <a:xfrm>
              <a:off x="7223369" y="2095792"/>
              <a:ext cx="91776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008C0A3-883E-4409-984C-78EDE4010F16}"/>
                </a:ext>
              </a:extLst>
            </p:cNvPr>
            <p:cNvCxnSpPr/>
            <p:nvPr/>
          </p:nvCxnSpPr>
          <p:spPr>
            <a:xfrm rot="10800000" flipV="1">
              <a:off x="4445587" y="4261483"/>
              <a:ext cx="459155" cy="459155"/>
            </a:xfrm>
            <a:prstGeom prst="line">
              <a:avLst/>
            </a:prstGeom>
            <a:ln w="1905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6B5C83-9935-48D7-890F-34DA1ED82298}"/>
                </a:ext>
              </a:extLst>
            </p:cNvPr>
            <p:cNvCxnSpPr/>
            <p:nvPr/>
          </p:nvCxnSpPr>
          <p:spPr>
            <a:xfrm rot="8100000">
              <a:off x="4141688" y="4590669"/>
              <a:ext cx="257618" cy="25761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A8DED3F-DEC9-4A24-9E2B-CF7F71ED007D}"/>
                </a:ext>
              </a:extLst>
            </p:cNvPr>
            <p:cNvCxnSpPr/>
            <p:nvPr/>
          </p:nvCxnSpPr>
          <p:spPr>
            <a:xfrm flipH="1" flipV="1">
              <a:off x="5131728" y="2119742"/>
              <a:ext cx="629557" cy="629557"/>
            </a:xfrm>
            <a:prstGeom prst="line">
              <a:avLst/>
            </a:prstGeom>
            <a:ln w="1905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A6DD7BA-AEF9-4081-97B7-F49FE0B3B5FD}"/>
                </a:ext>
              </a:extLst>
            </p:cNvPr>
            <p:cNvCxnSpPr/>
            <p:nvPr/>
          </p:nvCxnSpPr>
          <p:spPr>
            <a:xfrm flipH="1">
              <a:off x="3879355" y="2121330"/>
              <a:ext cx="1258371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EA22B6B-FEBF-4F2C-A86E-AA2038E25DD4}"/>
                </a:ext>
              </a:extLst>
            </p:cNvPr>
            <p:cNvCxnSpPr/>
            <p:nvPr/>
          </p:nvCxnSpPr>
          <p:spPr>
            <a:xfrm rot="10800000" flipH="1" flipV="1">
              <a:off x="7300727" y="4127408"/>
              <a:ext cx="459155" cy="459155"/>
            </a:xfrm>
            <a:prstGeom prst="line">
              <a:avLst/>
            </a:prstGeom>
            <a:ln w="1905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220132-05ED-4192-8D6F-8BFDA5984C28}"/>
                </a:ext>
              </a:extLst>
            </p:cNvPr>
            <p:cNvCxnSpPr/>
            <p:nvPr/>
          </p:nvCxnSpPr>
          <p:spPr>
            <a:xfrm rot="13500000" flipH="1">
              <a:off x="7806162" y="4456595"/>
              <a:ext cx="257618" cy="25761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îślïḋê">
              <a:extLst>
                <a:ext uri="{FF2B5EF4-FFF2-40B4-BE49-F238E27FC236}">
                  <a16:creationId xmlns:a16="http://schemas.microsoft.com/office/drawing/2014/main" id="{F4C12FF5-543C-4509-B233-FEF5C03DD311}"/>
                </a:ext>
              </a:extLst>
            </p:cNvPr>
            <p:cNvSpPr txBox="1"/>
            <p:nvPr/>
          </p:nvSpPr>
          <p:spPr>
            <a:xfrm>
              <a:off x="8675686" y="1767254"/>
              <a:ext cx="2463174" cy="380120"/>
            </a:xfrm>
            <a:prstGeom prst="rect">
              <a:avLst/>
            </a:prstGeom>
            <a:noFill/>
          </p:spPr>
          <p:txBody>
            <a:bodyPr wrap="none" lIns="216003" tIns="108002" rIns="216003" bIns="108002">
              <a:normAutofit lnSpcReduction="10000"/>
            </a:bodyPr>
            <a:lstStyle/>
            <a:p>
              <a:r>
                <a:rPr lang="en-US" altLang="zh-CN" sz="472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4724" b="1"/>
                <a:t>re</a:t>
              </a:r>
              <a:endParaRPr lang="zh-CN" altLang="en-US" sz="4724" b="1" dirty="0"/>
            </a:p>
          </p:txBody>
        </p:sp>
        <p:sp>
          <p:nvSpPr>
            <p:cNvPr id="14" name="işḷíḍe">
              <a:extLst>
                <a:ext uri="{FF2B5EF4-FFF2-40B4-BE49-F238E27FC236}">
                  <a16:creationId xmlns:a16="http://schemas.microsoft.com/office/drawing/2014/main" id="{76644714-6628-42F4-9410-0E661F8104A5}"/>
                </a:ext>
              </a:extLst>
            </p:cNvPr>
            <p:cNvSpPr/>
            <p:nvPr/>
          </p:nvSpPr>
          <p:spPr>
            <a:xfrm>
              <a:off x="8675686" y="2147374"/>
              <a:ext cx="2463174" cy="600164"/>
            </a:xfrm>
            <a:prstGeom prst="rect">
              <a:avLst/>
            </a:prstGeom>
          </p:spPr>
          <p:txBody>
            <a:bodyPr wrap="square" lIns="216003" tIns="108002" rIns="216003" bIns="108002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598"/>
                <a:t>Copy paste fonts. Choose the only option to retain </a:t>
              </a:r>
              <a:r>
                <a:rPr lang="en-US" altLang="zh-CN" sz="236"/>
                <a:t> </a:t>
              </a:r>
              <a:r>
                <a:rPr lang="en-US" altLang="zh-CN" sz="2598"/>
                <a:t>text.</a:t>
              </a:r>
              <a:endParaRPr lang="zh-CN" altLang="en-US" sz="2598" dirty="0"/>
            </a:p>
          </p:txBody>
        </p:sp>
        <p:sp>
          <p:nvSpPr>
            <p:cNvPr id="15" name="íşḷîḓe">
              <a:extLst>
                <a:ext uri="{FF2B5EF4-FFF2-40B4-BE49-F238E27FC236}">
                  <a16:creationId xmlns:a16="http://schemas.microsoft.com/office/drawing/2014/main" id="{435E0A5D-9720-40EA-8028-8DDBF77405BE}"/>
                </a:ext>
              </a:extLst>
            </p:cNvPr>
            <p:cNvSpPr txBox="1"/>
            <p:nvPr/>
          </p:nvSpPr>
          <p:spPr>
            <a:xfrm>
              <a:off x="965664" y="1767254"/>
              <a:ext cx="2478245" cy="380120"/>
            </a:xfrm>
            <a:prstGeom prst="rect">
              <a:avLst/>
            </a:prstGeom>
            <a:noFill/>
          </p:spPr>
          <p:txBody>
            <a:bodyPr wrap="none" lIns="216003" tIns="108002" rIns="216003" bIns="108002">
              <a:normAutofit lnSpcReduction="10000"/>
            </a:bodyPr>
            <a:lstStyle/>
            <a:p>
              <a:pPr algn="r"/>
              <a:r>
                <a:rPr lang="en-US" altLang="zh-CN" sz="472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4724" b="1"/>
                <a:t>re</a:t>
              </a:r>
              <a:endParaRPr lang="zh-CN" altLang="en-US" sz="4724" b="1" dirty="0"/>
            </a:p>
          </p:txBody>
        </p:sp>
        <p:sp>
          <p:nvSpPr>
            <p:cNvPr id="16" name="ïŝlîḓê">
              <a:extLst>
                <a:ext uri="{FF2B5EF4-FFF2-40B4-BE49-F238E27FC236}">
                  <a16:creationId xmlns:a16="http://schemas.microsoft.com/office/drawing/2014/main" id="{44634668-40C3-4138-871A-662F4904F2AB}"/>
                </a:ext>
              </a:extLst>
            </p:cNvPr>
            <p:cNvSpPr/>
            <p:nvPr/>
          </p:nvSpPr>
          <p:spPr>
            <a:xfrm>
              <a:off x="965664" y="2147374"/>
              <a:ext cx="2478245" cy="600164"/>
            </a:xfrm>
            <a:prstGeom prst="rect">
              <a:avLst/>
            </a:prstGeom>
          </p:spPr>
          <p:txBody>
            <a:bodyPr wrap="square" lIns="216003" tIns="108002" rIns="216003" bIns="108002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598" dirty="0"/>
                <a:t>Copy paste fonts. Choose the only option to </a:t>
              </a:r>
              <a:r>
                <a:rPr lang="en-US" altLang="zh-CN" sz="2598"/>
                <a:t>retain </a:t>
              </a:r>
              <a:r>
                <a:rPr lang="en-US" altLang="zh-CN" sz="236"/>
                <a:t> </a:t>
              </a:r>
              <a:r>
                <a:rPr lang="en-US" altLang="zh-CN" sz="2598"/>
                <a:t>text</a:t>
              </a:r>
              <a:r>
                <a:rPr lang="en-US" altLang="zh-CN" sz="2598" dirty="0"/>
                <a:t>.</a:t>
              </a:r>
              <a:endParaRPr lang="zh-CN" altLang="en-US" sz="2598" dirty="0"/>
            </a:p>
          </p:txBody>
        </p:sp>
        <p:sp>
          <p:nvSpPr>
            <p:cNvPr id="17" name="ïṣḷîḍé">
              <a:extLst>
                <a:ext uri="{FF2B5EF4-FFF2-40B4-BE49-F238E27FC236}">
                  <a16:creationId xmlns:a16="http://schemas.microsoft.com/office/drawing/2014/main" id="{254C5821-8558-4173-BA9D-740315987221}"/>
                </a:ext>
              </a:extLst>
            </p:cNvPr>
            <p:cNvSpPr txBox="1"/>
            <p:nvPr/>
          </p:nvSpPr>
          <p:spPr>
            <a:xfrm>
              <a:off x="8675686" y="4212690"/>
              <a:ext cx="2463174" cy="380120"/>
            </a:xfrm>
            <a:prstGeom prst="rect">
              <a:avLst/>
            </a:prstGeom>
            <a:noFill/>
          </p:spPr>
          <p:txBody>
            <a:bodyPr wrap="none" lIns="216003" tIns="108002" rIns="216003" bIns="108002">
              <a:normAutofit lnSpcReduction="10000"/>
            </a:bodyPr>
            <a:lstStyle/>
            <a:p>
              <a:r>
                <a:rPr lang="en-US" altLang="zh-CN" sz="472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4724" b="1"/>
                <a:t>re</a:t>
              </a:r>
              <a:endParaRPr lang="zh-CN" altLang="en-US" sz="4724" b="1" dirty="0"/>
            </a:p>
          </p:txBody>
        </p:sp>
        <p:sp>
          <p:nvSpPr>
            <p:cNvPr id="18" name="îşlíďê">
              <a:extLst>
                <a:ext uri="{FF2B5EF4-FFF2-40B4-BE49-F238E27FC236}">
                  <a16:creationId xmlns:a16="http://schemas.microsoft.com/office/drawing/2014/main" id="{54D5E45B-D2E1-4A17-93DD-B7B1E1DC47B7}"/>
                </a:ext>
              </a:extLst>
            </p:cNvPr>
            <p:cNvSpPr/>
            <p:nvPr/>
          </p:nvSpPr>
          <p:spPr>
            <a:xfrm>
              <a:off x="8675686" y="4592810"/>
              <a:ext cx="2463174" cy="600164"/>
            </a:xfrm>
            <a:prstGeom prst="rect">
              <a:avLst/>
            </a:prstGeom>
          </p:spPr>
          <p:txBody>
            <a:bodyPr wrap="square" lIns="216003" tIns="108002" rIns="216003" bIns="108002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598"/>
                <a:t>Copy paste fonts. Choose the only option to retain </a:t>
              </a:r>
              <a:r>
                <a:rPr lang="en-US" altLang="zh-CN" sz="236"/>
                <a:t> </a:t>
              </a:r>
              <a:r>
                <a:rPr lang="en-US" altLang="zh-CN" sz="2598"/>
                <a:t>text.</a:t>
              </a:r>
              <a:endParaRPr lang="zh-CN" altLang="en-US" sz="2598" dirty="0"/>
            </a:p>
          </p:txBody>
        </p:sp>
        <p:sp>
          <p:nvSpPr>
            <p:cNvPr id="19" name="îṩ1iḓè">
              <a:extLst>
                <a:ext uri="{FF2B5EF4-FFF2-40B4-BE49-F238E27FC236}">
                  <a16:creationId xmlns:a16="http://schemas.microsoft.com/office/drawing/2014/main" id="{ECEA635F-33E3-43D0-9B48-8C0E5C681452}"/>
                </a:ext>
              </a:extLst>
            </p:cNvPr>
            <p:cNvSpPr txBox="1"/>
            <p:nvPr/>
          </p:nvSpPr>
          <p:spPr>
            <a:xfrm>
              <a:off x="965664" y="4368151"/>
              <a:ext cx="2478245" cy="380120"/>
            </a:xfrm>
            <a:prstGeom prst="rect">
              <a:avLst/>
            </a:prstGeom>
            <a:noFill/>
          </p:spPr>
          <p:txBody>
            <a:bodyPr wrap="none" lIns="216003" tIns="108002" rIns="216003" bIns="108002">
              <a:normAutofit lnSpcReduction="10000"/>
            </a:bodyPr>
            <a:lstStyle/>
            <a:p>
              <a:pPr algn="r"/>
              <a:r>
                <a:rPr lang="en-US" altLang="zh-CN" sz="4724" b="1"/>
                <a:t>Text he</a:t>
              </a:r>
              <a:r>
                <a:rPr lang="en-US" altLang="zh-CN" sz="236" b="1"/>
                <a:t> </a:t>
              </a:r>
              <a:r>
                <a:rPr lang="en-US" altLang="zh-CN" sz="4724" b="1"/>
                <a:t>re</a:t>
              </a:r>
              <a:endParaRPr lang="zh-CN" altLang="en-US" sz="4724" b="1" dirty="0"/>
            </a:p>
          </p:txBody>
        </p:sp>
        <p:sp>
          <p:nvSpPr>
            <p:cNvPr id="20" name="işľíḍé">
              <a:extLst>
                <a:ext uri="{FF2B5EF4-FFF2-40B4-BE49-F238E27FC236}">
                  <a16:creationId xmlns:a16="http://schemas.microsoft.com/office/drawing/2014/main" id="{38DA54DE-9987-44F2-8794-B9537A465121}"/>
                </a:ext>
              </a:extLst>
            </p:cNvPr>
            <p:cNvSpPr/>
            <p:nvPr/>
          </p:nvSpPr>
          <p:spPr>
            <a:xfrm>
              <a:off x="965664" y="4748271"/>
              <a:ext cx="2478245" cy="600164"/>
            </a:xfrm>
            <a:prstGeom prst="rect">
              <a:avLst/>
            </a:prstGeom>
          </p:spPr>
          <p:txBody>
            <a:bodyPr wrap="square" lIns="216003" tIns="108002" rIns="216003" bIns="108002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598"/>
                <a:t>Copy paste fonts</a:t>
              </a:r>
              <a:r>
                <a:rPr lang="en-US" altLang="zh-CN" sz="236"/>
                <a:t> </a:t>
              </a:r>
              <a:r>
                <a:rPr lang="en-US" altLang="zh-CN" sz="2598"/>
                <a:t>. Choose the only option to retain text.</a:t>
              </a:r>
              <a:endParaRPr lang="zh-CN" altLang="en-US" sz="2598" dirty="0"/>
            </a:p>
          </p:txBody>
        </p:sp>
        <p:grpSp>
          <p:nvGrpSpPr>
            <p:cNvPr id="21" name="iṩļïḓé">
              <a:extLst>
                <a:ext uri="{FF2B5EF4-FFF2-40B4-BE49-F238E27FC236}">
                  <a16:creationId xmlns:a16="http://schemas.microsoft.com/office/drawing/2014/main" id="{DD819840-7538-4503-B93A-894686F4CDE1}"/>
                </a:ext>
              </a:extLst>
            </p:cNvPr>
            <p:cNvGrpSpPr/>
            <p:nvPr/>
          </p:nvGrpSpPr>
          <p:grpSpPr>
            <a:xfrm>
              <a:off x="3591790" y="4501549"/>
              <a:ext cx="378127" cy="372801"/>
              <a:chOff x="9934575" y="-392112"/>
              <a:chExt cx="450850" cy="444500"/>
            </a:xfrm>
            <a:solidFill>
              <a:schemeClr val="accent1"/>
            </a:solidFill>
          </p:grpSpPr>
          <p:sp>
            <p:nvSpPr>
              <p:cNvPr id="29" name="îṩliḋe">
                <a:extLst>
                  <a:ext uri="{FF2B5EF4-FFF2-40B4-BE49-F238E27FC236}">
                    <a16:creationId xmlns:a16="http://schemas.microsoft.com/office/drawing/2014/main" id="{68873F38-A86A-4C4A-B286-1763695D0012}"/>
                  </a:ext>
                </a:extLst>
              </p:cNvPr>
              <p:cNvSpPr/>
              <p:nvPr/>
            </p:nvSpPr>
            <p:spPr bwMode="auto">
              <a:xfrm>
                <a:off x="9934575" y="-392112"/>
                <a:ext cx="450850" cy="444500"/>
              </a:xfrm>
              <a:custGeom>
                <a:avLst/>
                <a:gdLst>
                  <a:gd name="T0" fmla="*/ 111 w 120"/>
                  <a:gd name="T1" fmla="*/ 0 h 118"/>
                  <a:gd name="T2" fmla="*/ 9 w 120"/>
                  <a:gd name="T3" fmla="*/ 0 h 118"/>
                  <a:gd name="T4" fmla="*/ 0 w 120"/>
                  <a:gd name="T5" fmla="*/ 9 h 118"/>
                  <a:gd name="T6" fmla="*/ 0 w 120"/>
                  <a:gd name="T7" fmla="*/ 103 h 118"/>
                  <a:gd name="T8" fmla="*/ 9 w 120"/>
                  <a:gd name="T9" fmla="*/ 112 h 118"/>
                  <a:gd name="T10" fmla="*/ 16 w 120"/>
                  <a:gd name="T11" fmla="*/ 112 h 118"/>
                  <a:gd name="T12" fmla="*/ 16 w 120"/>
                  <a:gd name="T13" fmla="*/ 112 h 118"/>
                  <a:gd name="T14" fmla="*/ 22 w 120"/>
                  <a:gd name="T15" fmla="*/ 118 h 118"/>
                  <a:gd name="T16" fmla="*/ 28 w 120"/>
                  <a:gd name="T17" fmla="*/ 112 h 118"/>
                  <a:gd name="T18" fmla="*/ 28 w 120"/>
                  <a:gd name="T19" fmla="*/ 112 h 118"/>
                  <a:gd name="T20" fmla="*/ 92 w 120"/>
                  <a:gd name="T21" fmla="*/ 112 h 118"/>
                  <a:gd name="T22" fmla="*/ 92 w 120"/>
                  <a:gd name="T23" fmla="*/ 112 h 118"/>
                  <a:gd name="T24" fmla="*/ 98 w 120"/>
                  <a:gd name="T25" fmla="*/ 118 h 118"/>
                  <a:gd name="T26" fmla="*/ 104 w 120"/>
                  <a:gd name="T27" fmla="*/ 112 h 118"/>
                  <a:gd name="T28" fmla="*/ 104 w 120"/>
                  <a:gd name="T29" fmla="*/ 112 h 118"/>
                  <a:gd name="T30" fmla="*/ 111 w 120"/>
                  <a:gd name="T31" fmla="*/ 112 h 118"/>
                  <a:gd name="T32" fmla="*/ 120 w 120"/>
                  <a:gd name="T33" fmla="*/ 103 h 118"/>
                  <a:gd name="T34" fmla="*/ 120 w 120"/>
                  <a:gd name="T35" fmla="*/ 9 h 118"/>
                  <a:gd name="T36" fmla="*/ 111 w 120"/>
                  <a:gd name="T37" fmla="*/ 0 h 118"/>
                  <a:gd name="T38" fmla="*/ 112 w 120"/>
                  <a:gd name="T39" fmla="*/ 103 h 118"/>
                  <a:gd name="T40" fmla="*/ 111 w 120"/>
                  <a:gd name="T41" fmla="*/ 104 h 118"/>
                  <a:gd name="T42" fmla="*/ 9 w 120"/>
                  <a:gd name="T43" fmla="*/ 104 h 118"/>
                  <a:gd name="T44" fmla="*/ 8 w 120"/>
                  <a:gd name="T45" fmla="*/ 103 h 118"/>
                  <a:gd name="T46" fmla="*/ 8 w 120"/>
                  <a:gd name="T47" fmla="*/ 9 h 118"/>
                  <a:gd name="T48" fmla="*/ 9 w 120"/>
                  <a:gd name="T49" fmla="*/ 8 h 118"/>
                  <a:gd name="T50" fmla="*/ 111 w 120"/>
                  <a:gd name="T51" fmla="*/ 8 h 118"/>
                  <a:gd name="T52" fmla="*/ 112 w 120"/>
                  <a:gd name="T53" fmla="*/ 9 h 118"/>
                  <a:gd name="T54" fmla="*/ 112 w 120"/>
                  <a:gd name="T55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118">
                    <a:moveTo>
                      <a:pt x="1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8"/>
                      <a:pt x="4" y="112"/>
                      <a:pt x="9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15"/>
                      <a:pt x="19" y="118"/>
                      <a:pt x="22" y="118"/>
                    </a:cubicBezTo>
                    <a:cubicBezTo>
                      <a:pt x="25" y="118"/>
                      <a:pt x="28" y="115"/>
                      <a:pt x="28" y="112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2" y="115"/>
                      <a:pt x="95" y="118"/>
                      <a:pt x="98" y="118"/>
                    </a:cubicBezTo>
                    <a:cubicBezTo>
                      <a:pt x="101" y="118"/>
                      <a:pt x="104" y="115"/>
                      <a:pt x="104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16" y="112"/>
                      <a:pt x="120" y="108"/>
                      <a:pt x="120" y="103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4"/>
                      <a:pt x="116" y="0"/>
                      <a:pt x="111" y="0"/>
                    </a:cubicBezTo>
                    <a:close/>
                    <a:moveTo>
                      <a:pt x="112" y="103"/>
                    </a:moveTo>
                    <a:cubicBezTo>
                      <a:pt x="112" y="104"/>
                      <a:pt x="112" y="104"/>
                      <a:pt x="111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8" y="104"/>
                      <a:pt x="8" y="104"/>
                      <a:pt x="8" y="10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2" y="8"/>
                      <a:pt x="112" y="8"/>
                      <a:pt x="112" y="9"/>
                    </a:cubicBezTo>
                    <a:lnTo>
                      <a:pt x="11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0" name="íSļídé">
                <a:extLst>
                  <a:ext uri="{FF2B5EF4-FFF2-40B4-BE49-F238E27FC236}">
                    <a16:creationId xmlns:a16="http://schemas.microsoft.com/office/drawing/2014/main" id="{03D6369F-CD5B-498A-B6AA-8D3B522EAEDB}"/>
                  </a:ext>
                </a:extLst>
              </p:cNvPr>
              <p:cNvSpPr/>
              <p:nvPr/>
            </p:nvSpPr>
            <p:spPr bwMode="auto">
              <a:xfrm>
                <a:off x="10061575" y="-2794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8 h 52"/>
                  <a:gd name="T12" fmla="*/ 4 w 52"/>
                  <a:gd name="T13" fmla="*/ 26 h 52"/>
                  <a:gd name="T14" fmla="*/ 26 w 52"/>
                  <a:gd name="T15" fmla="*/ 4 h 52"/>
                  <a:gd name="T16" fmla="*/ 48 w 52"/>
                  <a:gd name="T17" fmla="*/ 26 h 52"/>
                  <a:gd name="T18" fmla="*/ 26 w 52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26" y="48"/>
                    </a:moveTo>
                    <a:cubicBezTo>
                      <a:pt x="14" y="48"/>
                      <a:pt x="4" y="38"/>
                      <a:pt x="4" y="26"/>
                    </a:cubicBezTo>
                    <a:cubicBezTo>
                      <a:pt x="4" y="14"/>
                      <a:pt x="14" y="4"/>
                      <a:pt x="26" y="4"/>
                    </a:cubicBezTo>
                    <a:cubicBezTo>
                      <a:pt x="38" y="4"/>
                      <a:pt x="48" y="14"/>
                      <a:pt x="48" y="26"/>
                    </a:cubicBezTo>
                    <a:cubicBezTo>
                      <a:pt x="48" y="38"/>
                      <a:pt x="38" y="48"/>
                      <a:pt x="2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1" name="iṩļiḓè">
                <a:extLst>
                  <a:ext uri="{FF2B5EF4-FFF2-40B4-BE49-F238E27FC236}">
                    <a16:creationId xmlns:a16="http://schemas.microsoft.com/office/drawing/2014/main" id="{01FDB4E7-3DCB-4EA5-ADCA-51C7FCEF62D7}"/>
                  </a:ext>
                </a:extLst>
              </p:cNvPr>
              <p:cNvSpPr/>
              <p:nvPr/>
            </p:nvSpPr>
            <p:spPr bwMode="auto">
              <a:xfrm>
                <a:off x="10121900" y="-246062"/>
                <a:ext cx="74613" cy="103188"/>
              </a:xfrm>
              <a:custGeom>
                <a:avLst/>
                <a:gdLst>
                  <a:gd name="T0" fmla="*/ 12 w 20"/>
                  <a:gd name="T1" fmla="*/ 7 h 27"/>
                  <a:gd name="T2" fmla="*/ 12 w 20"/>
                  <a:gd name="T3" fmla="*/ 2 h 27"/>
                  <a:gd name="T4" fmla="*/ 10 w 20"/>
                  <a:gd name="T5" fmla="*/ 0 h 27"/>
                  <a:gd name="T6" fmla="*/ 8 w 20"/>
                  <a:gd name="T7" fmla="*/ 2 h 27"/>
                  <a:gd name="T8" fmla="*/ 8 w 20"/>
                  <a:gd name="T9" fmla="*/ 7 h 27"/>
                  <a:gd name="T10" fmla="*/ 0 w 20"/>
                  <a:gd name="T11" fmla="*/ 17 h 27"/>
                  <a:gd name="T12" fmla="*/ 10 w 20"/>
                  <a:gd name="T13" fmla="*/ 27 h 27"/>
                  <a:gd name="T14" fmla="*/ 20 w 20"/>
                  <a:gd name="T15" fmla="*/ 17 h 27"/>
                  <a:gd name="T16" fmla="*/ 12 w 20"/>
                  <a:gd name="T17" fmla="*/ 7 h 27"/>
                  <a:gd name="T18" fmla="*/ 10 w 20"/>
                  <a:gd name="T19" fmla="*/ 23 h 27"/>
                  <a:gd name="T20" fmla="*/ 4 w 20"/>
                  <a:gd name="T21" fmla="*/ 17 h 27"/>
                  <a:gd name="T22" fmla="*/ 8 w 20"/>
                  <a:gd name="T23" fmla="*/ 11 h 27"/>
                  <a:gd name="T24" fmla="*/ 8 w 20"/>
                  <a:gd name="T25" fmla="*/ 14 h 27"/>
                  <a:gd name="T26" fmla="*/ 10 w 20"/>
                  <a:gd name="T27" fmla="*/ 16 h 27"/>
                  <a:gd name="T28" fmla="*/ 12 w 20"/>
                  <a:gd name="T29" fmla="*/ 14 h 27"/>
                  <a:gd name="T30" fmla="*/ 12 w 20"/>
                  <a:gd name="T31" fmla="*/ 11 h 27"/>
                  <a:gd name="T32" fmla="*/ 16 w 20"/>
                  <a:gd name="T33" fmla="*/ 17 h 27"/>
                  <a:gd name="T34" fmla="*/ 10 w 20"/>
                  <a:gd name="T35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7">
                    <a:moveTo>
                      <a:pt x="12" y="7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8"/>
                      <a:pt x="0" y="12"/>
                      <a:pt x="0" y="17"/>
                    </a:cubicBezTo>
                    <a:cubicBezTo>
                      <a:pt x="0" y="23"/>
                      <a:pt x="4" y="27"/>
                      <a:pt x="10" y="27"/>
                    </a:cubicBezTo>
                    <a:cubicBezTo>
                      <a:pt x="16" y="27"/>
                      <a:pt x="20" y="23"/>
                      <a:pt x="20" y="17"/>
                    </a:cubicBezTo>
                    <a:cubicBezTo>
                      <a:pt x="20" y="12"/>
                      <a:pt x="17" y="8"/>
                      <a:pt x="12" y="7"/>
                    </a:cubicBezTo>
                    <a:close/>
                    <a:moveTo>
                      <a:pt x="10" y="23"/>
                    </a:moveTo>
                    <a:cubicBezTo>
                      <a:pt x="7" y="23"/>
                      <a:pt x="4" y="20"/>
                      <a:pt x="4" y="17"/>
                    </a:cubicBezTo>
                    <a:cubicBezTo>
                      <a:pt x="4" y="14"/>
                      <a:pt x="6" y="12"/>
                      <a:pt x="8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9" y="16"/>
                      <a:pt x="10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12"/>
                      <a:pt x="16" y="14"/>
                      <a:pt x="16" y="17"/>
                    </a:cubicBezTo>
                    <a:cubicBezTo>
                      <a:pt x="16" y="20"/>
                      <a:pt x="13" y="23"/>
                      <a:pt x="1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32" name="iS1ïďe">
                <a:extLst>
                  <a:ext uri="{FF2B5EF4-FFF2-40B4-BE49-F238E27FC236}">
                    <a16:creationId xmlns:a16="http://schemas.microsoft.com/office/drawing/2014/main" id="{D3351EDA-46E7-40F3-8F49-D75FED311955}"/>
                  </a:ext>
                </a:extLst>
              </p:cNvPr>
              <p:cNvSpPr/>
              <p:nvPr/>
            </p:nvSpPr>
            <p:spPr bwMode="auto">
              <a:xfrm>
                <a:off x="9994900" y="-331787"/>
                <a:ext cx="344488" cy="301625"/>
              </a:xfrm>
              <a:custGeom>
                <a:avLst/>
                <a:gdLst>
                  <a:gd name="T0" fmla="*/ 88 w 92"/>
                  <a:gd name="T1" fmla="*/ 13 h 80"/>
                  <a:gd name="T2" fmla="*/ 88 w 92"/>
                  <a:gd name="T3" fmla="*/ 5 h 80"/>
                  <a:gd name="T4" fmla="*/ 83 w 92"/>
                  <a:gd name="T5" fmla="*/ 0 h 80"/>
                  <a:gd name="T6" fmla="*/ 5 w 92"/>
                  <a:gd name="T7" fmla="*/ 0 h 80"/>
                  <a:gd name="T8" fmla="*/ 0 w 92"/>
                  <a:gd name="T9" fmla="*/ 5 h 80"/>
                  <a:gd name="T10" fmla="*/ 0 w 92"/>
                  <a:gd name="T11" fmla="*/ 75 h 80"/>
                  <a:gd name="T12" fmla="*/ 5 w 92"/>
                  <a:gd name="T13" fmla="*/ 80 h 80"/>
                  <a:gd name="T14" fmla="*/ 83 w 92"/>
                  <a:gd name="T15" fmla="*/ 80 h 80"/>
                  <a:gd name="T16" fmla="*/ 88 w 92"/>
                  <a:gd name="T17" fmla="*/ 75 h 80"/>
                  <a:gd name="T18" fmla="*/ 88 w 92"/>
                  <a:gd name="T19" fmla="*/ 69 h 80"/>
                  <a:gd name="T20" fmla="*/ 92 w 92"/>
                  <a:gd name="T21" fmla="*/ 63 h 80"/>
                  <a:gd name="T22" fmla="*/ 92 w 92"/>
                  <a:gd name="T23" fmla="*/ 59 h 80"/>
                  <a:gd name="T24" fmla="*/ 88 w 92"/>
                  <a:gd name="T25" fmla="*/ 53 h 80"/>
                  <a:gd name="T26" fmla="*/ 88 w 92"/>
                  <a:gd name="T27" fmla="*/ 29 h 80"/>
                  <a:gd name="T28" fmla="*/ 92 w 92"/>
                  <a:gd name="T29" fmla="*/ 23 h 80"/>
                  <a:gd name="T30" fmla="*/ 92 w 92"/>
                  <a:gd name="T31" fmla="*/ 19 h 80"/>
                  <a:gd name="T32" fmla="*/ 88 w 92"/>
                  <a:gd name="T33" fmla="*/ 13 h 80"/>
                  <a:gd name="T34" fmla="*/ 83 w 92"/>
                  <a:gd name="T35" fmla="*/ 76 h 80"/>
                  <a:gd name="T36" fmla="*/ 5 w 92"/>
                  <a:gd name="T37" fmla="*/ 76 h 80"/>
                  <a:gd name="T38" fmla="*/ 4 w 92"/>
                  <a:gd name="T39" fmla="*/ 75 h 80"/>
                  <a:gd name="T40" fmla="*/ 4 w 92"/>
                  <a:gd name="T41" fmla="*/ 5 h 80"/>
                  <a:gd name="T42" fmla="*/ 5 w 92"/>
                  <a:gd name="T43" fmla="*/ 4 h 80"/>
                  <a:gd name="T44" fmla="*/ 83 w 92"/>
                  <a:gd name="T45" fmla="*/ 4 h 80"/>
                  <a:gd name="T46" fmla="*/ 84 w 92"/>
                  <a:gd name="T47" fmla="*/ 5 h 80"/>
                  <a:gd name="T48" fmla="*/ 84 w 92"/>
                  <a:gd name="T49" fmla="*/ 13 h 80"/>
                  <a:gd name="T50" fmla="*/ 80 w 92"/>
                  <a:gd name="T51" fmla="*/ 19 h 80"/>
                  <a:gd name="T52" fmla="*/ 80 w 92"/>
                  <a:gd name="T53" fmla="*/ 23 h 80"/>
                  <a:gd name="T54" fmla="*/ 84 w 92"/>
                  <a:gd name="T55" fmla="*/ 29 h 80"/>
                  <a:gd name="T56" fmla="*/ 84 w 92"/>
                  <a:gd name="T57" fmla="*/ 53 h 80"/>
                  <a:gd name="T58" fmla="*/ 80 w 92"/>
                  <a:gd name="T59" fmla="*/ 59 h 80"/>
                  <a:gd name="T60" fmla="*/ 80 w 92"/>
                  <a:gd name="T61" fmla="*/ 63 h 80"/>
                  <a:gd name="T62" fmla="*/ 84 w 92"/>
                  <a:gd name="T63" fmla="*/ 69 h 80"/>
                  <a:gd name="T64" fmla="*/ 84 w 92"/>
                  <a:gd name="T65" fmla="*/ 75 h 80"/>
                  <a:gd name="T66" fmla="*/ 83 w 92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80">
                    <a:moveTo>
                      <a:pt x="88" y="13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2"/>
                      <a:pt x="86" y="0"/>
                      <a:pt x="8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8"/>
                      <a:pt x="2" y="80"/>
                      <a:pt x="5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6" y="80"/>
                      <a:pt x="88" y="78"/>
                      <a:pt x="88" y="75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90" y="68"/>
                      <a:pt x="92" y="66"/>
                      <a:pt x="92" y="63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6"/>
                      <a:pt x="90" y="54"/>
                      <a:pt x="88" y="53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90" y="28"/>
                      <a:pt x="92" y="26"/>
                      <a:pt x="92" y="23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16"/>
                      <a:pt x="90" y="14"/>
                      <a:pt x="88" y="13"/>
                    </a:cubicBezTo>
                    <a:close/>
                    <a:moveTo>
                      <a:pt x="83" y="76"/>
                    </a:moveTo>
                    <a:cubicBezTo>
                      <a:pt x="5" y="76"/>
                      <a:pt x="5" y="76"/>
                      <a:pt x="5" y="76"/>
                    </a:cubicBezTo>
                    <a:cubicBezTo>
                      <a:pt x="4" y="76"/>
                      <a:pt x="4" y="76"/>
                      <a:pt x="4" y="7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2" y="14"/>
                      <a:pt x="80" y="16"/>
                      <a:pt x="80" y="19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6"/>
                      <a:pt x="82" y="28"/>
                      <a:pt x="84" y="29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2" y="54"/>
                      <a:pt x="80" y="56"/>
                      <a:pt x="80" y="59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6"/>
                      <a:pt x="82" y="68"/>
                      <a:pt x="84" y="69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6"/>
                      <a:pt x="84" y="76"/>
                      <a:pt x="83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  <p:sp>
          <p:nvSpPr>
            <p:cNvPr id="22" name="ïŝ1ïḑé">
              <a:extLst>
                <a:ext uri="{FF2B5EF4-FFF2-40B4-BE49-F238E27FC236}">
                  <a16:creationId xmlns:a16="http://schemas.microsoft.com/office/drawing/2014/main" id="{67EB56D2-308E-44E5-A4C9-0767CCBFA879}"/>
                </a:ext>
              </a:extLst>
            </p:cNvPr>
            <p:cNvSpPr/>
            <p:nvPr/>
          </p:nvSpPr>
          <p:spPr bwMode="auto">
            <a:xfrm>
              <a:off x="8299101" y="1933596"/>
              <a:ext cx="413478" cy="297990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44"/>
            </a:p>
          </p:txBody>
        </p:sp>
        <p:grpSp>
          <p:nvGrpSpPr>
            <p:cNvPr id="23" name="í$ľïḑè">
              <a:extLst>
                <a:ext uri="{FF2B5EF4-FFF2-40B4-BE49-F238E27FC236}">
                  <a16:creationId xmlns:a16="http://schemas.microsoft.com/office/drawing/2014/main" id="{B69E7A7A-003C-47C3-A4CC-47C2B719B424}"/>
                </a:ext>
              </a:extLst>
            </p:cNvPr>
            <p:cNvGrpSpPr/>
            <p:nvPr/>
          </p:nvGrpSpPr>
          <p:grpSpPr>
            <a:xfrm>
              <a:off x="8258969" y="4350980"/>
              <a:ext cx="360593" cy="359596"/>
              <a:chOff x="8521700" y="4130676"/>
              <a:chExt cx="574675" cy="573087"/>
            </a:xfrm>
            <a:solidFill>
              <a:schemeClr val="accent4"/>
            </a:solidFill>
          </p:grpSpPr>
          <p:sp>
            <p:nvSpPr>
              <p:cNvPr id="27" name="îṡlidê">
                <a:extLst>
                  <a:ext uri="{FF2B5EF4-FFF2-40B4-BE49-F238E27FC236}">
                    <a16:creationId xmlns:a16="http://schemas.microsoft.com/office/drawing/2014/main" id="{2BF46C55-473A-43A2-B3CA-FC5F18390D0A}"/>
                  </a:ext>
                </a:extLst>
              </p:cNvPr>
              <p:cNvSpPr/>
              <p:nvPr/>
            </p:nvSpPr>
            <p:spPr bwMode="auto">
              <a:xfrm>
                <a:off x="8521700" y="4322763"/>
                <a:ext cx="360363" cy="381000"/>
              </a:xfrm>
              <a:custGeom>
                <a:avLst/>
                <a:gdLst>
                  <a:gd name="T0" fmla="*/ 47 w 121"/>
                  <a:gd name="T1" fmla="*/ 128 h 128"/>
                  <a:gd name="T2" fmla="*/ 22 w 121"/>
                  <a:gd name="T3" fmla="*/ 118 h 128"/>
                  <a:gd name="T4" fmla="*/ 14 w 121"/>
                  <a:gd name="T5" fmla="*/ 110 h 128"/>
                  <a:gd name="T6" fmla="*/ 14 w 121"/>
                  <a:gd name="T7" fmla="*/ 58 h 128"/>
                  <a:gd name="T8" fmla="*/ 58 w 121"/>
                  <a:gd name="T9" fmla="*/ 14 h 128"/>
                  <a:gd name="T10" fmla="*/ 89 w 121"/>
                  <a:gd name="T11" fmla="*/ 0 h 128"/>
                  <a:gd name="T12" fmla="*/ 119 w 121"/>
                  <a:gd name="T13" fmla="*/ 18 h 128"/>
                  <a:gd name="T14" fmla="*/ 118 w 121"/>
                  <a:gd name="T15" fmla="*/ 27 h 128"/>
                  <a:gd name="T16" fmla="*/ 109 w 121"/>
                  <a:gd name="T17" fmla="*/ 26 h 128"/>
                  <a:gd name="T18" fmla="*/ 88 w 121"/>
                  <a:gd name="T19" fmla="*/ 12 h 128"/>
                  <a:gd name="T20" fmla="*/ 66 w 121"/>
                  <a:gd name="T21" fmla="*/ 22 h 128"/>
                  <a:gd name="T22" fmla="*/ 22 w 121"/>
                  <a:gd name="T23" fmla="*/ 66 h 128"/>
                  <a:gd name="T24" fmla="*/ 22 w 121"/>
                  <a:gd name="T25" fmla="*/ 102 h 128"/>
                  <a:gd name="T26" fmla="*/ 30 w 121"/>
                  <a:gd name="T27" fmla="*/ 110 h 128"/>
                  <a:gd name="T28" fmla="*/ 48 w 121"/>
                  <a:gd name="T29" fmla="*/ 116 h 128"/>
                  <a:gd name="T30" fmla="*/ 70 w 121"/>
                  <a:gd name="T31" fmla="*/ 106 h 128"/>
                  <a:gd name="T32" fmla="*/ 102 w 121"/>
                  <a:gd name="T33" fmla="*/ 74 h 128"/>
                  <a:gd name="T34" fmla="*/ 110 w 121"/>
                  <a:gd name="T35" fmla="*/ 74 h 128"/>
                  <a:gd name="T36" fmla="*/ 110 w 121"/>
                  <a:gd name="T37" fmla="*/ 82 h 128"/>
                  <a:gd name="T38" fmla="*/ 78 w 121"/>
                  <a:gd name="T39" fmla="*/ 114 h 128"/>
                  <a:gd name="T40" fmla="*/ 49 w 121"/>
                  <a:gd name="T41" fmla="*/ 128 h 128"/>
                  <a:gd name="T42" fmla="*/ 47 w 121"/>
                  <a:gd name="T4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" h="128">
                    <a:moveTo>
                      <a:pt x="47" y="128"/>
                    </a:moveTo>
                    <a:cubicBezTo>
                      <a:pt x="37" y="128"/>
                      <a:pt x="28" y="125"/>
                      <a:pt x="22" y="118"/>
                    </a:cubicBezTo>
                    <a:cubicBezTo>
                      <a:pt x="14" y="110"/>
                      <a:pt x="14" y="110"/>
                      <a:pt x="14" y="110"/>
                    </a:cubicBezTo>
                    <a:cubicBezTo>
                      <a:pt x="0" y="96"/>
                      <a:pt x="0" y="72"/>
                      <a:pt x="14" y="5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70" y="2"/>
                      <a:pt x="81" y="0"/>
                      <a:pt x="89" y="0"/>
                    </a:cubicBezTo>
                    <a:cubicBezTo>
                      <a:pt x="100" y="1"/>
                      <a:pt x="111" y="7"/>
                      <a:pt x="119" y="18"/>
                    </a:cubicBezTo>
                    <a:cubicBezTo>
                      <a:pt x="121" y="21"/>
                      <a:pt x="120" y="25"/>
                      <a:pt x="118" y="27"/>
                    </a:cubicBezTo>
                    <a:cubicBezTo>
                      <a:pt x="115" y="29"/>
                      <a:pt x="111" y="28"/>
                      <a:pt x="109" y="26"/>
                    </a:cubicBezTo>
                    <a:cubicBezTo>
                      <a:pt x="103" y="17"/>
                      <a:pt x="96" y="13"/>
                      <a:pt x="88" y="12"/>
                    </a:cubicBezTo>
                    <a:cubicBezTo>
                      <a:pt x="81" y="12"/>
                      <a:pt x="73" y="15"/>
                      <a:pt x="66" y="22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13" y="76"/>
                      <a:pt x="13" y="92"/>
                      <a:pt x="22" y="102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5" y="114"/>
                      <a:pt x="41" y="117"/>
                      <a:pt x="48" y="116"/>
                    </a:cubicBezTo>
                    <a:cubicBezTo>
                      <a:pt x="56" y="116"/>
                      <a:pt x="63" y="112"/>
                      <a:pt x="70" y="106"/>
                    </a:cubicBezTo>
                    <a:cubicBezTo>
                      <a:pt x="102" y="74"/>
                      <a:pt x="102" y="74"/>
                      <a:pt x="102" y="74"/>
                    </a:cubicBezTo>
                    <a:cubicBezTo>
                      <a:pt x="104" y="71"/>
                      <a:pt x="108" y="71"/>
                      <a:pt x="110" y="74"/>
                    </a:cubicBezTo>
                    <a:cubicBezTo>
                      <a:pt x="113" y="76"/>
                      <a:pt x="113" y="80"/>
                      <a:pt x="110" y="82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0" y="123"/>
                      <a:pt x="59" y="128"/>
                      <a:pt x="49" y="128"/>
                    </a:cubicBezTo>
                    <a:cubicBezTo>
                      <a:pt x="48" y="128"/>
                      <a:pt x="47" y="128"/>
                      <a:pt x="47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28" name="íṡḷiďê">
                <a:extLst>
                  <a:ext uri="{FF2B5EF4-FFF2-40B4-BE49-F238E27FC236}">
                    <a16:creationId xmlns:a16="http://schemas.microsoft.com/office/drawing/2014/main" id="{F232EB6A-71BB-4C7D-ABFB-BC9510BCBFCE}"/>
                  </a:ext>
                </a:extLst>
              </p:cNvPr>
              <p:cNvSpPr/>
              <p:nvPr/>
            </p:nvSpPr>
            <p:spPr bwMode="auto">
              <a:xfrm>
                <a:off x="8769350" y="4130676"/>
                <a:ext cx="327025" cy="392113"/>
              </a:xfrm>
              <a:custGeom>
                <a:avLst/>
                <a:gdLst>
                  <a:gd name="T0" fmla="*/ 29 w 110"/>
                  <a:gd name="T1" fmla="*/ 132 h 132"/>
                  <a:gd name="T2" fmla="*/ 26 w 110"/>
                  <a:gd name="T3" fmla="*/ 132 h 132"/>
                  <a:gd name="T4" fmla="*/ 2 w 110"/>
                  <a:gd name="T5" fmla="*/ 118 h 132"/>
                  <a:gd name="T6" fmla="*/ 4 w 110"/>
                  <a:gd name="T7" fmla="*/ 110 h 132"/>
                  <a:gd name="T8" fmla="*/ 12 w 110"/>
                  <a:gd name="T9" fmla="*/ 112 h 132"/>
                  <a:gd name="T10" fmla="*/ 27 w 110"/>
                  <a:gd name="T11" fmla="*/ 120 h 132"/>
                  <a:gd name="T12" fmla="*/ 43 w 110"/>
                  <a:gd name="T13" fmla="*/ 115 h 132"/>
                  <a:gd name="T14" fmla="*/ 91 w 110"/>
                  <a:gd name="T15" fmla="*/ 67 h 132"/>
                  <a:gd name="T16" fmla="*/ 98 w 110"/>
                  <a:gd name="T17" fmla="*/ 51 h 132"/>
                  <a:gd name="T18" fmla="*/ 91 w 110"/>
                  <a:gd name="T19" fmla="*/ 35 h 132"/>
                  <a:gd name="T20" fmla="*/ 83 w 110"/>
                  <a:gd name="T21" fmla="*/ 27 h 132"/>
                  <a:gd name="T22" fmla="*/ 47 w 110"/>
                  <a:gd name="T23" fmla="*/ 23 h 132"/>
                  <a:gd name="T24" fmla="*/ 11 w 110"/>
                  <a:gd name="T25" fmla="*/ 59 h 132"/>
                  <a:gd name="T26" fmla="*/ 3 w 110"/>
                  <a:gd name="T27" fmla="*/ 59 h 132"/>
                  <a:gd name="T28" fmla="*/ 3 w 110"/>
                  <a:gd name="T29" fmla="*/ 51 h 132"/>
                  <a:gd name="T30" fmla="*/ 39 w 110"/>
                  <a:gd name="T31" fmla="*/ 15 h 132"/>
                  <a:gd name="T32" fmla="*/ 91 w 110"/>
                  <a:gd name="T33" fmla="*/ 19 h 132"/>
                  <a:gd name="T34" fmla="*/ 99 w 110"/>
                  <a:gd name="T35" fmla="*/ 27 h 132"/>
                  <a:gd name="T36" fmla="*/ 110 w 110"/>
                  <a:gd name="T37" fmla="*/ 51 h 132"/>
                  <a:gd name="T38" fmla="*/ 99 w 110"/>
                  <a:gd name="T39" fmla="*/ 75 h 132"/>
                  <a:gd name="T40" fmla="*/ 51 w 110"/>
                  <a:gd name="T41" fmla="*/ 123 h 132"/>
                  <a:gd name="T42" fmla="*/ 29 w 110"/>
                  <a:gd name="T4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132">
                    <a:moveTo>
                      <a:pt x="29" y="132"/>
                    </a:moveTo>
                    <a:cubicBezTo>
                      <a:pt x="28" y="132"/>
                      <a:pt x="27" y="132"/>
                      <a:pt x="26" y="132"/>
                    </a:cubicBezTo>
                    <a:cubicBezTo>
                      <a:pt x="16" y="131"/>
                      <a:pt x="7" y="126"/>
                      <a:pt x="2" y="118"/>
                    </a:cubicBezTo>
                    <a:cubicBezTo>
                      <a:pt x="0" y="116"/>
                      <a:pt x="1" y="112"/>
                      <a:pt x="4" y="110"/>
                    </a:cubicBezTo>
                    <a:cubicBezTo>
                      <a:pt x="6" y="108"/>
                      <a:pt x="10" y="109"/>
                      <a:pt x="12" y="112"/>
                    </a:cubicBezTo>
                    <a:cubicBezTo>
                      <a:pt x="15" y="116"/>
                      <a:pt x="21" y="120"/>
                      <a:pt x="27" y="120"/>
                    </a:cubicBezTo>
                    <a:cubicBezTo>
                      <a:pt x="33" y="121"/>
                      <a:pt x="39" y="119"/>
                      <a:pt x="43" y="115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5" y="62"/>
                      <a:pt x="98" y="57"/>
                      <a:pt x="98" y="51"/>
                    </a:cubicBezTo>
                    <a:cubicBezTo>
                      <a:pt x="98" y="45"/>
                      <a:pt x="95" y="40"/>
                      <a:pt x="91" y="35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73" y="18"/>
                      <a:pt x="57" y="14"/>
                      <a:pt x="47" y="23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62"/>
                      <a:pt x="5" y="62"/>
                      <a:pt x="3" y="59"/>
                    </a:cubicBezTo>
                    <a:cubicBezTo>
                      <a:pt x="0" y="57"/>
                      <a:pt x="0" y="53"/>
                      <a:pt x="3" y="5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53" y="0"/>
                      <a:pt x="78" y="5"/>
                      <a:pt x="91" y="19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34"/>
                      <a:pt x="110" y="42"/>
                      <a:pt x="110" y="51"/>
                    </a:cubicBezTo>
                    <a:cubicBezTo>
                      <a:pt x="110" y="60"/>
                      <a:pt x="106" y="68"/>
                      <a:pt x="99" y="75"/>
                    </a:cubicBezTo>
                    <a:cubicBezTo>
                      <a:pt x="51" y="123"/>
                      <a:pt x="51" y="123"/>
                      <a:pt x="51" y="123"/>
                    </a:cubicBezTo>
                    <a:cubicBezTo>
                      <a:pt x="45" y="129"/>
                      <a:pt x="38" y="132"/>
                      <a:pt x="29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  <p:grpSp>
          <p:nvGrpSpPr>
            <p:cNvPr id="24" name="îş1iḍé">
              <a:extLst>
                <a:ext uri="{FF2B5EF4-FFF2-40B4-BE49-F238E27FC236}">
                  <a16:creationId xmlns:a16="http://schemas.microsoft.com/office/drawing/2014/main" id="{410CCAE8-7019-4BB4-B1FB-2AEE6CD7925E}"/>
                </a:ext>
              </a:extLst>
            </p:cNvPr>
            <p:cNvGrpSpPr/>
            <p:nvPr/>
          </p:nvGrpSpPr>
          <p:grpSpPr>
            <a:xfrm>
              <a:off x="3456737" y="1880990"/>
              <a:ext cx="287198" cy="400496"/>
              <a:chOff x="6924675" y="5064125"/>
              <a:chExt cx="346075" cy="482600"/>
            </a:xfrm>
            <a:solidFill>
              <a:schemeClr val="accent3"/>
            </a:solidFill>
          </p:grpSpPr>
          <p:sp>
            <p:nvSpPr>
              <p:cNvPr id="25" name="íṡľíďe">
                <a:extLst>
                  <a:ext uri="{FF2B5EF4-FFF2-40B4-BE49-F238E27FC236}">
                    <a16:creationId xmlns:a16="http://schemas.microsoft.com/office/drawing/2014/main" id="{2691CF6C-14EB-4B17-A0A8-8B1590A1F36A}"/>
                  </a:ext>
                </a:extLst>
              </p:cNvPr>
              <p:cNvSpPr/>
              <p:nvPr/>
            </p:nvSpPr>
            <p:spPr bwMode="auto">
              <a:xfrm>
                <a:off x="6924675" y="5064125"/>
                <a:ext cx="346075" cy="482600"/>
              </a:xfrm>
              <a:custGeom>
                <a:avLst/>
                <a:gdLst>
                  <a:gd name="T0" fmla="*/ 68 w 92"/>
                  <a:gd name="T1" fmla="*/ 36 h 128"/>
                  <a:gd name="T2" fmla="*/ 60 w 92"/>
                  <a:gd name="T3" fmla="*/ 56 h 128"/>
                  <a:gd name="T4" fmla="*/ 44 w 92"/>
                  <a:gd name="T5" fmla="*/ 20 h 128"/>
                  <a:gd name="T6" fmla="*/ 36 w 92"/>
                  <a:gd name="T7" fmla="*/ 44 h 128"/>
                  <a:gd name="T8" fmla="*/ 4 w 92"/>
                  <a:gd name="T9" fmla="*/ 0 h 128"/>
                  <a:gd name="T10" fmla="*/ 0 w 92"/>
                  <a:gd name="T11" fmla="*/ 92 h 128"/>
                  <a:gd name="T12" fmla="*/ 40 w 92"/>
                  <a:gd name="T13" fmla="*/ 128 h 128"/>
                  <a:gd name="T14" fmla="*/ 86 w 92"/>
                  <a:gd name="T15" fmla="*/ 100 h 128"/>
                  <a:gd name="T16" fmla="*/ 68 w 92"/>
                  <a:gd name="T17" fmla="*/ 36 h 128"/>
                  <a:gd name="T18" fmla="*/ 79 w 92"/>
                  <a:gd name="T19" fmla="*/ 98 h 128"/>
                  <a:gd name="T20" fmla="*/ 40 w 92"/>
                  <a:gd name="T21" fmla="*/ 120 h 128"/>
                  <a:gd name="T22" fmla="*/ 8 w 92"/>
                  <a:gd name="T23" fmla="*/ 92 h 128"/>
                  <a:gd name="T24" fmla="*/ 12 w 92"/>
                  <a:gd name="T25" fmla="*/ 63 h 128"/>
                  <a:gd name="T26" fmla="*/ 16 w 92"/>
                  <a:gd name="T27" fmla="*/ 23 h 128"/>
                  <a:gd name="T28" fmla="*/ 33 w 92"/>
                  <a:gd name="T29" fmla="*/ 63 h 128"/>
                  <a:gd name="T30" fmla="*/ 47 w 92"/>
                  <a:gd name="T31" fmla="*/ 39 h 128"/>
                  <a:gd name="T32" fmla="*/ 52 w 92"/>
                  <a:gd name="T33" fmla="*/ 76 h 128"/>
                  <a:gd name="T34" fmla="*/ 71 w 92"/>
                  <a:gd name="T35" fmla="*/ 54 h 128"/>
                  <a:gd name="T36" fmla="*/ 79 w 92"/>
                  <a:gd name="T37" fmla="*/ 9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28">
                    <a:moveTo>
                      <a:pt x="68" y="36"/>
                    </a:moveTo>
                    <a:cubicBezTo>
                      <a:pt x="68" y="47"/>
                      <a:pt x="60" y="56"/>
                      <a:pt x="60" y="56"/>
                    </a:cubicBezTo>
                    <a:cubicBezTo>
                      <a:pt x="60" y="36"/>
                      <a:pt x="44" y="20"/>
                      <a:pt x="44" y="20"/>
                    </a:cubicBezTo>
                    <a:cubicBezTo>
                      <a:pt x="44" y="20"/>
                      <a:pt x="44" y="32"/>
                      <a:pt x="36" y="44"/>
                    </a:cubicBezTo>
                    <a:cubicBezTo>
                      <a:pt x="28" y="16"/>
                      <a:pt x="4" y="0"/>
                      <a:pt x="4" y="0"/>
                    </a:cubicBezTo>
                    <a:cubicBezTo>
                      <a:pt x="16" y="44"/>
                      <a:pt x="0" y="60"/>
                      <a:pt x="0" y="92"/>
                    </a:cubicBezTo>
                    <a:cubicBezTo>
                      <a:pt x="0" y="110"/>
                      <a:pt x="16" y="128"/>
                      <a:pt x="40" y="128"/>
                    </a:cubicBezTo>
                    <a:cubicBezTo>
                      <a:pt x="76" y="128"/>
                      <a:pt x="83" y="115"/>
                      <a:pt x="86" y="100"/>
                    </a:cubicBezTo>
                    <a:cubicBezTo>
                      <a:pt x="92" y="80"/>
                      <a:pt x="84" y="56"/>
                      <a:pt x="68" y="36"/>
                    </a:cubicBezTo>
                    <a:close/>
                    <a:moveTo>
                      <a:pt x="79" y="98"/>
                    </a:moveTo>
                    <a:cubicBezTo>
                      <a:pt x="76" y="108"/>
                      <a:pt x="73" y="120"/>
                      <a:pt x="40" y="120"/>
                    </a:cubicBezTo>
                    <a:cubicBezTo>
                      <a:pt x="20" y="120"/>
                      <a:pt x="8" y="106"/>
                      <a:pt x="8" y="92"/>
                    </a:cubicBezTo>
                    <a:cubicBezTo>
                      <a:pt x="8" y="81"/>
                      <a:pt x="10" y="72"/>
                      <a:pt x="12" y="63"/>
                    </a:cubicBezTo>
                    <a:cubicBezTo>
                      <a:pt x="15" y="51"/>
                      <a:pt x="17" y="39"/>
                      <a:pt x="16" y="23"/>
                    </a:cubicBezTo>
                    <a:cubicBezTo>
                      <a:pt x="29" y="40"/>
                      <a:pt x="33" y="63"/>
                      <a:pt x="33" y="63"/>
                    </a:cubicBezTo>
                    <a:cubicBezTo>
                      <a:pt x="33" y="63"/>
                      <a:pt x="44" y="47"/>
                      <a:pt x="47" y="39"/>
                    </a:cubicBezTo>
                    <a:cubicBezTo>
                      <a:pt x="50" y="44"/>
                      <a:pt x="52" y="60"/>
                      <a:pt x="52" y="76"/>
                    </a:cubicBezTo>
                    <a:cubicBezTo>
                      <a:pt x="52" y="76"/>
                      <a:pt x="63" y="67"/>
                      <a:pt x="71" y="54"/>
                    </a:cubicBezTo>
                    <a:cubicBezTo>
                      <a:pt x="79" y="69"/>
                      <a:pt x="82" y="85"/>
                      <a:pt x="7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  <p:sp>
            <p:nvSpPr>
              <p:cNvPr id="26" name="îSlïḍè">
                <a:extLst>
                  <a:ext uri="{FF2B5EF4-FFF2-40B4-BE49-F238E27FC236}">
                    <a16:creationId xmlns:a16="http://schemas.microsoft.com/office/drawing/2014/main" id="{F8A395C5-520E-41A0-A44F-D309A5630A50}"/>
                  </a:ext>
                </a:extLst>
              </p:cNvPr>
              <p:cNvSpPr/>
              <p:nvPr/>
            </p:nvSpPr>
            <p:spPr bwMode="auto">
              <a:xfrm>
                <a:off x="6981825" y="5272088"/>
                <a:ext cx="214313" cy="173038"/>
              </a:xfrm>
              <a:custGeom>
                <a:avLst/>
                <a:gdLst>
                  <a:gd name="T0" fmla="*/ 55 w 57"/>
                  <a:gd name="T1" fmla="*/ 12 h 46"/>
                  <a:gd name="T2" fmla="*/ 51 w 57"/>
                  <a:gd name="T3" fmla="*/ 16 h 46"/>
                  <a:gd name="T4" fmla="*/ 32 w 57"/>
                  <a:gd name="T5" fmla="*/ 31 h 46"/>
                  <a:gd name="T6" fmla="*/ 30 w 57"/>
                  <a:gd name="T7" fmla="*/ 14 h 46"/>
                  <a:gd name="T8" fmla="*/ 30 w 57"/>
                  <a:gd name="T9" fmla="*/ 7 h 46"/>
                  <a:gd name="T10" fmla="*/ 24 w 57"/>
                  <a:gd name="T11" fmla="*/ 16 h 46"/>
                  <a:gd name="T12" fmla="*/ 17 w 57"/>
                  <a:gd name="T13" fmla="*/ 26 h 46"/>
                  <a:gd name="T14" fmla="*/ 9 w 57"/>
                  <a:gd name="T15" fmla="*/ 5 h 46"/>
                  <a:gd name="T16" fmla="*/ 7 w 57"/>
                  <a:gd name="T17" fmla="*/ 0 h 46"/>
                  <a:gd name="T18" fmla="*/ 5 w 57"/>
                  <a:gd name="T19" fmla="*/ 6 h 46"/>
                  <a:gd name="T20" fmla="*/ 0 w 57"/>
                  <a:gd name="T21" fmla="*/ 40 h 46"/>
                  <a:gd name="T22" fmla="*/ 2 w 57"/>
                  <a:gd name="T23" fmla="*/ 42 h 46"/>
                  <a:gd name="T24" fmla="*/ 4 w 57"/>
                  <a:gd name="T25" fmla="*/ 40 h 46"/>
                  <a:gd name="T26" fmla="*/ 7 w 57"/>
                  <a:gd name="T27" fmla="*/ 12 h 46"/>
                  <a:gd name="T28" fmla="*/ 15 w 57"/>
                  <a:gd name="T29" fmla="*/ 31 h 46"/>
                  <a:gd name="T30" fmla="*/ 16 w 57"/>
                  <a:gd name="T31" fmla="*/ 34 h 46"/>
                  <a:gd name="T32" fmla="*/ 18 w 57"/>
                  <a:gd name="T33" fmla="*/ 31 h 46"/>
                  <a:gd name="T34" fmla="*/ 26 w 57"/>
                  <a:gd name="T35" fmla="*/ 20 h 46"/>
                  <a:gd name="T36" fmla="*/ 29 w 57"/>
                  <a:gd name="T37" fmla="*/ 34 h 46"/>
                  <a:gd name="T38" fmla="*/ 30 w 57"/>
                  <a:gd name="T39" fmla="*/ 37 h 46"/>
                  <a:gd name="T40" fmla="*/ 32 w 57"/>
                  <a:gd name="T41" fmla="*/ 36 h 46"/>
                  <a:gd name="T42" fmla="*/ 52 w 57"/>
                  <a:gd name="T43" fmla="*/ 21 h 46"/>
                  <a:gd name="T44" fmla="*/ 49 w 57"/>
                  <a:gd name="T45" fmla="*/ 43 h 46"/>
                  <a:gd name="T46" fmla="*/ 51 w 57"/>
                  <a:gd name="T47" fmla="*/ 45 h 46"/>
                  <a:gd name="T48" fmla="*/ 51 w 57"/>
                  <a:gd name="T49" fmla="*/ 46 h 46"/>
                  <a:gd name="T50" fmla="*/ 53 w 57"/>
                  <a:gd name="T51" fmla="*/ 44 h 46"/>
                  <a:gd name="T52" fmla="*/ 55 w 57"/>
                  <a:gd name="T53" fmla="*/ 16 h 46"/>
                  <a:gd name="T54" fmla="*/ 55 w 57"/>
                  <a:gd name="T55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46">
                    <a:moveTo>
                      <a:pt x="55" y="12"/>
                    </a:moveTo>
                    <a:cubicBezTo>
                      <a:pt x="51" y="16"/>
                      <a:pt x="51" y="16"/>
                      <a:pt x="51" y="16"/>
                    </a:cubicBezTo>
                    <a:cubicBezTo>
                      <a:pt x="47" y="21"/>
                      <a:pt x="43" y="26"/>
                      <a:pt x="32" y="31"/>
                    </a:cubicBezTo>
                    <a:cubicBezTo>
                      <a:pt x="31" y="26"/>
                      <a:pt x="30" y="21"/>
                      <a:pt x="30" y="14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1" y="20"/>
                      <a:pt x="20" y="22"/>
                      <a:pt x="17" y="26"/>
                    </a:cubicBezTo>
                    <a:cubicBezTo>
                      <a:pt x="13" y="17"/>
                      <a:pt x="11" y="11"/>
                      <a:pt x="9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13"/>
                      <a:pt x="0" y="21"/>
                      <a:pt x="0" y="40"/>
                    </a:cubicBezTo>
                    <a:cubicBezTo>
                      <a:pt x="0" y="41"/>
                      <a:pt x="0" y="42"/>
                      <a:pt x="2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25"/>
                      <a:pt x="5" y="18"/>
                      <a:pt x="7" y="12"/>
                    </a:cubicBezTo>
                    <a:cubicBezTo>
                      <a:pt x="9" y="17"/>
                      <a:pt x="12" y="23"/>
                      <a:pt x="15" y="31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2" y="27"/>
                      <a:pt x="24" y="24"/>
                      <a:pt x="26" y="20"/>
                    </a:cubicBezTo>
                    <a:cubicBezTo>
                      <a:pt x="27" y="26"/>
                      <a:pt x="28" y="30"/>
                      <a:pt x="29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43" y="31"/>
                      <a:pt x="48" y="26"/>
                      <a:pt x="52" y="21"/>
                    </a:cubicBezTo>
                    <a:cubicBezTo>
                      <a:pt x="53" y="29"/>
                      <a:pt x="52" y="37"/>
                      <a:pt x="49" y="43"/>
                    </a:cubicBezTo>
                    <a:cubicBezTo>
                      <a:pt x="49" y="44"/>
                      <a:pt x="49" y="45"/>
                      <a:pt x="51" y="45"/>
                    </a:cubicBezTo>
                    <a:cubicBezTo>
                      <a:pt x="51" y="45"/>
                      <a:pt x="51" y="46"/>
                      <a:pt x="51" y="46"/>
                    </a:cubicBezTo>
                    <a:cubicBezTo>
                      <a:pt x="52" y="46"/>
                      <a:pt x="53" y="45"/>
                      <a:pt x="53" y="44"/>
                    </a:cubicBezTo>
                    <a:cubicBezTo>
                      <a:pt x="56" y="37"/>
                      <a:pt x="57" y="26"/>
                      <a:pt x="55" y="16"/>
                    </a:cubicBezTo>
                    <a:lnTo>
                      <a:pt x="5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044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08383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6820;#5792;#82641;#404824;#405980;#393769;#14753;#3000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9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59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9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4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137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13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9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09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0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61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611"/>
</p:tagLst>
</file>

<file path=ppt/theme/theme1.xml><?xml version="1.0" encoding="utf-8"?>
<a:theme xmlns:a="http://schemas.openxmlformats.org/drawingml/2006/main" name="Office 主题​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620</Words>
  <Application>Microsoft Office PowerPoint</Application>
  <PresentationFormat>自定义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JhengHei</vt:lpstr>
      <vt:lpstr>Microsoft YaHei UI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 CC</dc:creator>
  <cp:lastModifiedBy>GIL CC</cp:lastModifiedBy>
  <cp:revision>8</cp:revision>
  <dcterms:created xsi:type="dcterms:W3CDTF">2020-12-04T00:10:40Z</dcterms:created>
  <dcterms:modified xsi:type="dcterms:W3CDTF">2020-12-04T01:24:15Z</dcterms:modified>
</cp:coreProperties>
</file>