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51" r:id="rId2"/>
    <p:sldId id="552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allik" initials="MH" lastIdx="1" clrIdx="0">
    <p:extLst>
      <p:ext uri="{19B8F6BF-5375-455C-9EA6-DF929625EA0E}">
        <p15:presenceInfo xmlns:p15="http://schemas.microsoft.com/office/powerpoint/2012/main" userId="2bdcc2a16b8ce6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83ED4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1089" autoAdjust="0"/>
  </p:normalViewPr>
  <p:slideViewPr>
    <p:cSldViewPr snapToGrid="0">
      <p:cViewPr varScale="1">
        <p:scale>
          <a:sx n="79" d="100"/>
          <a:sy n="79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CCB3-AF99-4AC1-88A2-6937B24E92F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C4E18-4797-4CDC-BF38-5456E954A9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30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75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908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87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6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78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8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5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46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1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9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261B-BA64-45BD-9BF7-BD73041ECBD2}" type="datetimeFigureOut">
              <a:rPr lang="nl-NL" smtClean="0"/>
              <a:t>9-3-2021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34A0-97D4-404C-94FA-7DFDF3D4E2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8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18317" y="876487"/>
            <a:ext cx="11555365" cy="758160"/>
          </a:xfrm>
        </p:spPr>
        <p:txBody>
          <a:bodyPr anchor="ctr">
            <a:noAutofit/>
          </a:bodyPr>
          <a:lstStyle/>
          <a:p>
            <a:r>
              <a:rPr lang="nl-NL" sz="5100"/>
              <a:t>A technical introduction to the RF RequestsLibrary</a:t>
            </a:r>
          </a:p>
        </p:txBody>
      </p:sp>
      <p:sp>
        <p:nvSpPr>
          <p:cNvPr id="8" name="Ondertitel 2"/>
          <p:cNvSpPr>
            <a:spLocks noGrp="1"/>
          </p:cNvSpPr>
          <p:nvPr>
            <p:ph type="subTitle" idx="1"/>
          </p:nvPr>
        </p:nvSpPr>
        <p:spPr>
          <a:xfrm>
            <a:off x="5583115" y="2446588"/>
            <a:ext cx="6075484" cy="566550"/>
          </a:xfrm>
          <a:ln w="19050">
            <a:solidFill>
              <a:schemeClr val="accent1"/>
            </a:solidFill>
            <a:prstDash val="dash"/>
          </a:ln>
        </p:spPr>
        <p:txBody>
          <a:bodyPr anchor="ctr">
            <a:noAutofit/>
          </a:bodyPr>
          <a:lstStyle/>
          <a:p>
            <a:r>
              <a:rPr lang="nl-NL" sz="2800"/>
              <a:t>Advanced tips &amp; tricks</a:t>
            </a:r>
            <a:endParaRPr lang="nl-NL" sz="2800" i="1"/>
          </a:p>
        </p:txBody>
      </p:sp>
      <p:pic>
        <p:nvPicPr>
          <p:cNvPr id="2" name="Picture 2" descr="https://raw.githubusercontent.com/psf/requests/master/ext/requests-logo.png">
            <a:extLst>
              <a:ext uri="{FF2B5EF4-FFF2-40B4-BE49-F238E27FC236}">
                <a16:creationId xmlns:a16="http://schemas.microsoft.com/office/drawing/2014/main" id="{F5914622-30F7-4A8D-9C78-8D9D9381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050" y="3904983"/>
            <a:ext cx="1690097" cy="211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F69AED3-A8B2-4457-A76A-FF9CA596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32" y="3904984"/>
            <a:ext cx="2469027" cy="2110924"/>
          </a:xfrm>
          <a:prstGeom prst="rect">
            <a:avLst/>
          </a:prstGeom>
        </p:spPr>
      </p:pic>
      <p:sp>
        <p:nvSpPr>
          <p:cNvPr id="4" name="Plusteken 3">
            <a:extLst>
              <a:ext uri="{FF2B5EF4-FFF2-40B4-BE49-F238E27FC236}">
                <a16:creationId xmlns:a16="http://schemas.microsoft.com/office/drawing/2014/main" id="{C3EC5890-0B1E-4D28-94B0-A22244FDF55D}"/>
              </a:ext>
            </a:extLst>
          </p:cNvPr>
          <p:cNvSpPr/>
          <p:nvPr/>
        </p:nvSpPr>
        <p:spPr>
          <a:xfrm>
            <a:off x="5623047" y="4277120"/>
            <a:ext cx="1239715" cy="136665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33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2B660B-3836-4356-B4FD-14337E9F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presentation will be made available after the workshop.</a:t>
            </a:r>
          </a:p>
        </p:txBody>
      </p:sp>
    </p:spTree>
    <p:extLst>
      <p:ext uri="{BB962C8B-B14F-4D97-AF65-F5344CB8AC3E}">
        <p14:creationId xmlns:p14="http://schemas.microsoft.com/office/powerpoint/2010/main" val="6447658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49623</TotalTime>
  <Words>21</Words>
  <Application>Microsoft Office PowerPoint</Application>
  <PresentationFormat>Breedbeeld</PresentationFormat>
  <Paragraphs>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A technical introduction to the RF RequestsLibrary</vt:lpstr>
      <vt:lpstr>PowerPoint-presentatie</vt:lpstr>
    </vt:vector>
  </TitlesOfParts>
  <Company>Ministerie van Financien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Service/API-level test automation</dc:title>
  <dc:creator>MICHAEL M. HALLIK</dc:creator>
  <cp:lastModifiedBy>Michael Hallik</cp:lastModifiedBy>
  <cp:revision>1811</cp:revision>
  <dcterms:created xsi:type="dcterms:W3CDTF">2020-02-05T15:25:28Z</dcterms:created>
  <dcterms:modified xsi:type="dcterms:W3CDTF">2021-03-09T22:00:47Z</dcterms:modified>
</cp:coreProperties>
</file>