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7501" r:id="rId2"/>
    <p:sldId id="7540" r:id="rId3"/>
    <p:sldId id="663" r:id="rId4"/>
    <p:sldId id="7537" r:id="rId5"/>
    <p:sldId id="7539" r:id="rId6"/>
    <p:sldId id="7538" r:id="rId7"/>
    <p:sldId id="658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04B215-D570-279A-D59D-9B3FD195E5D9}" name="Stammen, Daniel" initials="SD" userId="S::daniel.stammen@resonantsciences.com::40677c16-d091-488c-8bb1-3dfc267f46cc" providerId="AD"/>
  <p188:author id="{F8B9EC2D-044F-46DC-8687-4D26F0641D5C}" name="Bennett, Dennis" initials="BD" userId="S-1-5-21-1482667670-965868522-2941107195-1472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558" autoAdjust="0"/>
  </p:normalViewPr>
  <p:slideViewPr>
    <p:cSldViewPr snapToGrid="0">
      <p:cViewPr varScale="1">
        <p:scale>
          <a:sx n="47" d="100"/>
          <a:sy n="47" d="100"/>
        </p:scale>
        <p:origin x="1339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E2209F6-B02B-4401-AA97-DA128D5C9A3A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577D581-E104-43C7-9A6D-134B33EFD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7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7550" y="1162050"/>
            <a:ext cx="5575300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6F549D-FDDB-4BFD-B126-EB79748ED9CF}" type="slidenum"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5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7D581-E104-43C7-9A6D-134B33EFD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87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7D581-E104-43C7-9A6D-134B33EFD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2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C043D7-BCA2-4172-BB1B-C3C6249D519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0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444006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2888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2897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9"/>
            <a:ext cx="9437512" cy="82126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130800"/>
          </a:xfrm>
        </p:spPr>
        <p:txBody>
          <a:bodyPr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56293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93485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534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12081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16584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42780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680432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9268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43095" y="36415"/>
            <a:ext cx="910731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76338"/>
            <a:ext cx="10972800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28748"/>
            <a:ext cx="12192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6" name="Can 15"/>
          <p:cNvSpPr/>
          <p:nvPr userDrawn="1"/>
        </p:nvSpPr>
        <p:spPr>
          <a:xfrm rot="5400000">
            <a:off x="6077712" y="-5010912"/>
            <a:ext cx="36576" cy="1188720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63500" dist="38100" dir="5400000" sx="99900" sy="99900" algn="t" rotWithShape="0">
              <a:prstClr val="black">
                <a:alpha val="15000"/>
              </a:prstClr>
            </a:outerShdw>
          </a:effectLst>
          <a:scene3d>
            <a:camera prst="orthographicFront"/>
            <a:lightRig rig="soft" dir="t">
              <a:rot lat="0" lon="0" rev="9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92191" y="885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707525" y="857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6565619"/>
            <a:ext cx="172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A42A0-FDA6-48A1-98BA-79AE628F2E8E}" type="datetime1">
              <a:rPr lang="en-US" sz="1400" smtClean="0">
                <a:solidFill>
                  <a:prstClr val="black">
                    <a:tint val="75000"/>
                  </a:prstClr>
                </a:solidFill>
                <a:latin typeface="+mj-lt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8/8/2025</a:t>
            </a:fld>
            <a:endParaRPr lang="en-US" sz="1400" dirty="0">
              <a:solidFill>
                <a:prstClr val="black">
                  <a:tint val="75000"/>
                </a:prstClr>
              </a:solidFill>
              <a:latin typeface="+mj-lt"/>
            </a:endParaRPr>
          </a:p>
          <a:p>
            <a:endParaRPr lang="en-US" sz="18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1626781" y="6519446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1446197D-7A11-4EDB-BD8B-BB018FEECF58}" type="slidenum">
              <a:rPr lang="en-US" sz="1600" smtClean="0">
                <a:solidFill>
                  <a:prstClr val="black">
                    <a:tint val="75000"/>
                  </a:prstClr>
                </a:solidFill>
                <a:latin typeface="+mj-lt"/>
              </a:rPr>
              <a:pPr>
                <a:defRPr/>
              </a:pPr>
              <a:t>‹#›</a:t>
            </a:fld>
            <a:endParaRPr lang="en-US" sz="1600" dirty="0">
              <a:solidFill>
                <a:prstClr val="black">
                  <a:tint val="75000"/>
                </a:prstClr>
              </a:solidFill>
              <a:latin typeface="+mj-lt"/>
            </a:endParaRPr>
          </a:p>
        </p:txBody>
      </p:sp>
      <p:pic>
        <p:nvPicPr>
          <p:cNvPr id="5" name="Picture 4" descr="ResonantSciencesLogo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600" y="76200"/>
            <a:ext cx="1683173" cy="75651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05E2CE-53EE-4104-9002-BB9A83D51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766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341922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dt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en-US" sz="4000" b="1" kern="1200" dirty="0" smtClean="0">
          <a:ln>
            <a:noFill/>
          </a:ln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284163" indent="-284163" algn="l" rtl="0" eaLnBrk="1" fontAlgn="base" hangingPunct="1">
        <a:spcBef>
          <a:spcPct val="20000"/>
        </a:spcBef>
        <a:spcAft>
          <a:spcPct val="0"/>
        </a:spcAft>
        <a:buSzPct val="120000"/>
        <a:buFont typeface="Courier New"/>
        <a:buChar char="o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SzPct val="120000"/>
        <a:buFont typeface="Courier New"/>
        <a:buChar char="o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630238" indent="-173038" algn="l" rtl="0" eaLnBrk="1" fontAlgn="base" hangingPunct="1">
        <a:spcBef>
          <a:spcPct val="20000"/>
        </a:spcBef>
        <a:spcAft>
          <a:spcPct val="0"/>
        </a:spcAft>
        <a:buSzPct val="100000"/>
        <a:buFont typeface="Courier New"/>
        <a:buChar char="o"/>
        <a:defRPr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803275" indent="-173038" algn="l" rtl="0" eaLnBrk="1" fontAlgn="base" hangingPunct="1">
        <a:spcBef>
          <a:spcPct val="20000"/>
        </a:spcBef>
        <a:spcAft>
          <a:spcPct val="0"/>
        </a:spcAft>
        <a:buSzPct val="120000"/>
        <a:buFont typeface="Courier New"/>
        <a:buChar char="o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976313" indent="-173038" algn="l" rtl="0" eaLnBrk="1" fontAlgn="base" hangingPunct="1">
        <a:spcBef>
          <a:spcPct val="20000"/>
        </a:spcBef>
        <a:spcAft>
          <a:spcPct val="0"/>
        </a:spcAft>
        <a:buSzPct val="80000"/>
        <a:buFont typeface="Courier New"/>
        <a:buChar char="o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ctrTitle"/>
          </p:nvPr>
        </p:nvSpPr>
        <p:spPr>
          <a:xfrm>
            <a:off x="765089" y="2729998"/>
            <a:ext cx="10661811" cy="2533786"/>
          </a:xfrm>
        </p:spPr>
        <p:txBody>
          <a:bodyPr anchor="ctr"/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VR/XR Point Cloud Representation Project</a:t>
            </a:r>
            <a:br>
              <a:rPr lang="en-US" dirty="0">
                <a:latin typeface="+mj-lt"/>
              </a:rPr>
            </a:br>
            <a:r>
              <a:rPr lang="en-US" sz="2400" dirty="0">
                <a:latin typeface="+mj-lt"/>
              </a:rPr>
              <a:t>June 2</a:t>
            </a:r>
            <a:r>
              <a:rPr lang="en-US" sz="2400" baseline="30000" dirty="0">
                <a:latin typeface="+mj-lt"/>
              </a:rPr>
              <a:t>nd</a:t>
            </a:r>
            <a:r>
              <a:rPr lang="en-US" sz="2400" dirty="0">
                <a:latin typeface="+mj-lt"/>
              </a:rPr>
              <a:t> – August 8</a:t>
            </a:r>
            <a:r>
              <a:rPr lang="en-US" sz="2400" baseline="30000" dirty="0">
                <a:latin typeface="+mj-lt"/>
              </a:rPr>
              <a:t>th</a:t>
            </a:r>
            <a:r>
              <a:rPr lang="en-US" sz="2400" dirty="0">
                <a:latin typeface="+mj-lt"/>
              </a:rPr>
              <a:t>, 2025</a:t>
            </a:r>
            <a:endParaRPr lang="en-US" dirty="0">
              <a:latin typeface="+mj-lt"/>
            </a:endParaRPr>
          </a:p>
        </p:txBody>
      </p:sp>
      <p:pic>
        <p:nvPicPr>
          <p:cNvPr id="5" name="Picture 4" descr="ResonantSciences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004" y="1377084"/>
            <a:ext cx="3423983" cy="2051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E815B-F65C-4344-91B9-2D0E6842F257}"/>
              </a:ext>
            </a:extLst>
          </p:cNvPr>
          <p:cNvSpPr txBox="1"/>
          <p:nvPr/>
        </p:nvSpPr>
        <p:spPr>
          <a:xfrm>
            <a:off x="1554955" y="5016435"/>
            <a:ext cx="9082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u="sng" dirty="0">
              <a:latin typeface="+mj-lt"/>
            </a:endParaRPr>
          </a:p>
          <a:p>
            <a:pPr algn="ctr"/>
            <a:r>
              <a:rPr lang="en-US" sz="1200" b="1" u="sng" dirty="0">
                <a:latin typeface="+mj-lt"/>
              </a:rPr>
              <a:t>DESTRUCTION NOTICE</a:t>
            </a:r>
            <a:r>
              <a:rPr lang="en-US" sz="1200" dirty="0">
                <a:latin typeface="+mj-lt"/>
              </a:rPr>
              <a:t>: Destroy by any method that will prevent disclosure of contents or reconstruction of this document in accordance  with the National Industrial Security Program Operating Manual (NISPOM).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C00B0-30CE-79C4-EE7D-51F2E5DBFE93}"/>
              </a:ext>
            </a:extLst>
          </p:cNvPr>
          <p:cNvSpPr txBox="1"/>
          <p:nvPr/>
        </p:nvSpPr>
        <p:spPr>
          <a:xfrm>
            <a:off x="5018113" y="10457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858EB-CF1E-6BD9-57D1-5C45AD2B9825}"/>
              </a:ext>
            </a:extLst>
          </p:cNvPr>
          <p:cNvSpPr txBox="1"/>
          <p:nvPr/>
        </p:nvSpPr>
        <p:spPr>
          <a:xfrm>
            <a:off x="5018116" y="6501135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8449470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D4FE-D694-AD1B-E42A-45D8424A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4940"/>
            <a:ext cx="9437512" cy="821267"/>
          </a:xfrm>
        </p:spPr>
        <p:txBody>
          <a:bodyPr/>
          <a:lstStyle/>
          <a:p>
            <a:r>
              <a:rPr lang="en-US" dirty="0"/>
              <a:t>How/Why/What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3C7E-97FA-EA1E-A004-57C5A6102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Stereokit</a:t>
            </a:r>
          </a:p>
          <a:p>
            <a:pPr lvl="1"/>
            <a:r>
              <a:rPr lang="en-US" dirty="0"/>
              <a:t>Open Source / MIT License</a:t>
            </a:r>
          </a:p>
          <a:p>
            <a:pPr lvl="1"/>
            <a:r>
              <a:rPr lang="en-US" dirty="0"/>
              <a:t>Supports most headset</a:t>
            </a:r>
          </a:p>
          <a:p>
            <a:pPr lvl="1"/>
            <a:r>
              <a:rPr lang="en-US" dirty="0"/>
              <a:t>Dependencies include</a:t>
            </a:r>
          </a:p>
          <a:p>
            <a:pPr lvl="2"/>
            <a:r>
              <a:rPr lang="en-US" b="1" dirty="0"/>
              <a:t>OpenXR</a:t>
            </a:r>
          </a:p>
          <a:p>
            <a:pPr lvl="2"/>
            <a:r>
              <a:rPr lang="en-US" b="1" dirty="0"/>
              <a:t>React Physics 3D</a:t>
            </a:r>
          </a:p>
          <a:p>
            <a:pPr lvl="2"/>
            <a:r>
              <a:rPr lang="en-US" b="1" dirty="0"/>
              <a:t>Cgltf</a:t>
            </a:r>
          </a:p>
          <a:p>
            <a:pPr lvl="2"/>
            <a:r>
              <a:rPr lang="en-US" b="1" dirty="0"/>
              <a:t>Meshoptimizer </a:t>
            </a:r>
            <a:r>
              <a:rPr lang="en-US" dirty="0"/>
              <a:t>- Gltf decompression and mesh optimization</a:t>
            </a:r>
          </a:p>
          <a:p>
            <a:pPr lvl="2"/>
            <a:r>
              <a:rPr lang="en-US" b="1" dirty="0"/>
              <a:t>Basis universal </a:t>
            </a:r>
            <a:r>
              <a:rPr lang="en-US" dirty="0"/>
              <a:t>- texture compression support</a:t>
            </a:r>
          </a:p>
          <a:p>
            <a:pPr lvl="2"/>
            <a:r>
              <a:rPr lang="en-US" b="1" dirty="0"/>
              <a:t>Sean Barret’s stb libraries </a:t>
            </a:r>
            <a:r>
              <a:rPr lang="en-US" dirty="0"/>
              <a:t>– Image and font format support</a:t>
            </a:r>
            <a:endParaRPr lang="en-US" b="1" dirty="0"/>
          </a:p>
          <a:p>
            <a:pPr lvl="2"/>
            <a:r>
              <a:rPr lang="en-US" b="1" dirty="0"/>
              <a:t>QOI </a:t>
            </a:r>
            <a:r>
              <a:rPr lang="en-US" dirty="0"/>
              <a:t>- Image format support</a:t>
            </a:r>
          </a:p>
          <a:p>
            <a:pPr lvl="2"/>
            <a:r>
              <a:rPr lang="en-US" b="1" dirty="0"/>
              <a:t>Miniaudio </a:t>
            </a:r>
          </a:p>
          <a:p>
            <a:pPr lvl="2"/>
            <a:r>
              <a:rPr lang="en-US" b="1" dirty="0"/>
              <a:t>Sokol time </a:t>
            </a:r>
            <a:r>
              <a:rPr lang="en-US" dirty="0"/>
              <a:t>-  Cross platform high performance time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816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77AA-CFE3-B0C7-2628-B0014825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95" y="68824"/>
            <a:ext cx="9437512" cy="821267"/>
          </a:xfrm>
        </p:spPr>
        <p:txBody>
          <a:bodyPr/>
          <a:lstStyle/>
          <a:p>
            <a:r>
              <a:rPr lang="en-US" sz="3200" dirty="0"/>
              <a:t>What does it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733A-1768-2E17-B6D3-3EDC5B67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88" y="1094897"/>
            <a:ext cx="11253494" cy="52014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RAZR_PointCRep</a:t>
            </a:r>
          </a:p>
          <a:p>
            <a:pPr lvl="1"/>
            <a:r>
              <a:rPr lang="en-US" dirty="0"/>
              <a:t>Point Cloud</a:t>
            </a:r>
          </a:p>
          <a:p>
            <a:pPr lvl="2"/>
            <a:r>
              <a:rPr lang="en-US" dirty="0"/>
              <a:t>creates a point cloud wither from a model file (GLTF, STL, OBJ, PLY) </a:t>
            </a:r>
          </a:p>
          <a:p>
            <a:pPr lvl="2"/>
            <a:r>
              <a:rPr lang="en-US" dirty="0"/>
              <a:t>OR from a pcd file (ASCII or Binary)</a:t>
            </a:r>
          </a:p>
          <a:p>
            <a:pPr lvl="2"/>
            <a:r>
              <a:rPr lang="en-US" dirty="0"/>
              <a:t>You can adjust the size of the cloud, points, and switch between perspective and fixed point clouds</a:t>
            </a:r>
          </a:p>
          <a:p>
            <a:pPr lvl="2"/>
            <a:r>
              <a:rPr lang="en-US" dirty="0"/>
              <a:t>Through the “HTML Loading Option”, you can get pcd data from a link</a:t>
            </a:r>
          </a:p>
          <a:p>
            <a:pPr lvl="1"/>
            <a:r>
              <a:rPr lang="en-US" dirty="0"/>
              <a:t>Model</a:t>
            </a:r>
          </a:p>
          <a:p>
            <a:pPr lvl="2"/>
            <a:r>
              <a:rPr lang="en-US" dirty="0"/>
              <a:t>Prints a model into the world you can grab and move around</a:t>
            </a:r>
          </a:p>
          <a:p>
            <a:pPr lvl="1"/>
            <a:r>
              <a:rPr lang="en-US" dirty="0"/>
              <a:t>Spatial Anchors</a:t>
            </a:r>
          </a:p>
          <a:p>
            <a:pPr lvl="2"/>
            <a:r>
              <a:rPr lang="en-US" dirty="0"/>
              <a:t>User can manually place an anchor in the world using the white cube</a:t>
            </a:r>
          </a:p>
          <a:p>
            <a:pPr lvl="2"/>
            <a:r>
              <a:rPr lang="en-US" dirty="0"/>
              <a:t>Spatial Anchor menu features</a:t>
            </a:r>
          </a:p>
          <a:p>
            <a:pPr lvl="3"/>
            <a:r>
              <a:rPr lang="en-US" dirty="0"/>
              <a:t>Toggle passthrough</a:t>
            </a:r>
          </a:p>
          <a:p>
            <a:pPr lvl="3"/>
            <a:r>
              <a:rPr lang="en-US" dirty="0"/>
              <a:t>Toggle visibility of placed anchor</a:t>
            </a:r>
          </a:p>
          <a:p>
            <a:pPr lvl="3"/>
            <a:r>
              <a:rPr lang="en-US" dirty="0"/>
              <a:t>Load All previously placed anchors from another play</a:t>
            </a:r>
          </a:p>
          <a:p>
            <a:pPr lvl="3"/>
            <a:r>
              <a:rPr lang="en-US" dirty="0"/>
              <a:t>Delete individual anchors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C75A0-6F76-0DE7-7A2D-71E3F1A20202}"/>
              </a:ext>
            </a:extLst>
          </p:cNvPr>
          <p:cNvSpPr txBox="1"/>
          <p:nvPr/>
        </p:nvSpPr>
        <p:spPr>
          <a:xfrm>
            <a:off x="5018116" y="6501135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4AB77-D52E-BB24-FE5B-74403F684026}"/>
              </a:ext>
            </a:extLst>
          </p:cNvPr>
          <p:cNvSpPr txBox="1"/>
          <p:nvPr/>
        </p:nvSpPr>
        <p:spPr>
          <a:xfrm>
            <a:off x="5018113" y="10457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1194756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438A9-05D0-1528-6578-1FDE1857FBC2}"/>
              </a:ext>
            </a:extLst>
          </p:cNvPr>
          <p:cNvSpPr txBox="1"/>
          <p:nvPr/>
        </p:nvSpPr>
        <p:spPr>
          <a:xfrm>
            <a:off x="5018116" y="6501135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C2B48-FDA1-FA9F-B042-DC881B04FBFF}"/>
              </a:ext>
            </a:extLst>
          </p:cNvPr>
          <p:cNvSpPr txBox="1"/>
          <p:nvPr/>
        </p:nvSpPr>
        <p:spPr>
          <a:xfrm>
            <a:off x="5018113" y="10457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F73BA3-F5D0-DFDF-274F-EDED836A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5600"/>
            <a:ext cx="9437512" cy="821267"/>
          </a:xfrm>
        </p:spPr>
        <p:txBody>
          <a:bodyPr/>
          <a:lstStyle/>
          <a:p>
            <a:r>
              <a:rPr lang="en-US" dirty="0"/>
              <a:t>How to Operate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F257FE-CBD6-3FAE-3FC3-F1BE018F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6" y="1183601"/>
            <a:ext cx="10972800" cy="5130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Stereokit uses a “hands first” approach to navigation</a:t>
            </a:r>
          </a:p>
          <a:p>
            <a:pPr lvl="1"/>
            <a:r>
              <a:rPr lang="en-US" dirty="0"/>
              <a:t>Grab UI and objects by pinching</a:t>
            </a:r>
          </a:p>
          <a:p>
            <a:pPr lvl="1"/>
            <a:r>
              <a:rPr lang="en-US" dirty="0"/>
              <a:t>Want a menu to come to you, hover over UI from afar and pinch when the ray is on it</a:t>
            </a:r>
          </a:p>
          <a:p>
            <a:pPr lvl="1"/>
            <a:endParaRPr lang="en-US" dirty="0"/>
          </a:p>
          <a:p>
            <a:r>
              <a:rPr lang="en-US" dirty="0"/>
              <a:t>Creating spatial Anchors</a:t>
            </a:r>
          </a:p>
          <a:p>
            <a:pPr lvl="1"/>
            <a:r>
              <a:rPr lang="en-US" dirty="0"/>
              <a:t>What do they do – virtual object anchored to a real-world location that maintains position between plays</a:t>
            </a:r>
          </a:p>
          <a:p>
            <a:pPr lvl="1"/>
            <a:r>
              <a:rPr lang="en-US" dirty="0"/>
              <a:t>Used to place models and point clouds at a specific location in the real world at the user’s will</a:t>
            </a:r>
          </a:p>
          <a:p>
            <a:pPr lvl="1"/>
            <a:endParaRPr lang="en-US" dirty="0"/>
          </a:p>
          <a:p>
            <a:r>
              <a:rPr lang="en-US" dirty="0"/>
              <a:t>Moving between scenes</a:t>
            </a:r>
          </a:p>
          <a:p>
            <a:pPr lvl="1"/>
            <a:r>
              <a:rPr lang="en-US" dirty="0"/>
              <a:t>Two classes – point cloud &amp; model</a:t>
            </a:r>
          </a:p>
          <a:p>
            <a:pPr lvl="1"/>
            <a:r>
              <a:rPr lang="en-US" dirty="0"/>
              <a:t>Scenes are created by implementing an interface “IClass”, if a class implements the interface, it will appear in the scene menu</a:t>
            </a:r>
          </a:p>
          <a:p>
            <a:pPr lvl="1"/>
            <a:endParaRPr lang="en-US" dirty="0"/>
          </a:p>
          <a:p>
            <a:r>
              <a:rPr lang="en-US" dirty="0"/>
              <a:t>Asset Window</a:t>
            </a:r>
          </a:p>
          <a:p>
            <a:pPr lvl="1"/>
            <a:r>
              <a:rPr lang="en-US" dirty="0"/>
              <a:t>Two classes have an asset window that can be opened via pressing “load model”, once opened press the “model” filter option</a:t>
            </a:r>
          </a:p>
          <a:p>
            <a:pPr marL="222250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662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A5A7-0610-24F6-A5AC-1312F3F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18F4-F3EF-002D-7414-04ABA84FD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Binary point cloud</a:t>
            </a:r>
          </a:p>
          <a:p>
            <a:pPr lvl="1"/>
            <a:r>
              <a:rPr lang="en-US" dirty="0"/>
              <a:t>Takes 15 seconds or more to fully load</a:t>
            </a:r>
          </a:p>
          <a:p>
            <a:pPr lvl="1"/>
            <a:endParaRPr lang="en-US" dirty="0"/>
          </a:p>
          <a:p>
            <a:r>
              <a:rPr lang="en-US" dirty="0"/>
              <a:t>Http client point cloud</a:t>
            </a:r>
          </a:p>
          <a:p>
            <a:pPr lvl="1"/>
            <a:r>
              <a:rPr lang="en-US" dirty="0"/>
              <a:t>Program exits play occasionally when switching between point clouds when exiting specifically</a:t>
            </a:r>
          </a:p>
        </p:txBody>
      </p:sp>
    </p:spTree>
    <p:extLst>
      <p:ext uri="{BB962C8B-B14F-4D97-AF65-F5344CB8AC3E}">
        <p14:creationId xmlns:p14="http://schemas.microsoft.com/office/powerpoint/2010/main" val="16118613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77AA-CFE3-B0C7-2628-B0014825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95" y="68824"/>
            <a:ext cx="9437512" cy="821267"/>
          </a:xfrm>
        </p:spPr>
        <p:txBody>
          <a:bodyPr/>
          <a:lstStyle/>
          <a:p>
            <a:r>
              <a:rPr lang="en-US" sz="3200" dirty="0"/>
              <a:t>Steps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733A-1768-2E17-B6D3-3EDC5B67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88" y="1094897"/>
            <a:ext cx="11253494" cy="52014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Work on pcd optimization when involving large amounts of points</a:t>
            </a:r>
          </a:p>
          <a:p>
            <a:r>
              <a:rPr lang="en-US" dirty="0"/>
              <a:t>Collect pcd data via http client easier</a:t>
            </a:r>
          </a:p>
          <a:p>
            <a:pPr lvl="1"/>
            <a:r>
              <a:rPr lang="en-US" dirty="0"/>
              <a:t>Currently using GitHub raw URL, which works but takes minutes to update</a:t>
            </a:r>
          </a:p>
          <a:p>
            <a:pPr lvl="1"/>
            <a:endParaRPr lang="en-US" dirty="0"/>
          </a:p>
          <a:p>
            <a:r>
              <a:rPr lang="en-US" dirty="0"/>
              <a:t>I don’t want to use Stereokit…</a:t>
            </a:r>
          </a:p>
          <a:p>
            <a:pPr lvl="1"/>
            <a:r>
              <a:rPr lang="en-US" dirty="0"/>
              <a:t>Other platform choices are</a:t>
            </a:r>
          </a:p>
          <a:p>
            <a:pPr lvl="2"/>
            <a:r>
              <a:rPr lang="en-US" dirty="0"/>
              <a:t>Godot, Core 4.0+ – open source</a:t>
            </a:r>
          </a:p>
          <a:p>
            <a:pPr lvl="2"/>
            <a:r>
              <a:rPr lang="en-US" dirty="0"/>
              <a:t>Unity, 2020 LTS+ – 450/mo per seat in organization</a:t>
            </a:r>
          </a:p>
          <a:p>
            <a:pPr lvl="2"/>
            <a:r>
              <a:rPr lang="en-US" dirty="0"/>
              <a:t>Unreal Engines, 4.45+ – 1,850/year</a:t>
            </a:r>
          </a:p>
          <a:p>
            <a:pPr lvl="2"/>
            <a:r>
              <a:rPr lang="en-US" dirty="0"/>
              <a:t>Meta spatial SDK / Meta Horizon Developer</a:t>
            </a:r>
          </a:p>
          <a:p>
            <a:pPr lvl="2"/>
            <a:r>
              <a:rPr lang="en-US" b="1" u="sng" dirty="0"/>
              <a:t>OpenXR</a:t>
            </a:r>
          </a:p>
          <a:p>
            <a:pPr lvl="3"/>
            <a:r>
              <a:rPr lang="en-US" b="1" u="sng" dirty="0"/>
              <a:t>Allows you to write low level code accessible to majority of headsets</a:t>
            </a:r>
          </a:p>
          <a:p>
            <a:pPr lvl="2"/>
            <a:r>
              <a:rPr lang="en-US" dirty="0"/>
              <a:t>WebXR</a:t>
            </a:r>
          </a:p>
          <a:p>
            <a:pPr lvl="2"/>
            <a:r>
              <a:rPr lang="en-US" dirty="0"/>
              <a:t>Android App developer				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C75A0-6F76-0DE7-7A2D-71E3F1A20202}"/>
              </a:ext>
            </a:extLst>
          </p:cNvPr>
          <p:cNvSpPr txBox="1"/>
          <p:nvPr/>
        </p:nvSpPr>
        <p:spPr>
          <a:xfrm>
            <a:off x="5018116" y="6501135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4AB77-D52E-BB24-FE5B-74403F684026}"/>
              </a:ext>
            </a:extLst>
          </p:cNvPr>
          <p:cNvSpPr txBox="1"/>
          <p:nvPr/>
        </p:nvSpPr>
        <p:spPr>
          <a:xfrm>
            <a:off x="5018113" y="10457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1311430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sonantSciences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2218354"/>
            <a:ext cx="4040352" cy="24212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D9517-F0F0-D081-DDAC-BDB4C7503396}"/>
              </a:ext>
            </a:extLst>
          </p:cNvPr>
          <p:cNvSpPr txBox="1"/>
          <p:nvPr/>
        </p:nvSpPr>
        <p:spPr>
          <a:xfrm>
            <a:off x="5018116" y="6501135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4C198-67AE-6EF0-BE72-8859512410EC}"/>
              </a:ext>
            </a:extLst>
          </p:cNvPr>
          <p:cNvSpPr txBox="1"/>
          <p:nvPr/>
        </p:nvSpPr>
        <p:spPr>
          <a:xfrm>
            <a:off x="5018113" y="10457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3734393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6475</TotalTime>
  <Words>512</Words>
  <Application>Microsoft Office PowerPoint</Application>
  <PresentationFormat>Widescreen</PresentationFormat>
  <Paragraphs>87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1_Default Theme</vt:lpstr>
      <vt:lpstr> VR/XR Point Cloud Representation Project June 2nd – August 8th, 2025</vt:lpstr>
      <vt:lpstr>How/Why/What</vt:lpstr>
      <vt:lpstr>What does it do</vt:lpstr>
      <vt:lpstr>How to Operate</vt:lpstr>
      <vt:lpstr>Known Issues</vt:lpstr>
      <vt:lpstr>Steps for the 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UPSLOPE/Boise Kickoff</dc:title>
  <dc:creator>Stammen, Daniel</dc:creator>
  <cp:lastModifiedBy>Davis, Lorelai</cp:lastModifiedBy>
  <cp:revision>266</cp:revision>
  <cp:lastPrinted>2022-10-05T12:15:52Z</cp:lastPrinted>
  <dcterms:created xsi:type="dcterms:W3CDTF">2020-08-17T12:39:04Z</dcterms:created>
  <dcterms:modified xsi:type="dcterms:W3CDTF">2025-08-08T19:41:17Z</dcterms:modified>
</cp:coreProperties>
</file>