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113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6000" b="1" i="0">
                <a:solidFill>
                  <a:srgbClr val="323232"/>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800" b="0" i="0">
                <a:solidFill>
                  <a:srgbClr val="737373"/>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323232"/>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rgbClr val="737373"/>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7F5FD"/>
          </a:solidFill>
        </p:spPr>
        <p:txBody>
          <a:bodyPr wrap="square" lIns="0" tIns="0" rIns="0" bIns="0" rtlCol="0"/>
          <a:lstStyle/>
          <a:p>
            <a:endParaRPr/>
          </a:p>
        </p:txBody>
      </p:sp>
      <p:sp>
        <p:nvSpPr>
          <p:cNvPr id="17" name="bg object 17"/>
          <p:cNvSpPr/>
          <p:nvPr/>
        </p:nvSpPr>
        <p:spPr>
          <a:xfrm>
            <a:off x="1568903" y="6192616"/>
            <a:ext cx="6304280" cy="2252980"/>
          </a:xfrm>
          <a:custGeom>
            <a:avLst/>
            <a:gdLst/>
            <a:ahLst/>
            <a:cxnLst/>
            <a:rect l="l" t="t" r="r" b="b"/>
            <a:pathLst>
              <a:path w="6304280" h="2252979">
                <a:moveTo>
                  <a:pt x="5985294" y="2252627"/>
                </a:moveTo>
                <a:lnTo>
                  <a:pt x="318894" y="2252627"/>
                </a:lnTo>
                <a:lnTo>
                  <a:pt x="277489" y="2244799"/>
                </a:lnTo>
                <a:lnTo>
                  <a:pt x="235139" y="2231240"/>
                </a:lnTo>
                <a:lnTo>
                  <a:pt x="195169" y="2212863"/>
                </a:lnTo>
                <a:lnTo>
                  <a:pt x="157926" y="2190016"/>
                </a:lnTo>
                <a:lnTo>
                  <a:pt x="123759" y="2163046"/>
                </a:lnTo>
                <a:lnTo>
                  <a:pt x="93017" y="2132304"/>
                </a:lnTo>
                <a:lnTo>
                  <a:pt x="66047" y="2098137"/>
                </a:lnTo>
                <a:lnTo>
                  <a:pt x="43200" y="2060894"/>
                </a:lnTo>
                <a:lnTo>
                  <a:pt x="24822" y="2020923"/>
                </a:lnTo>
                <a:lnTo>
                  <a:pt x="11264" y="1978574"/>
                </a:lnTo>
                <a:lnTo>
                  <a:pt x="2874" y="1934195"/>
                </a:lnTo>
                <a:lnTo>
                  <a:pt x="0" y="1888134"/>
                </a:lnTo>
                <a:lnTo>
                  <a:pt x="0" y="367929"/>
                </a:lnTo>
                <a:lnTo>
                  <a:pt x="2874" y="321868"/>
                </a:lnTo>
                <a:lnTo>
                  <a:pt x="11264" y="277489"/>
                </a:lnTo>
                <a:lnTo>
                  <a:pt x="24822" y="235140"/>
                </a:lnTo>
                <a:lnTo>
                  <a:pt x="43200" y="195169"/>
                </a:lnTo>
                <a:lnTo>
                  <a:pt x="66047" y="157926"/>
                </a:lnTo>
                <a:lnTo>
                  <a:pt x="93017" y="123759"/>
                </a:lnTo>
                <a:lnTo>
                  <a:pt x="123759" y="93017"/>
                </a:lnTo>
                <a:lnTo>
                  <a:pt x="157926" y="66047"/>
                </a:lnTo>
                <a:lnTo>
                  <a:pt x="195169" y="43200"/>
                </a:lnTo>
                <a:lnTo>
                  <a:pt x="235139" y="24822"/>
                </a:lnTo>
                <a:lnTo>
                  <a:pt x="277489" y="11264"/>
                </a:lnTo>
                <a:lnTo>
                  <a:pt x="321868" y="2874"/>
                </a:lnTo>
                <a:lnTo>
                  <a:pt x="367929" y="0"/>
                </a:lnTo>
                <a:lnTo>
                  <a:pt x="5936260" y="0"/>
                </a:lnTo>
                <a:lnTo>
                  <a:pt x="5982320" y="2874"/>
                </a:lnTo>
                <a:lnTo>
                  <a:pt x="6026699" y="11264"/>
                </a:lnTo>
                <a:lnTo>
                  <a:pt x="6069048" y="24822"/>
                </a:lnTo>
                <a:lnTo>
                  <a:pt x="6109019" y="43200"/>
                </a:lnTo>
                <a:lnTo>
                  <a:pt x="6146262" y="66047"/>
                </a:lnTo>
                <a:lnTo>
                  <a:pt x="6180429" y="93017"/>
                </a:lnTo>
                <a:lnTo>
                  <a:pt x="6211171" y="123759"/>
                </a:lnTo>
                <a:lnTo>
                  <a:pt x="6238140" y="157926"/>
                </a:lnTo>
                <a:lnTo>
                  <a:pt x="6260988" y="195169"/>
                </a:lnTo>
                <a:lnTo>
                  <a:pt x="6279365" y="235140"/>
                </a:lnTo>
                <a:lnTo>
                  <a:pt x="6292923" y="277489"/>
                </a:lnTo>
                <a:lnTo>
                  <a:pt x="6301314" y="321868"/>
                </a:lnTo>
                <a:lnTo>
                  <a:pt x="6304188" y="367929"/>
                </a:lnTo>
                <a:lnTo>
                  <a:pt x="6304188" y="1888134"/>
                </a:lnTo>
                <a:lnTo>
                  <a:pt x="6301314" y="1934195"/>
                </a:lnTo>
                <a:lnTo>
                  <a:pt x="6292923" y="1978574"/>
                </a:lnTo>
                <a:lnTo>
                  <a:pt x="6279365" y="2020923"/>
                </a:lnTo>
                <a:lnTo>
                  <a:pt x="6260988" y="2060894"/>
                </a:lnTo>
                <a:lnTo>
                  <a:pt x="6238140" y="2098137"/>
                </a:lnTo>
                <a:lnTo>
                  <a:pt x="6211171" y="2132304"/>
                </a:lnTo>
                <a:lnTo>
                  <a:pt x="6180429" y="2163046"/>
                </a:lnTo>
                <a:lnTo>
                  <a:pt x="6146262" y="2190016"/>
                </a:lnTo>
                <a:lnTo>
                  <a:pt x="6109019" y="2212863"/>
                </a:lnTo>
                <a:lnTo>
                  <a:pt x="6069048" y="2231240"/>
                </a:lnTo>
                <a:lnTo>
                  <a:pt x="6026699" y="2244799"/>
                </a:lnTo>
                <a:lnTo>
                  <a:pt x="5985294" y="2252627"/>
                </a:lnTo>
                <a:close/>
              </a:path>
            </a:pathLst>
          </a:custGeom>
          <a:solidFill>
            <a:srgbClr val="055DD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rgbClr val="323232"/>
                </a:solidFill>
                <a:latin typeface="Trebuchet MS"/>
                <a:cs typeface="Trebuchet MS"/>
              </a:defRPr>
            </a:lvl1pPr>
          </a:lstStyle>
          <a:p>
            <a:endParaRPr/>
          </a:p>
        </p:txBody>
      </p:sp>
      <p:sp>
        <p:nvSpPr>
          <p:cNvPr id="3" name="Holder 3"/>
          <p:cNvSpPr>
            <a:spLocks noGrp="1"/>
          </p:cNvSpPr>
          <p:nvPr>
            <p:ph sz="half" idx="2"/>
          </p:nvPr>
        </p:nvSpPr>
        <p:spPr>
          <a:xfrm>
            <a:off x="1556203" y="2857739"/>
            <a:ext cx="5570855" cy="5366384"/>
          </a:xfrm>
          <a:prstGeom prst="rect">
            <a:avLst/>
          </a:prstGeom>
        </p:spPr>
        <p:txBody>
          <a:bodyPr wrap="square" lIns="0" tIns="0" rIns="0" bIns="0">
            <a:spAutoFit/>
          </a:bodyPr>
          <a:lstStyle>
            <a:lvl1pPr>
              <a:defRPr sz="2800" b="0" i="0">
                <a:solidFill>
                  <a:srgbClr val="737373"/>
                </a:solidFill>
                <a:latin typeface="Trebuchet MS"/>
                <a:cs typeface="Trebuchet MS"/>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323232"/>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7F5FD"/>
          </a:solidFill>
        </p:spPr>
        <p:txBody>
          <a:bodyPr wrap="square" lIns="0" tIns="0" rIns="0" bIns="0" rtlCol="0"/>
          <a:lstStyle/>
          <a:p>
            <a:endParaRPr/>
          </a:p>
        </p:txBody>
      </p:sp>
      <p:sp>
        <p:nvSpPr>
          <p:cNvPr id="2" name="Holder 2"/>
          <p:cNvSpPr>
            <a:spLocks noGrp="1"/>
          </p:cNvSpPr>
          <p:nvPr>
            <p:ph type="title"/>
          </p:nvPr>
        </p:nvSpPr>
        <p:spPr>
          <a:xfrm>
            <a:off x="4613714" y="1505829"/>
            <a:ext cx="9060571" cy="939800"/>
          </a:xfrm>
          <a:prstGeom prst="rect">
            <a:avLst/>
          </a:prstGeom>
        </p:spPr>
        <p:txBody>
          <a:bodyPr wrap="square" lIns="0" tIns="0" rIns="0" bIns="0">
            <a:spAutoFit/>
          </a:bodyPr>
          <a:lstStyle>
            <a:lvl1pPr>
              <a:defRPr sz="6000" b="1" i="0">
                <a:solidFill>
                  <a:srgbClr val="323232"/>
                </a:solidFill>
                <a:latin typeface="Trebuchet MS"/>
                <a:cs typeface="Trebuchet MS"/>
              </a:defRPr>
            </a:lvl1pPr>
          </a:lstStyle>
          <a:p>
            <a:endParaRPr/>
          </a:p>
        </p:txBody>
      </p:sp>
      <p:sp>
        <p:nvSpPr>
          <p:cNvPr id="3" name="Holder 3"/>
          <p:cNvSpPr>
            <a:spLocks noGrp="1"/>
          </p:cNvSpPr>
          <p:nvPr>
            <p:ph type="body" idx="1"/>
          </p:nvPr>
        </p:nvSpPr>
        <p:spPr>
          <a:xfrm>
            <a:off x="924107" y="2237504"/>
            <a:ext cx="16439784" cy="2501900"/>
          </a:xfrm>
          <a:prstGeom prst="rect">
            <a:avLst/>
          </a:prstGeom>
        </p:spPr>
        <p:txBody>
          <a:bodyPr wrap="square" lIns="0" tIns="0" rIns="0" bIns="0">
            <a:spAutoFit/>
          </a:bodyPr>
          <a:lstStyle>
            <a:lvl1pPr>
              <a:defRPr sz="2800" b="0" i="0">
                <a:solidFill>
                  <a:srgbClr val="737373"/>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55DD4"/>
          </a:solidFill>
        </p:spPr>
        <p:txBody>
          <a:bodyPr wrap="square" lIns="0" tIns="0" rIns="0" bIns="0" rtlCol="0"/>
          <a:lstStyle/>
          <a:p>
            <a:endParaRPr/>
          </a:p>
        </p:txBody>
      </p:sp>
      <p:sp>
        <p:nvSpPr>
          <p:cNvPr id="3" name="object 3"/>
          <p:cNvSpPr/>
          <p:nvPr/>
        </p:nvSpPr>
        <p:spPr>
          <a:xfrm>
            <a:off x="1678619" y="1556061"/>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49"/>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4" y="317499"/>
                </a:lnTo>
                <a:close/>
              </a:path>
            </a:pathLst>
          </a:custGeom>
          <a:solidFill>
            <a:srgbClr val="00ACEF"/>
          </a:solidFill>
        </p:spPr>
        <p:txBody>
          <a:bodyPr wrap="square" lIns="0" tIns="0" rIns="0" bIns="0" rtlCol="0"/>
          <a:lstStyle/>
          <a:p>
            <a:endParaRPr/>
          </a:p>
        </p:txBody>
      </p:sp>
      <p:sp>
        <p:nvSpPr>
          <p:cNvPr id="4" name="object 4"/>
          <p:cNvSpPr/>
          <p:nvPr/>
        </p:nvSpPr>
        <p:spPr>
          <a:xfrm>
            <a:off x="2126972" y="1556061"/>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50"/>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50"/>
                </a:lnTo>
                <a:lnTo>
                  <a:pt x="309406" y="208927"/>
                </a:lnTo>
                <a:lnTo>
                  <a:pt x="286870" y="252505"/>
                </a:lnTo>
                <a:lnTo>
                  <a:pt x="252505" y="286870"/>
                </a:lnTo>
                <a:lnTo>
                  <a:pt x="208927" y="309406"/>
                </a:lnTo>
                <a:lnTo>
                  <a:pt x="158754" y="317499"/>
                </a:lnTo>
                <a:close/>
              </a:path>
            </a:pathLst>
          </a:custGeom>
          <a:solidFill>
            <a:srgbClr val="FF5757"/>
          </a:solidFill>
        </p:spPr>
        <p:txBody>
          <a:bodyPr wrap="square" lIns="0" tIns="0" rIns="0" bIns="0" rtlCol="0"/>
          <a:lstStyle/>
          <a:p>
            <a:endParaRPr/>
          </a:p>
        </p:txBody>
      </p:sp>
      <p:sp>
        <p:nvSpPr>
          <p:cNvPr id="5" name="object 5"/>
          <p:cNvSpPr/>
          <p:nvPr/>
        </p:nvSpPr>
        <p:spPr>
          <a:xfrm>
            <a:off x="2575325" y="1556061"/>
            <a:ext cx="317500" cy="317500"/>
          </a:xfrm>
          <a:custGeom>
            <a:avLst/>
            <a:gdLst/>
            <a:ahLst/>
            <a:cxnLst/>
            <a:rect l="l" t="t" r="r" b="b"/>
            <a:pathLst>
              <a:path w="317500" h="317500">
                <a:moveTo>
                  <a:pt x="158754" y="317499"/>
                </a:moveTo>
                <a:lnTo>
                  <a:pt x="108572" y="309406"/>
                </a:lnTo>
                <a:lnTo>
                  <a:pt x="64994" y="286870"/>
                </a:lnTo>
                <a:lnTo>
                  <a:pt x="30629" y="252505"/>
                </a:lnTo>
                <a:lnTo>
                  <a:pt x="8092" y="208927"/>
                </a:lnTo>
                <a:lnTo>
                  <a:pt x="0" y="158751"/>
                </a:lnTo>
                <a:lnTo>
                  <a:pt x="8092" y="108572"/>
                </a:lnTo>
                <a:lnTo>
                  <a:pt x="30629" y="64994"/>
                </a:lnTo>
                <a:lnTo>
                  <a:pt x="64994" y="30629"/>
                </a:lnTo>
                <a:lnTo>
                  <a:pt x="108572" y="8093"/>
                </a:lnTo>
                <a:lnTo>
                  <a:pt x="158749" y="0"/>
                </a:lnTo>
                <a:lnTo>
                  <a:pt x="208926" y="8093"/>
                </a:lnTo>
                <a:lnTo>
                  <a:pt x="252505" y="30629"/>
                </a:lnTo>
                <a:lnTo>
                  <a:pt x="286870" y="64994"/>
                </a:lnTo>
                <a:lnTo>
                  <a:pt x="309406" y="108572"/>
                </a:lnTo>
                <a:lnTo>
                  <a:pt x="317499" y="158748"/>
                </a:lnTo>
                <a:lnTo>
                  <a:pt x="309406" y="208927"/>
                </a:lnTo>
                <a:lnTo>
                  <a:pt x="286870" y="252505"/>
                </a:lnTo>
                <a:lnTo>
                  <a:pt x="252505" y="286870"/>
                </a:lnTo>
                <a:lnTo>
                  <a:pt x="208926" y="309406"/>
                </a:lnTo>
                <a:lnTo>
                  <a:pt x="158754" y="317499"/>
                </a:lnTo>
                <a:close/>
              </a:path>
            </a:pathLst>
          </a:custGeom>
          <a:solidFill>
            <a:srgbClr val="FFDE58"/>
          </a:solidFill>
        </p:spPr>
        <p:txBody>
          <a:bodyPr wrap="square" lIns="0" tIns="0" rIns="0" bIns="0" rtlCol="0"/>
          <a:lstStyle/>
          <a:p>
            <a:endParaRPr/>
          </a:p>
        </p:txBody>
      </p:sp>
      <p:sp>
        <p:nvSpPr>
          <p:cNvPr id="6" name="object 6"/>
          <p:cNvSpPr/>
          <p:nvPr/>
        </p:nvSpPr>
        <p:spPr>
          <a:xfrm>
            <a:off x="1033462" y="1052512"/>
            <a:ext cx="16221075" cy="0"/>
          </a:xfrm>
          <a:custGeom>
            <a:avLst/>
            <a:gdLst/>
            <a:ahLst/>
            <a:cxnLst/>
            <a:rect l="l" t="t" r="r" b="b"/>
            <a:pathLst>
              <a:path w="16221075">
                <a:moveTo>
                  <a:pt x="0" y="0"/>
                </a:moveTo>
                <a:lnTo>
                  <a:pt x="16221073" y="0"/>
                </a:lnTo>
              </a:path>
            </a:pathLst>
          </a:custGeom>
          <a:ln w="9524">
            <a:solidFill>
              <a:srgbClr val="FFFFFF"/>
            </a:solidFill>
          </a:ln>
        </p:spPr>
        <p:txBody>
          <a:bodyPr wrap="square" lIns="0" tIns="0" rIns="0" bIns="0" rtlCol="0"/>
          <a:lstStyle/>
          <a:p>
            <a:endParaRPr/>
          </a:p>
        </p:txBody>
      </p:sp>
      <p:sp>
        <p:nvSpPr>
          <p:cNvPr id="7" name="object 7"/>
          <p:cNvSpPr/>
          <p:nvPr/>
        </p:nvSpPr>
        <p:spPr>
          <a:xfrm>
            <a:off x="15431358" y="8341942"/>
            <a:ext cx="317500" cy="317500"/>
          </a:xfrm>
          <a:custGeom>
            <a:avLst/>
            <a:gdLst/>
            <a:ahLst/>
            <a:cxnLst/>
            <a:rect l="l" t="t" r="r" b="b"/>
            <a:pathLst>
              <a:path w="317500" h="317500">
                <a:moveTo>
                  <a:pt x="158755" y="317499"/>
                </a:moveTo>
                <a:lnTo>
                  <a:pt x="108572" y="309407"/>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7"/>
                </a:lnTo>
                <a:lnTo>
                  <a:pt x="158755" y="317499"/>
                </a:lnTo>
                <a:close/>
              </a:path>
            </a:pathLst>
          </a:custGeom>
          <a:solidFill>
            <a:srgbClr val="00ACEF"/>
          </a:solidFill>
        </p:spPr>
        <p:txBody>
          <a:bodyPr wrap="square" lIns="0" tIns="0" rIns="0" bIns="0" rtlCol="0"/>
          <a:lstStyle/>
          <a:p>
            <a:endParaRPr/>
          </a:p>
        </p:txBody>
      </p:sp>
      <p:sp>
        <p:nvSpPr>
          <p:cNvPr id="8" name="object 8"/>
          <p:cNvSpPr/>
          <p:nvPr/>
        </p:nvSpPr>
        <p:spPr>
          <a:xfrm>
            <a:off x="15879711" y="8341942"/>
            <a:ext cx="317500" cy="317500"/>
          </a:xfrm>
          <a:custGeom>
            <a:avLst/>
            <a:gdLst/>
            <a:ahLst/>
            <a:cxnLst/>
            <a:rect l="l" t="t" r="r" b="b"/>
            <a:pathLst>
              <a:path w="317500" h="317500">
                <a:moveTo>
                  <a:pt x="158754" y="317499"/>
                </a:moveTo>
                <a:lnTo>
                  <a:pt x="108572" y="309407"/>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7"/>
                </a:lnTo>
                <a:lnTo>
                  <a:pt x="158754" y="317499"/>
                </a:lnTo>
                <a:close/>
              </a:path>
            </a:pathLst>
          </a:custGeom>
          <a:solidFill>
            <a:srgbClr val="FF5757"/>
          </a:solidFill>
        </p:spPr>
        <p:txBody>
          <a:bodyPr wrap="square" lIns="0" tIns="0" rIns="0" bIns="0" rtlCol="0"/>
          <a:lstStyle/>
          <a:p>
            <a:endParaRPr/>
          </a:p>
        </p:txBody>
      </p:sp>
      <p:sp>
        <p:nvSpPr>
          <p:cNvPr id="9" name="object 9"/>
          <p:cNvSpPr/>
          <p:nvPr/>
        </p:nvSpPr>
        <p:spPr>
          <a:xfrm>
            <a:off x="16328065" y="8341942"/>
            <a:ext cx="317500" cy="317500"/>
          </a:xfrm>
          <a:custGeom>
            <a:avLst/>
            <a:gdLst/>
            <a:ahLst/>
            <a:cxnLst/>
            <a:rect l="l" t="t" r="r" b="b"/>
            <a:pathLst>
              <a:path w="317500" h="317500">
                <a:moveTo>
                  <a:pt x="158754" y="317499"/>
                </a:moveTo>
                <a:lnTo>
                  <a:pt x="108572" y="309407"/>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7"/>
                </a:lnTo>
                <a:lnTo>
                  <a:pt x="158754" y="317499"/>
                </a:lnTo>
                <a:close/>
              </a:path>
            </a:pathLst>
          </a:custGeom>
          <a:solidFill>
            <a:srgbClr val="FFDE58"/>
          </a:solidFill>
        </p:spPr>
        <p:txBody>
          <a:bodyPr wrap="square" lIns="0" tIns="0" rIns="0" bIns="0" rtlCol="0"/>
          <a:lstStyle/>
          <a:p>
            <a:endParaRPr/>
          </a:p>
        </p:txBody>
      </p:sp>
      <p:sp>
        <p:nvSpPr>
          <p:cNvPr id="10" name="object 10"/>
          <p:cNvSpPr txBox="1">
            <a:spLocks noGrp="1"/>
          </p:cNvSpPr>
          <p:nvPr>
            <p:ph type="title"/>
          </p:nvPr>
        </p:nvSpPr>
        <p:spPr>
          <a:xfrm>
            <a:off x="3859065" y="2867974"/>
            <a:ext cx="10570210" cy="3683000"/>
          </a:xfrm>
          <a:prstGeom prst="rect">
            <a:avLst/>
          </a:prstGeom>
        </p:spPr>
        <p:txBody>
          <a:bodyPr vert="horz" wrap="square" lIns="0" tIns="622935" rIns="0" bIns="0" rtlCol="0">
            <a:spAutoFit/>
          </a:bodyPr>
          <a:lstStyle/>
          <a:p>
            <a:pPr marL="135890" marR="5080" indent="-123825">
              <a:lnSpc>
                <a:spcPct val="71400"/>
              </a:lnSpc>
              <a:spcBef>
                <a:spcPts val="4905"/>
              </a:spcBef>
            </a:pPr>
            <a:r>
              <a:rPr sz="14000" spc="-994" dirty="0">
                <a:solidFill>
                  <a:srgbClr val="FFFFFF"/>
                </a:solidFill>
                <a:latin typeface="Verdana"/>
                <a:cs typeface="Verdana"/>
              </a:rPr>
              <a:t>ACCIDENTS </a:t>
            </a:r>
            <a:r>
              <a:rPr sz="14000" spc="-1430" dirty="0">
                <a:solidFill>
                  <a:srgbClr val="FFFFFF"/>
                </a:solidFill>
                <a:latin typeface="Verdana"/>
                <a:cs typeface="Verdana"/>
              </a:rPr>
              <a:t>CLASSIFIER</a:t>
            </a:r>
            <a:endParaRPr sz="140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3462" y="604840"/>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3" name="object 3"/>
          <p:cNvSpPr/>
          <p:nvPr/>
        </p:nvSpPr>
        <p:spPr>
          <a:xfrm>
            <a:off x="15431358" y="1100382"/>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50"/>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50"/>
                </a:lnTo>
                <a:lnTo>
                  <a:pt x="309406" y="208927"/>
                </a:lnTo>
                <a:lnTo>
                  <a:pt x="286870" y="252505"/>
                </a:lnTo>
                <a:lnTo>
                  <a:pt x="252505" y="286870"/>
                </a:lnTo>
                <a:lnTo>
                  <a:pt x="208927" y="309406"/>
                </a:lnTo>
                <a:lnTo>
                  <a:pt x="158754" y="317499"/>
                </a:lnTo>
                <a:close/>
              </a:path>
            </a:pathLst>
          </a:custGeom>
          <a:solidFill>
            <a:srgbClr val="00ACEF"/>
          </a:solidFill>
        </p:spPr>
        <p:txBody>
          <a:bodyPr wrap="square" lIns="0" tIns="0" rIns="0" bIns="0" rtlCol="0"/>
          <a:lstStyle/>
          <a:p>
            <a:endParaRPr/>
          </a:p>
        </p:txBody>
      </p:sp>
      <p:sp>
        <p:nvSpPr>
          <p:cNvPr id="4" name="object 4"/>
          <p:cNvSpPr/>
          <p:nvPr/>
        </p:nvSpPr>
        <p:spPr>
          <a:xfrm>
            <a:off x="15879711" y="1100382"/>
            <a:ext cx="317500" cy="317500"/>
          </a:xfrm>
          <a:custGeom>
            <a:avLst/>
            <a:gdLst/>
            <a:ahLst/>
            <a:cxnLst/>
            <a:rect l="l" t="t" r="r" b="b"/>
            <a:pathLst>
              <a:path w="317500" h="317500">
                <a:moveTo>
                  <a:pt x="158753" y="317499"/>
                </a:moveTo>
                <a:lnTo>
                  <a:pt x="108572" y="309406"/>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6"/>
                </a:lnTo>
                <a:lnTo>
                  <a:pt x="158753" y="317499"/>
                </a:lnTo>
                <a:close/>
              </a:path>
            </a:pathLst>
          </a:custGeom>
          <a:solidFill>
            <a:srgbClr val="FF5757"/>
          </a:solidFill>
        </p:spPr>
        <p:txBody>
          <a:bodyPr wrap="square" lIns="0" tIns="0" rIns="0" bIns="0" rtlCol="0"/>
          <a:lstStyle/>
          <a:p>
            <a:endParaRPr/>
          </a:p>
        </p:txBody>
      </p:sp>
      <p:sp>
        <p:nvSpPr>
          <p:cNvPr id="5" name="object 5"/>
          <p:cNvSpPr/>
          <p:nvPr/>
        </p:nvSpPr>
        <p:spPr>
          <a:xfrm>
            <a:off x="16328065" y="1100382"/>
            <a:ext cx="317500" cy="317500"/>
          </a:xfrm>
          <a:custGeom>
            <a:avLst/>
            <a:gdLst/>
            <a:ahLst/>
            <a:cxnLst/>
            <a:rect l="l" t="t" r="r" b="b"/>
            <a:pathLst>
              <a:path w="317500" h="317500">
                <a:moveTo>
                  <a:pt x="158753" y="317499"/>
                </a:moveTo>
                <a:lnTo>
                  <a:pt x="108572" y="309406"/>
                </a:lnTo>
                <a:lnTo>
                  <a:pt x="64994" y="286870"/>
                </a:lnTo>
                <a:lnTo>
                  <a:pt x="30629" y="252505"/>
                </a:lnTo>
                <a:lnTo>
                  <a:pt x="8093" y="208927"/>
                </a:lnTo>
                <a:lnTo>
                  <a:pt x="0" y="158750"/>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50"/>
                </a:lnTo>
                <a:lnTo>
                  <a:pt x="309406" y="208927"/>
                </a:lnTo>
                <a:lnTo>
                  <a:pt x="286870" y="252505"/>
                </a:lnTo>
                <a:lnTo>
                  <a:pt x="252505" y="286870"/>
                </a:lnTo>
                <a:lnTo>
                  <a:pt x="208927" y="309406"/>
                </a:lnTo>
                <a:lnTo>
                  <a:pt x="158753" y="317499"/>
                </a:lnTo>
                <a:close/>
              </a:path>
            </a:pathLst>
          </a:custGeom>
          <a:solidFill>
            <a:srgbClr val="FFDE58"/>
          </a:solidFill>
        </p:spPr>
        <p:txBody>
          <a:bodyPr wrap="square" lIns="0" tIns="0" rIns="0" bIns="0" rtlCol="0"/>
          <a:lstStyle/>
          <a:p>
            <a:endParaRPr/>
          </a:p>
        </p:txBody>
      </p:sp>
      <p:grpSp>
        <p:nvGrpSpPr>
          <p:cNvPr id="6" name="object 6"/>
          <p:cNvGrpSpPr/>
          <p:nvPr/>
        </p:nvGrpSpPr>
        <p:grpSpPr>
          <a:xfrm>
            <a:off x="551123" y="5740916"/>
            <a:ext cx="2922905" cy="3416935"/>
            <a:chOff x="551123" y="5740916"/>
            <a:chExt cx="2922905" cy="3416935"/>
          </a:xfrm>
        </p:grpSpPr>
        <p:sp>
          <p:nvSpPr>
            <p:cNvPr id="7" name="object 7"/>
            <p:cNvSpPr/>
            <p:nvPr/>
          </p:nvSpPr>
          <p:spPr>
            <a:xfrm>
              <a:off x="551123" y="5740916"/>
              <a:ext cx="2922905" cy="3416935"/>
            </a:xfrm>
            <a:custGeom>
              <a:avLst/>
              <a:gdLst/>
              <a:ahLst/>
              <a:cxnLst/>
              <a:rect l="l" t="t" r="r" b="b"/>
              <a:pathLst>
                <a:path w="2922904" h="3416934">
                  <a:moveTo>
                    <a:pt x="2631658" y="3416485"/>
                  </a:moveTo>
                  <a:lnTo>
                    <a:pt x="291207" y="3416485"/>
                  </a:lnTo>
                  <a:lnTo>
                    <a:pt x="277489" y="3413891"/>
                  </a:lnTo>
                  <a:lnTo>
                    <a:pt x="235139" y="3400333"/>
                  </a:lnTo>
                  <a:lnTo>
                    <a:pt x="195169" y="3381956"/>
                  </a:lnTo>
                  <a:lnTo>
                    <a:pt x="157926" y="3359108"/>
                  </a:lnTo>
                  <a:lnTo>
                    <a:pt x="123759" y="3332139"/>
                  </a:lnTo>
                  <a:lnTo>
                    <a:pt x="93017" y="3301396"/>
                  </a:lnTo>
                  <a:lnTo>
                    <a:pt x="66047" y="3267229"/>
                  </a:lnTo>
                  <a:lnTo>
                    <a:pt x="43200" y="3229986"/>
                  </a:lnTo>
                  <a:lnTo>
                    <a:pt x="24822" y="3190016"/>
                  </a:lnTo>
                  <a:lnTo>
                    <a:pt x="11264" y="3147667"/>
                  </a:lnTo>
                  <a:lnTo>
                    <a:pt x="2874" y="3103288"/>
                  </a:lnTo>
                  <a:lnTo>
                    <a:pt x="0" y="3057227"/>
                  </a:lnTo>
                  <a:lnTo>
                    <a:pt x="0" y="367929"/>
                  </a:lnTo>
                  <a:lnTo>
                    <a:pt x="2874" y="321868"/>
                  </a:lnTo>
                  <a:lnTo>
                    <a:pt x="11264" y="277489"/>
                  </a:lnTo>
                  <a:lnTo>
                    <a:pt x="24822" y="235140"/>
                  </a:lnTo>
                  <a:lnTo>
                    <a:pt x="43200" y="195169"/>
                  </a:lnTo>
                  <a:lnTo>
                    <a:pt x="66047" y="157926"/>
                  </a:lnTo>
                  <a:lnTo>
                    <a:pt x="93017" y="123759"/>
                  </a:lnTo>
                  <a:lnTo>
                    <a:pt x="123759" y="93017"/>
                  </a:lnTo>
                  <a:lnTo>
                    <a:pt x="157926" y="66047"/>
                  </a:lnTo>
                  <a:lnTo>
                    <a:pt x="195169" y="43200"/>
                  </a:lnTo>
                  <a:lnTo>
                    <a:pt x="235139" y="24822"/>
                  </a:lnTo>
                  <a:lnTo>
                    <a:pt x="277489" y="11264"/>
                  </a:lnTo>
                  <a:lnTo>
                    <a:pt x="321868" y="2874"/>
                  </a:lnTo>
                  <a:lnTo>
                    <a:pt x="367928" y="0"/>
                  </a:lnTo>
                  <a:lnTo>
                    <a:pt x="2554937" y="0"/>
                  </a:lnTo>
                  <a:lnTo>
                    <a:pt x="2600998" y="2874"/>
                  </a:lnTo>
                  <a:lnTo>
                    <a:pt x="2645377" y="11264"/>
                  </a:lnTo>
                  <a:lnTo>
                    <a:pt x="2687726" y="24822"/>
                  </a:lnTo>
                  <a:lnTo>
                    <a:pt x="2727697" y="43200"/>
                  </a:lnTo>
                  <a:lnTo>
                    <a:pt x="2764940" y="66047"/>
                  </a:lnTo>
                  <a:lnTo>
                    <a:pt x="2799107" y="93017"/>
                  </a:lnTo>
                  <a:lnTo>
                    <a:pt x="2829849" y="123759"/>
                  </a:lnTo>
                  <a:lnTo>
                    <a:pt x="2856819" y="157926"/>
                  </a:lnTo>
                  <a:lnTo>
                    <a:pt x="2879666" y="195169"/>
                  </a:lnTo>
                  <a:lnTo>
                    <a:pt x="2898043" y="235140"/>
                  </a:lnTo>
                  <a:lnTo>
                    <a:pt x="2911602" y="277489"/>
                  </a:lnTo>
                  <a:lnTo>
                    <a:pt x="2919992" y="321868"/>
                  </a:lnTo>
                  <a:lnTo>
                    <a:pt x="2922867" y="367929"/>
                  </a:lnTo>
                  <a:lnTo>
                    <a:pt x="2922867" y="3057227"/>
                  </a:lnTo>
                  <a:lnTo>
                    <a:pt x="2919992" y="3103288"/>
                  </a:lnTo>
                  <a:lnTo>
                    <a:pt x="2911602" y="3147667"/>
                  </a:lnTo>
                  <a:lnTo>
                    <a:pt x="2898043" y="3190016"/>
                  </a:lnTo>
                  <a:lnTo>
                    <a:pt x="2879666" y="3229986"/>
                  </a:lnTo>
                  <a:lnTo>
                    <a:pt x="2856819" y="3267229"/>
                  </a:lnTo>
                  <a:lnTo>
                    <a:pt x="2829849" y="3301396"/>
                  </a:lnTo>
                  <a:lnTo>
                    <a:pt x="2799107" y="3332139"/>
                  </a:lnTo>
                  <a:lnTo>
                    <a:pt x="2764940" y="3359108"/>
                  </a:lnTo>
                  <a:lnTo>
                    <a:pt x="2727697" y="3381956"/>
                  </a:lnTo>
                  <a:lnTo>
                    <a:pt x="2687726" y="3400333"/>
                  </a:lnTo>
                  <a:lnTo>
                    <a:pt x="2645377" y="3413891"/>
                  </a:lnTo>
                  <a:lnTo>
                    <a:pt x="2631658" y="3416485"/>
                  </a:lnTo>
                  <a:close/>
                </a:path>
              </a:pathLst>
            </a:custGeom>
            <a:solidFill>
              <a:srgbClr val="FFFFFF"/>
            </a:solidFill>
          </p:spPr>
          <p:txBody>
            <a:bodyPr wrap="square" lIns="0" tIns="0" rIns="0" bIns="0" rtlCol="0"/>
            <a:lstStyle/>
            <a:p>
              <a:endParaRPr/>
            </a:p>
          </p:txBody>
        </p:sp>
        <p:sp>
          <p:nvSpPr>
            <p:cNvPr id="8" name="object 8"/>
            <p:cNvSpPr/>
            <p:nvPr/>
          </p:nvSpPr>
          <p:spPr>
            <a:xfrm>
              <a:off x="555897" y="8779691"/>
              <a:ext cx="2839085" cy="3810"/>
            </a:xfrm>
            <a:custGeom>
              <a:avLst/>
              <a:gdLst/>
              <a:ahLst/>
              <a:cxnLst/>
              <a:rect l="l" t="t" r="r" b="b"/>
              <a:pathLst>
                <a:path w="2839085" h="3809">
                  <a:moveTo>
                    <a:pt x="0" y="3563"/>
                  </a:moveTo>
                  <a:lnTo>
                    <a:pt x="2838561" y="0"/>
                  </a:lnTo>
                </a:path>
              </a:pathLst>
            </a:custGeom>
            <a:ln w="9524">
              <a:solidFill>
                <a:srgbClr val="323232"/>
              </a:solidFill>
            </a:ln>
          </p:spPr>
          <p:txBody>
            <a:bodyPr wrap="square" lIns="0" tIns="0" rIns="0" bIns="0" rtlCol="0"/>
            <a:lstStyle/>
            <a:p>
              <a:endParaRPr/>
            </a:p>
          </p:txBody>
        </p:sp>
        <p:pic>
          <p:nvPicPr>
            <p:cNvPr id="9" name="object 9"/>
            <p:cNvPicPr/>
            <p:nvPr/>
          </p:nvPicPr>
          <p:blipFill>
            <a:blip r:embed="rId2" cstate="print"/>
            <a:stretch>
              <a:fillRect/>
            </a:stretch>
          </p:blipFill>
          <p:spPr>
            <a:xfrm>
              <a:off x="913321" y="7139817"/>
              <a:ext cx="76200" cy="76199"/>
            </a:xfrm>
            <a:prstGeom prst="rect">
              <a:avLst/>
            </a:prstGeom>
          </p:spPr>
        </p:pic>
        <p:pic>
          <p:nvPicPr>
            <p:cNvPr id="10" name="object 10"/>
            <p:cNvPicPr/>
            <p:nvPr/>
          </p:nvPicPr>
          <p:blipFill>
            <a:blip r:embed="rId2" cstate="print"/>
            <a:stretch>
              <a:fillRect/>
            </a:stretch>
          </p:blipFill>
          <p:spPr>
            <a:xfrm>
              <a:off x="913321" y="7492242"/>
              <a:ext cx="76200" cy="76199"/>
            </a:xfrm>
            <a:prstGeom prst="rect">
              <a:avLst/>
            </a:prstGeom>
          </p:spPr>
        </p:pic>
      </p:grpSp>
      <p:sp>
        <p:nvSpPr>
          <p:cNvPr id="11" name="object 11"/>
          <p:cNvSpPr txBox="1"/>
          <p:nvPr/>
        </p:nvSpPr>
        <p:spPr>
          <a:xfrm>
            <a:off x="691071" y="5880072"/>
            <a:ext cx="2625725" cy="1790064"/>
          </a:xfrm>
          <a:prstGeom prst="rect">
            <a:avLst/>
          </a:prstGeom>
        </p:spPr>
        <p:txBody>
          <a:bodyPr vert="horz" wrap="square" lIns="0" tIns="12700" rIns="0" bIns="0" rtlCol="0">
            <a:spAutoFit/>
          </a:bodyPr>
          <a:lstStyle/>
          <a:p>
            <a:pPr marL="118110">
              <a:lnSpc>
                <a:spcPct val="100000"/>
              </a:lnSpc>
              <a:spcBef>
                <a:spcPts val="100"/>
              </a:spcBef>
            </a:pPr>
            <a:r>
              <a:rPr sz="3000" b="1" spc="90" dirty="0">
                <a:solidFill>
                  <a:srgbClr val="055DD4"/>
                </a:solidFill>
                <a:latin typeface="Trebuchet MS"/>
                <a:cs typeface="Trebuchet MS"/>
              </a:rPr>
              <a:t>DecisionTree</a:t>
            </a:r>
            <a:endParaRPr sz="3000">
              <a:latin typeface="Trebuchet MS"/>
              <a:cs typeface="Trebuchet MS"/>
            </a:endParaRPr>
          </a:p>
          <a:p>
            <a:pPr marL="12700">
              <a:lnSpc>
                <a:spcPct val="100000"/>
              </a:lnSpc>
              <a:spcBef>
                <a:spcPts val="2345"/>
              </a:spcBef>
            </a:pPr>
            <a:r>
              <a:rPr sz="2000" spc="-10" dirty="0">
                <a:solidFill>
                  <a:srgbClr val="737373"/>
                </a:solidFill>
                <a:latin typeface="Trebuchet MS"/>
                <a:cs typeface="Trebuchet MS"/>
              </a:rPr>
              <a:t>Criterion:</a:t>
            </a:r>
            <a:endParaRPr sz="2000">
              <a:latin typeface="Trebuchet MS"/>
              <a:cs typeface="Trebuchet MS"/>
            </a:endParaRPr>
          </a:p>
          <a:p>
            <a:pPr marL="443865">
              <a:lnSpc>
                <a:spcPct val="100000"/>
              </a:lnSpc>
              <a:spcBef>
                <a:spcPts val="375"/>
              </a:spcBef>
            </a:pPr>
            <a:r>
              <a:rPr sz="2000" spc="60" dirty="0">
                <a:solidFill>
                  <a:srgbClr val="737373"/>
                </a:solidFill>
                <a:latin typeface="Trebuchet MS"/>
                <a:cs typeface="Trebuchet MS"/>
              </a:rPr>
              <a:t>GINI</a:t>
            </a:r>
            <a:r>
              <a:rPr sz="2000" spc="-3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35" dirty="0">
                <a:solidFill>
                  <a:srgbClr val="737373"/>
                </a:solidFill>
                <a:latin typeface="Trebuchet MS"/>
                <a:cs typeface="Trebuchet MS"/>
              </a:rPr>
              <a:t> </a:t>
            </a:r>
            <a:r>
              <a:rPr sz="2000" spc="200" dirty="0">
                <a:solidFill>
                  <a:srgbClr val="737373"/>
                </a:solidFill>
                <a:latin typeface="Trebuchet MS"/>
                <a:cs typeface="Trebuchet MS"/>
              </a:rPr>
              <a:t>79%</a:t>
            </a:r>
            <a:endParaRPr sz="2000">
              <a:latin typeface="Trebuchet MS"/>
              <a:cs typeface="Trebuchet MS"/>
            </a:endParaRPr>
          </a:p>
          <a:p>
            <a:pPr marL="443865">
              <a:lnSpc>
                <a:spcPct val="100000"/>
              </a:lnSpc>
              <a:spcBef>
                <a:spcPts val="375"/>
              </a:spcBef>
            </a:pPr>
            <a:r>
              <a:rPr sz="2000" spc="145" dirty="0">
                <a:solidFill>
                  <a:srgbClr val="737373"/>
                </a:solidFill>
                <a:latin typeface="Trebuchet MS"/>
                <a:cs typeface="Trebuchet MS"/>
              </a:rPr>
              <a:t>ENTROPY</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5" dirty="0">
                <a:solidFill>
                  <a:srgbClr val="737373"/>
                </a:solidFill>
                <a:latin typeface="Trebuchet MS"/>
                <a:cs typeface="Trebuchet MS"/>
              </a:rPr>
              <a:t> </a:t>
            </a:r>
            <a:r>
              <a:rPr sz="2000" spc="235" dirty="0">
                <a:solidFill>
                  <a:srgbClr val="737373"/>
                </a:solidFill>
                <a:latin typeface="Trebuchet MS"/>
                <a:cs typeface="Trebuchet MS"/>
              </a:rPr>
              <a:t>80%</a:t>
            </a:r>
            <a:endParaRPr sz="2000">
              <a:latin typeface="Trebuchet MS"/>
              <a:cs typeface="Trebuchet MS"/>
            </a:endParaRPr>
          </a:p>
        </p:txBody>
      </p:sp>
      <p:grpSp>
        <p:nvGrpSpPr>
          <p:cNvPr id="12" name="object 12"/>
          <p:cNvGrpSpPr/>
          <p:nvPr/>
        </p:nvGrpSpPr>
        <p:grpSpPr>
          <a:xfrm>
            <a:off x="4001950" y="5722221"/>
            <a:ext cx="2771775" cy="3462654"/>
            <a:chOff x="4001950" y="5722221"/>
            <a:chExt cx="2771775" cy="3462654"/>
          </a:xfrm>
        </p:grpSpPr>
        <p:sp>
          <p:nvSpPr>
            <p:cNvPr id="13" name="object 13"/>
            <p:cNvSpPr/>
            <p:nvPr/>
          </p:nvSpPr>
          <p:spPr>
            <a:xfrm>
              <a:off x="4001950" y="5722221"/>
              <a:ext cx="2768600" cy="3462654"/>
            </a:xfrm>
            <a:custGeom>
              <a:avLst/>
              <a:gdLst/>
              <a:ahLst/>
              <a:cxnLst/>
              <a:rect l="l" t="t" r="r" b="b"/>
              <a:pathLst>
                <a:path w="2768600" h="3462654">
                  <a:moveTo>
                    <a:pt x="2410220" y="3462553"/>
                  </a:moveTo>
                  <a:lnTo>
                    <a:pt x="357981" y="3462553"/>
                  </a:lnTo>
                  <a:lnTo>
                    <a:pt x="309501" y="3459276"/>
                  </a:lnTo>
                  <a:lnTo>
                    <a:pt x="262973" y="3449734"/>
                  </a:lnTo>
                  <a:lnTo>
                    <a:pt x="218830" y="3434357"/>
                  </a:lnTo>
                  <a:lnTo>
                    <a:pt x="177502" y="3413577"/>
                  </a:lnTo>
                  <a:lnTo>
                    <a:pt x="139422" y="3387825"/>
                  </a:lnTo>
                  <a:lnTo>
                    <a:pt x="105020" y="3357533"/>
                  </a:lnTo>
                  <a:lnTo>
                    <a:pt x="74727" y="3323131"/>
                  </a:lnTo>
                  <a:lnTo>
                    <a:pt x="48975" y="3285050"/>
                  </a:lnTo>
                  <a:lnTo>
                    <a:pt x="28195" y="3243723"/>
                  </a:lnTo>
                  <a:lnTo>
                    <a:pt x="12818" y="3199580"/>
                  </a:lnTo>
                  <a:lnTo>
                    <a:pt x="3276" y="3153052"/>
                  </a:lnTo>
                  <a:lnTo>
                    <a:pt x="0" y="3104574"/>
                  </a:lnTo>
                  <a:lnTo>
                    <a:pt x="0" y="357979"/>
                  </a:lnTo>
                  <a:lnTo>
                    <a:pt x="3276" y="309501"/>
                  </a:lnTo>
                  <a:lnTo>
                    <a:pt x="12818" y="262973"/>
                  </a:lnTo>
                  <a:lnTo>
                    <a:pt x="28195" y="218830"/>
                  </a:lnTo>
                  <a:lnTo>
                    <a:pt x="48975" y="177503"/>
                  </a:lnTo>
                  <a:lnTo>
                    <a:pt x="74727" y="139422"/>
                  </a:lnTo>
                  <a:lnTo>
                    <a:pt x="105020" y="105020"/>
                  </a:lnTo>
                  <a:lnTo>
                    <a:pt x="139422" y="74727"/>
                  </a:lnTo>
                  <a:lnTo>
                    <a:pt x="177502" y="48975"/>
                  </a:lnTo>
                  <a:lnTo>
                    <a:pt x="218830" y="28195"/>
                  </a:lnTo>
                  <a:lnTo>
                    <a:pt x="262973" y="12818"/>
                  </a:lnTo>
                  <a:lnTo>
                    <a:pt x="309501" y="3276"/>
                  </a:lnTo>
                  <a:lnTo>
                    <a:pt x="357981" y="0"/>
                  </a:lnTo>
                  <a:lnTo>
                    <a:pt x="2410220" y="0"/>
                  </a:lnTo>
                  <a:lnTo>
                    <a:pt x="2458701" y="3276"/>
                  </a:lnTo>
                  <a:lnTo>
                    <a:pt x="2505229" y="12818"/>
                  </a:lnTo>
                  <a:lnTo>
                    <a:pt x="2549372" y="28195"/>
                  </a:lnTo>
                  <a:lnTo>
                    <a:pt x="2590699" y="48975"/>
                  </a:lnTo>
                  <a:lnTo>
                    <a:pt x="2628780" y="74727"/>
                  </a:lnTo>
                  <a:lnTo>
                    <a:pt x="2663182" y="105020"/>
                  </a:lnTo>
                  <a:lnTo>
                    <a:pt x="2693475" y="139422"/>
                  </a:lnTo>
                  <a:lnTo>
                    <a:pt x="2719227" y="177503"/>
                  </a:lnTo>
                  <a:lnTo>
                    <a:pt x="2740007" y="218830"/>
                  </a:lnTo>
                  <a:lnTo>
                    <a:pt x="2755383" y="262973"/>
                  </a:lnTo>
                  <a:lnTo>
                    <a:pt x="2764926" y="309501"/>
                  </a:lnTo>
                  <a:lnTo>
                    <a:pt x="2768202" y="357979"/>
                  </a:lnTo>
                  <a:lnTo>
                    <a:pt x="2768202" y="3104574"/>
                  </a:lnTo>
                  <a:lnTo>
                    <a:pt x="2764926" y="3153052"/>
                  </a:lnTo>
                  <a:lnTo>
                    <a:pt x="2755383" y="3199580"/>
                  </a:lnTo>
                  <a:lnTo>
                    <a:pt x="2740007" y="3243723"/>
                  </a:lnTo>
                  <a:lnTo>
                    <a:pt x="2719227" y="3285050"/>
                  </a:lnTo>
                  <a:lnTo>
                    <a:pt x="2693475" y="3323131"/>
                  </a:lnTo>
                  <a:lnTo>
                    <a:pt x="2663182" y="3357533"/>
                  </a:lnTo>
                  <a:lnTo>
                    <a:pt x="2628780" y="3387825"/>
                  </a:lnTo>
                  <a:lnTo>
                    <a:pt x="2590699" y="3413577"/>
                  </a:lnTo>
                  <a:lnTo>
                    <a:pt x="2549372" y="3434357"/>
                  </a:lnTo>
                  <a:lnTo>
                    <a:pt x="2505229" y="3449734"/>
                  </a:lnTo>
                  <a:lnTo>
                    <a:pt x="2458701" y="3459276"/>
                  </a:lnTo>
                  <a:lnTo>
                    <a:pt x="2410220" y="3462553"/>
                  </a:lnTo>
                  <a:close/>
                </a:path>
              </a:pathLst>
            </a:custGeom>
            <a:solidFill>
              <a:srgbClr val="FFFFFF"/>
            </a:solidFill>
          </p:spPr>
          <p:txBody>
            <a:bodyPr wrap="square" lIns="0" tIns="0" rIns="0" bIns="0" rtlCol="0"/>
            <a:lstStyle/>
            <a:p>
              <a:endParaRPr/>
            </a:p>
          </p:txBody>
        </p:sp>
        <p:sp>
          <p:nvSpPr>
            <p:cNvPr id="14" name="object 14"/>
            <p:cNvSpPr/>
            <p:nvPr/>
          </p:nvSpPr>
          <p:spPr>
            <a:xfrm>
              <a:off x="4006724" y="8661868"/>
              <a:ext cx="2762250" cy="3810"/>
            </a:xfrm>
            <a:custGeom>
              <a:avLst/>
              <a:gdLst/>
              <a:ahLst/>
              <a:cxnLst/>
              <a:rect l="l" t="t" r="r" b="b"/>
              <a:pathLst>
                <a:path w="2762250" h="3809">
                  <a:moveTo>
                    <a:pt x="0" y="3467"/>
                  </a:moveTo>
                  <a:lnTo>
                    <a:pt x="2762237" y="0"/>
                  </a:lnTo>
                </a:path>
              </a:pathLst>
            </a:custGeom>
            <a:ln w="9524">
              <a:solidFill>
                <a:srgbClr val="323232"/>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4306512" y="7139817"/>
              <a:ext cx="76200" cy="76199"/>
            </a:xfrm>
            <a:prstGeom prst="rect">
              <a:avLst/>
            </a:prstGeom>
          </p:spPr>
        </p:pic>
        <p:pic>
          <p:nvPicPr>
            <p:cNvPr id="16" name="object 16"/>
            <p:cNvPicPr/>
            <p:nvPr/>
          </p:nvPicPr>
          <p:blipFill>
            <a:blip r:embed="rId2" cstate="print"/>
            <a:stretch>
              <a:fillRect/>
            </a:stretch>
          </p:blipFill>
          <p:spPr>
            <a:xfrm>
              <a:off x="4306512" y="7492242"/>
              <a:ext cx="76200" cy="76199"/>
            </a:xfrm>
            <a:prstGeom prst="rect">
              <a:avLst/>
            </a:prstGeom>
          </p:spPr>
        </p:pic>
        <p:pic>
          <p:nvPicPr>
            <p:cNvPr id="17" name="object 17"/>
            <p:cNvPicPr/>
            <p:nvPr/>
          </p:nvPicPr>
          <p:blipFill>
            <a:blip r:embed="rId2" cstate="print"/>
            <a:stretch>
              <a:fillRect/>
            </a:stretch>
          </p:blipFill>
          <p:spPr>
            <a:xfrm>
              <a:off x="4306512" y="7844667"/>
              <a:ext cx="76200" cy="76199"/>
            </a:xfrm>
            <a:prstGeom prst="rect">
              <a:avLst/>
            </a:prstGeom>
          </p:spPr>
        </p:pic>
        <p:pic>
          <p:nvPicPr>
            <p:cNvPr id="18" name="object 18"/>
            <p:cNvPicPr/>
            <p:nvPr/>
          </p:nvPicPr>
          <p:blipFill>
            <a:blip r:embed="rId2" cstate="print"/>
            <a:stretch>
              <a:fillRect/>
            </a:stretch>
          </p:blipFill>
          <p:spPr>
            <a:xfrm>
              <a:off x="4306512" y="8197092"/>
              <a:ext cx="76200" cy="76199"/>
            </a:xfrm>
            <a:prstGeom prst="rect">
              <a:avLst/>
            </a:prstGeom>
          </p:spPr>
        </p:pic>
      </p:grpSp>
      <p:sp>
        <p:nvSpPr>
          <p:cNvPr id="19" name="object 19"/>
          <p:cNvSpPr txBox="1">
            <a:spLocks noGrp="1"/>
          </p:cNvSpPr>
          <p:nvPr>
            <p:ph type="title"/>
          </p:nvPr>
        </p:nvSpPr>
        <p:spPr>
          <a:xfrm>
            <a:off x="3585107" y="755898"/>
            <a:ext cx="11118215" cy="3543935"/>
          </a:xfrm>
          <a:prstGeom prst="rect">
            <a:avLst/>
          </a:prstGeom>
        </p:spPr>
        <p:txBody>
          <a:bodyPr vert="horz" wrap="square" lIns="0" tIns="12700" rIns="0" bIns="0" rtlCol="0">
            <a:spAutoFit/>
          </a:bodyPr>
          <a:lstStyle/>
          <a:p>
            <a:pPr algn="ctr">
              <a:lnSpc>
                <a:spcPts val="7175"/>
              </a:lnSpc>
              <a:spcBef>
                <a:spcPts val="100"/>
              </a:spcBef>
            </a:pPr>
            <a:r>
              <a:rPr spc="645" dirty="0"/>
              <a:t>CROSS</a:t>
            </a:r>
            <a:r>
              <a:rPr spc="-400" dirty="0"/>
              <a:t> </a:t>
            </a:r>
            <a:r>
              <a:rPr spc="375" dirty="0"/>
              <a:t>VALIDATION</a:t>
            </a:r>
          </a:p>
          <a:p>
            <a:pPr marL="12700" marR="5080" algn="ctr">
              <a:lnSpc>
                <a:spcPts val="6670"/>
              </a:lnSpc>
              <a:spcBef>
                <a:spcPts val="615"/>
              </a:spcBef>
            </a:pPr>
            <a:r>
              <a:rPr b="0" spc="210" dirty="0">
                <a:latin typeface="Trebuchet MS"/>
                <a:cs typeface="Trebuchet MS"/>
              </a:rPr>
              <a:t>Here</a:t>
            </a:r>
            <a:r>
              <a:rPr b="0" spc="-114" dirty="0">
                <a:latin typeface="Trebuchet MS"/>
                <a:cs typeface="Trebuchet MS"/>
              </a:rPr>
              <a:t> </a:t>
            </a:r>
            <a:r>
              <a:rPr b="0" spc="80" dirty="0">
                <a:latin typeface="Trebuchet MS"/>
                <a:cs typeface="Trebuchet MS"/>
              </a:rPr>
              <a:t>the</a:t>
            </a:r>
            <a:r>
              <a:rPr b="0" spc="-110" dirty="0">
                <a:latin typeface="Trebuchet MS"/>
                <a:cs typeface="Trebuchet MS"/>
              </a:rPr>
              <a:t> </a:t>
            </a:r>
            <a:r>
              <a:rPr b="0" spc="260" dirty="0">
                <a:latin typeface="Trebuchet MS"/>
                <a:cs typeface="Trebuchet MS"/>
              </a:rPr>
              <a:t>best</a:t>
            </a:r>
            <a:r>
              <a:rPr b="0" spc="-114" dirty="0">
                <a:latin typeface="Trebuchet MS"/>
                <a:cs typeface="Trebuchet MS"/>
              </a:rPr>
              <a:t> </a:t>
            </a:r>
            <a:r>
              <a:rPr b="0" spc="250" dirty="0">
                <a:latin typeface="Trebuchet MS"/>
                <a:cs typeface="Trebuchet MS"/>
              </a:rPr>
              <a:t>accuracy</a:t>
            </a:r>
            <a:r>
              <a:rPr b="0" spc="-110" dirty="0">
                <a:latin typeface="Trebuchet MS"/>
                <a:cs typeface="Trebuchet MS"/>
              </a:rPr>
              <a:t> </a:t>
            </a:r>
            <a:r>
              <a:rPr b="0" spc="155" dirty="0">
                <a:latin typeface="Trebuchet MS"/>
                <a:cs typeface="Trebuchet MS"/>
              </a:rPr>
              <a:t>results </a:t>
            </a:r>
            <a:r>
              <a:rPr b="0" spc="120" dirty="0">
                <a:latin typeface="Trebuchet MS"/>
                <a:cs typeface="Trebuchet MS"/>
              </a:rPr>
              <a:t>are</a:t>
            </a:r>
            <a:r>
              <a:rPr b="0" spc="-85" dirty="0">
                <a:latin typeface="Trebuchet MS"/>
                <a:cs typeface="Trebuchet MS"/>
              </a:rPr>
              <a:t> </a:t>
            </a:r>
            <a:r>
              <a:rPr b="0" spc="135" dirty="0">
                <a:latin typeface="Trebuchet MS"/>
                <a:cs typeface="Trebuchet MS"/>
              </a:rPr>
              <a:t>reported</a:t>
            </a:r>
            <a:r>
              <a:rPr b="0" spc="-80" dirty="0">
                <a:latin typeface="Trebuchet MS"/>
                <a:cs typeface="Trebuchet MS"/>
              </a:rPr>
              <a:t> </a:t>
            </a:r>
            <a:r>
              <a:rPr b="0" dirty="0">
                <a:latin typeface="Trebuchet MS"/>
                <a:cs typeface="Trebuchet MS"/>
              </a:rPr>
              <a:t>with</a:t>
            </a:r>
            <a:r>
              <a:rPr b="0" spc="-80" dirty="0">
                <a:latin typeface="Trebuchet MS"/>
                <a:cs typeface="Trebuchet MS"/>
              </a:rPr>
              <a:t> </a:t>
            </a:r>
            <a:r>
              <a:rPr b="0" spc="360" dirty="0">
                <a:latin typeface="Trebuchet MS"/>
                <a:cs typeface="Trebuchet MS"/>
              </a:rPr>
              <a:t>some</a:t>
            </a:r>
            <a:r>
              <a:rPr b="0" spc="-80" dirty="0">
                <a:latin typeface="Trebuchet MS"/>
                <a:cs typeface="Trebuchet MS"/>
              </a:rPr>
              <a:t> </a:t>
            </a:r>
            <a:r>
              <a:rPr b="0" spc="140" dirty="0">
                <a:latin typeface="Trebuchet MS"/>
                <a:cs typeface="Trebuchet MS"/>
              </a:rPr>
              <a:t>of</a:t>
            </a:r>
            <a:r>
              <a:rPr b="0" spc="-85" dirty="0">
                <a:latin typeface="Trebuchet MS"/>
                <a:cs typeface="Trebuchet MS"/>
              </a:rPr>
              <a:t> </a:t>
            </a:r>
            <a:r>
              <a:rPr b="0" spc="55" dirty="0">
                <a:latin typeface="Trebuchet MS"/>
                <a:cs typeface="Trebuchet MS"/>
              </a:rPr>
              <a:t>the </a:t>
            </a:r>
            <a:r>
              <a:rPr b="0" spc="245" dirty="0">
                <a:latin typeface="Trebuchet MS"/>
                <a:cs typeface="Trebuchet MS"/>
              </a:rPr>
              <a:t>possible</a:t>
            </a:r>
            <a:r>
              <a:rPr b="0" spc="-105" dirty="0">
                <a:latin typeface="Trebuchet MS"/>
                <a:cs typeface="Trebuchet MS"/>
              </a:rPr>
              <a:t> </a:t>
            </a:r>
            <a:r>
              <a:rPr b="0" spc="125" dirty="0">
                <a:latin typeface="Trebuchet MS"/>
                <a:cs typeface="Trebuchet MS"/>
              </a:rPr>
              <a:t>combination</a:t>
            </a:r>
          </a:p>
        </p:txBody>
      </p:sp>
      <p:sp>
        <p:nvSpPr>
          <p:cNvPr id="20" name="object 20"/>
          <p:cNvSpPr txBox="1"/>
          <p:nvPr/>
        </p:nvSpPr>
        <p:spPr>
          <a:xfrm>
            <a:off x="4084262" y="5919051"/>
            <a:ext cx="2114550" cy="2456180"/>
          </a:xfrm>
          <a:prstGeom prst="rect">
            <a:avLst/>
          </a:prstGeom>
        </p:spPr>
        <p:txBody>
          <a:bodyPr vert="horz" wrap="square" lIns="0" tIns="14604" rIns="0" bIns="0" rtlCol="0">
            <a:spAutoFit/>
          </a:bodyPr>
          <a:lstStyle/>
          <a:p>
            <a:pPr marL="330835">
              <a:lnSpc>
                <a:spcPct val="100000"/>
              </a:lnSpc>
              <a:spcBef>
                <a:spcPts val="114"/>
              </a:spcBef>
            </a:pPr>
            <a:r>
              <a:rPr sz="2900" b="1" spc="170" dirty="0">
                <a:solidFill>
                  <a:srgbClr val="055DD4"/>
                </a:solidFill>
                <a:latin typeface="Trebuchet MS"/>
                <a:cs typeface="Trebuchet MS"/>
              </a:rPr>
              <a:t>Adaboost</a:t>
            </a:r>
            <a:endParaRPr sz="2900">
              <a:latin typeface="Trebuchet MS"/>
              <a:cs typeface="Trebuchet MS"/>
            </a:endParaRPr>
          </a:p>
          <a:p>
            <a:pPr marL="443865" marR="222250" indent="-431800">
              <a:lnSpc>
                <a:spcPct val="115599"/>
              </a:lnSpc>
              <a:spcBef>
                <a:spcPts val="1764"/>
              </a:spcBef>
            </a:pPr>
            <a:r>
              <a:rPr sz="2000" spc="-10" dirty="0">
                <a:solidFill>
                  <a:srgbClr val="737373"/>
                </a:solidFill>
                <a:latin typeface="Trebuchet MS"/>
                <a:cs typeface="Trebuchet MS"/>
              </a:rPr>
              <a:t>n_estimators: </a:t>
            </a:r>
            <a:r>
              <a:rPr sz="2000" spc="175" dirty="0">
                <a:solidFill>
                  <a:srgbClr val="737373"/>
                </a:solidFill>
                <a:latin typeface="Trebuchet MS"/>
                <a:cs typeface="Trebuchet MS"/>
              </a:rPr>
              <a:t>50</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0" dirty="0">
                <a:solidFill>
                  <a:srgbClr val="737373"/>
                </a:solidFill>
                <a:latin typeface="Trebuchet MS"/>
                <a:cs typeface="Trebuchet MS"/>
              </a:rPr>
              <a:t> </a:t>
            </a:r>
            <a:r>
              <a:rPr sz="2000" spc="70" dirty="0">
                <a:solidFill>
                  <a:srgbClr val="737373"/>
                </a:solidFill>
                <a:latin typeface="Trebuchet MS"/>
                <a:cs typeface="Trebuchet MS"/>
              </a:rPr>
              <a:t>81,9%</a:t>
            </a:r>
            <a:endParaRPr sz="2000">
              <a:latin typeface="Trebuchet MS"/>
              <a:cs typeface="Trebuchet MS"/>
            </a:endParaRPr>
          </a:p>
          <a:p>
            <a:pPr marL="443865">
              <a:lnSpc>
                <a:spcPct val="100000"/>
              </a:lnSpc>
              <a:spcBef>
                <a:spcPts val="375"/>
              </a:spcBef>
            </a:pPr>
            <a:r>
              <a:rPr sz="2000" spc="190" dirty="0">
                <a:solidFill>
                  <a:srgbClr val="737373"/>
                </a:solidFill>
                <a:latin typeface="Trebuchet MS"/>
                <a:cs typeface="Trebuchet MS"/>
              </a:rPr>
              <a:t>60</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0" dirty="0">
                <a:solidFill>
                  <a:srgbClr val="737373"/>
                </a:solidFill>
                <a:latin typeface="Trebuchet MS"/>
                <a:cs typeface="Trebuchet MS"/>
              </a:rPr>
              <a:t> </a:t>
            </a:r>
            <a:r>
              <a:rPr sz="2000" spc="220" dirty="0">
                <a:solidFill>
                  <a:srgbClr val="737373"/>
                </a:solidFill>
                <a:latin typeface="Trebuchet MS"/>
                <a:cs typeface="Trebuchet MS"/>
              </a:rPr>
              <a:t>82%</a:t>
            </a:r>
            <a:endParaRPr sz="2000">
              <a:latin typeface="Trebuchet MS"/>
              <a:cs typeface="Trebuchet MS"/>
            </a:endParaRPr>
          </a:p>
          <a:p>
            <a:pPr marL="443865">
              <a:lnSpc>
                <a:spcPct val="100000"/>
              </a:lnSpc>
              <a:spcBef>
                <a:spcPts val="375"/>
              </a:spcBef>
            </a:pPr>
            <a:r>
              <a:rPr sz="2000" spc="135" dirty="0">
                <a:solidFill>
                  <a:srgbClr val="737373"/>
                </a:solidFill>
                <a:latin typeface="Trebuchet MS"/>
                <a:cs typeface="Trebuchet MS"/>
              </a:rPr>
              <a:t>70</a:t>
            </a:r>
            <a:r>
              <a:rPr sz="2000" spc="-40"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0" dirty="0">
                <a:solidFill>
                  <a:srgbClr val="737373"/>
                </a:solidFill>
                <a:latin typeface="Trebuchet MS"/>
                <a:cs typeface="Trebuchet MS"/>
              </a:rPr>
              <a:t> </a:t>
            </a:r>
            <a:r>
              <a:rPr sz="2000" spc="135" dirty="0">
                <a:solidFill>
                  <a:srgbClr val="737373"/>
                </a:solidFill>
                <a:latin typeface="Trebuchet MS"/>
                <a:cs typeface="Trebuchet MS"/>
              </a:rPr>
              <a:t>82,3%</a:t>
            </a:r>
            <a:endParaRPr sz="2000">
              <a:latin typeface="Trebuchet MS"/>
              <a:cs typeface="Trebuchet MS"/>
            </a:endParaRPr>
          </a:p>
          <a:p>
            <a:pPr marL="443865">
              <a:lnSpc>
                <a:spcPct val="100000"/>
              </a:lnSpc>
              <a:spcBef>
                <a:spcPts val="375"/>
              </a:spcBef>
            </a:pPr>
            <a:r>
              <a:rPr sz="2000" spc="185" dirty="0">
                <a:solidFill>
                  <a:srgbClr val="737373"/>
                </a:solidFill>
                <a:latin typeface="Trebuchet MS"/>
                <a:cs typeface="Trebuchet MS"/>
              </a:rPr>
              <a:t>80</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0" dirty="0">
                <a:solidFill>
                  <a:srgbClr val="737373"/>
                </a:solidFill>
                <a:latin typeface="Trebuchet MS"/>
                <a:cs typeface="Trebuchet MS"/>
              </a:rPr>
              <a:t> </a:t>
            </a:r>
            <a:r>
              <a:rPr sz="2000" spc="105" dirty="0">
                <a:solidFill>
                  <a:srgbClr val="737373"/>
                </a:solidFill>
                <a:latin typeface="Trebuchet MS"/>
                <a:cs typeface="Trebuchet MS"/>
              </a:rPr>
              <a:t>82,7%</a:t>
            </a:r>
            <a:endParaRPr sz="2000">
              <a:latin typeface="Trebuchet MS"/>
              <a:cs typeface="Trebuchet MS"/>
            </a:endParaRPr>
          </a:p>
        </p:txBody>
      </p:sp>
      <p:grpSp>
        <p:nvGrpSpPr>
          <p:cNvPr id="21" name="object 21"/>
          <p:cNvGrpSpPr/>
          <p:nvPr/>
        </p:nvGrpSpPr>
        <p:grpSpPr>
          <a:xfrm>
            <a:off x="7391558" y="5740916"/>
            <a:ext cx="2771775" cy="3462654"/>
            <a:chOff x="7391558" y="5740916"/>
            <a:chExt cx="2771775" cy="3462654"/>
          </a:xfrm>
        </p:grpSpPr>
        <p:sp>
          <p:nvSpPr>
            <p:cNvPr id="22" name="object 22"/>
            <p:cNvSpPr/>
            <p:nvPr/>
          </p:nvSpPr>
          <p:spPr>
            <a:xfrm>
              <a:off x="7391558" y="5740916"/>
              <a:ext cx="2768600" cy="3462654"/>
            </a:xfrm>
            <a:custGeom>
              <a:avLst/>
              <a:gdLst/>
              <a:ahLst/>
              <a:cxnLst/>
              <a:rect l="l" t="t" r="r" b="b"/>
              <a:pathLst>
                <a:path w="2768600" h="3462654">
                  <a:moveTo>
                    <a:pt x="2410220" y="3462553"/>
                  </a:moveTo>
                  <a:lnTo>
                    <a:pt x="357982" y="3462553"/>
                  </a:lnTo>
                  <a:lnTo>
                    <a:pt x="309501" y="3459276"/>
                  </a:lnTo>
                  <a:lnTo>
                    <a:pt x="262973" y="3449734"/>
                  </a:lnTo>
                  <a:lnTo>
                    <a:pt x="218830" y="3434357"/>
                  </a:lnTo>
                  <a:lnTo>
                    <a:pt x="177502" y="3413577"/>
                  </a:lnTo>
                  <a:lnTo>
                    <a:pt x="139422" y="3387825"/>
                  </a:lnTo>
                  <a:lnTo>
                    <a:pt x="105020" y="3357533"/>
                  </a:lnTo>
                  <a:lnTo>
                    <a:pt x="74727" y="3323131"/>
                  </a:lnTo>
                  <a:lnTo>
                    <a:pt x="48975" y="3285050"/>
                  </a:lnTo>
                  <a:lnTo>
                    <a:pt x="28195" y="3243723"/>
                  </a:lnTo>
                  <a:lnTo>
                    <a:pt x="12818" y="3199580"/>
                  </a:lnTo>
                  <a:lnTo>
                    <a:pt x="3276" y="3153052"/>
                  </a:lnTo>
                  <a:lnTo>
                    <a:pt x="0" y="3104571"/>
                  </a:lnTo>
                  <a:lnTo>
                    <a:pt x="0" y="357982"/>
                  </a:lnTo>
                  <a:lnTo>
                    <a:pt x="3276" y="309501"/>
                  </a:lnTo>
                  <a:lnTo>
                    <a:pt x="12818" y="262973"/>
                  </a:lnTo>
                  <a:lnTo>
                    <a:pt x="28195" y="218830"/>
                  </a:lnTo>
                  <a:lnTo>
                    <a:pt x="48975" y="177503"/>
                  </a:lnTo>
                  <a:lnTo>
                    <a:pt x="74727" y="139422"/>
                  </a:lnTo>
                  <a:lnTo>
                    <a:pt x="105020" y="105020"/>
                  </a:lnTo>
                  <a:lnTo>
                    <a:pt x="139422" y="74727"/>
                  </a:lnTo>
                  <a:lnTo>
                    <a:pt x="177502" y="48975"/>
                  </a:lnTo>
                  <a:lnTo>
                    <a:pt x="218830" y="28195"/>
                  </a:lnTo>
                  <a:lnTo>
                    <a:pt x="262973" y="12818"/>
                  </a:lnTo>
                  <a:lnTo>
                    <a:pt x="309501" y="3276"/>
                  </a:lnTo>
                  <a:lnTo>
                    <a:pt x="357982" y="0"/>
                  </a:lnTo>
                  <a:lnTo>
                    <a:pt x="2410220" y="0"/>
                  </a:lnTo>
                  <a:lnTo>
                    <a:pt x="2458701" y="3276"/>
                  </a:lnTo>
                  <a:lnTo>
                    <a:pt x="2505229" y="12818"/>
                  </a:lnTo>
                  <a:lnTo>
                    <a:pt x="2549372" y="28195"/>
                  </a:lnTo>
                  <a:lnTo>
                    <a:pt x="2590699" y="48975"/>
                  </a:lnTo>
                  <a:lnTo>
                    <a:pt x="2628780" y="74727"/>
                  </a:lnTo>
                  <a:lnTo>
                    <a:pt x="2663182" y="105020"/>
                  </a:lnTo>
                  <a:lnTo>
                    <a:pt x="2693475" y="139422"/>
                  </a:lnTo>
                  <a:lnTo>
                    <a:pt x="2719227" y="177503"/>
                  </a:lnTo>
                  <a:lnTo>
                    <a:pt x="2740007" y="218830"/>
                  </a:lnTo>
                  <a:lnTo>
                    <a:pt x="2755384" y="262973"/>
                  </a:lnTo>
                  <a:lnTo>
                    <a:pt x="2764926" y="309501"/>
                  </a:lnTo>
                  <a:lnTo>
                    <a:pt x="2768202" y="357982"/>
                  </a:lnTo>
                  <a:lnTo>
                    <a:pt x="2768202" y="3104571"/>
                  </a:lnTo>
                  <a:lnTo>
                    <a:pt x="2764926" y="3153052"/>
                  </a:lnTo>
                  <a:lnTo>
                    <a:pt x="2755384" y="3199580"/>
                  </a:lnTo>
                  <a:lnTo>
                    <a:pt x="2740007" y="3243723"/>
                  </a:lnTo>
                  <a:lnTo>
                    <a:pt x="2719227" y="3285050"/>
                  </a:lnTo>
                  <a:lnTo>
                    <a:pt x="2693475" y="3323131"/>
                  </a:lnTo>
                  <a:lnTo>
                    <a:pt x="2663182" y="3357533"/>
                  </a:lnTo>
                  <a:lnTo>
                    <a:pt x="2628780" y="3387825"/>
                  </a:lnTo>
                  <a:lnTo>
                    <a:pt x="2590699" y="3413577"/>
                  </a:lnTo>
                  <a:lnTo>
                    <a:pt x="2549372" y="3434357"/>
                  </a:lnTo>
                  <a:lnTo>
                    <a:pt x="2505229" y="3449734"/>
                  </a:lnTo>
                  <a:lnTo>
                    <a:pt x="2458701" y="3459276"/>
                  </a:lnTo>
                  <a:lnTo>
                    <a:pt x="2410220" y="3462553"/>
                  </a:lnTo>
                  <a:close/>
                </a:path>
              </a:pathLst>
            </a:custGeom>
            <a:solidFill>
              <a:srgbClr val="FFFFFF"/>
            </a:solidFill>
          </p:spPr>
          <p:txBody>
            <a:bodyPr wrap="square" lIns="0" tIns="0" rIns="0" bIns="0" rtlCol="0"/>
            <a:lstStyle/>
            <a:p>
              <a:endParaRPr/>
            </a:p>
          </p:txBody>
        </p:sp>
        <p:sp>
          <p:nvSpPr>
            <p:cNvPr id="23" name="object 23"/>
            <p:cNvSpPr/>
            <p:nvPr/>
          </p:nvSpPr>
          <p:spPr>
            <a:xfrm>
              <a:off x="7396333" y="9039724"/>
              <a:ext cx="2762250" cy="3810"/>
            </a:xfrm>
            <a:custGeom>
              <a:avLst/>
              <a:gdLst/>
              <a:ahLst/>
              <a:cxnLst/>
              <a:rect l="l" t="t" r="r" b="b"/>
              <a:pathLst>
                <a:path w="2762250" h="3809">
                  <a:moveTo>
                    <a:pt x="0" y="3467"/>
                  </a:moveTo>
                  <a:lnTo>
                    <a:pt x="2762237" y="0"/>
                  </a:lnTo>
                </a:path>
              </a:pathLst>
            </a:custGeom>
            <a:ln w="9524">
              <a:solidFill>
                <a:srgbClr val="323232"/>
              </a:solidFill>
            </a:ln>
          </p:spPr>
          <p:txBody>
            <a:bodyPr wrap="square" lIns="0" tIns="0" rIns="0" bIns="0" rtlCol="0"/>
            <a:lstStyle/>
            <a:p>
              <a:endParaRPr/>
            </a:p>
          </p:txBody>
        </p:sp>
      </p:grpSp>
      <p:sp>
        <p:nvSpPr>
          <p:cNvPr id="24" name="object 24"/>
          <p:cNvSpPr txBox="1"/>
          <p:nvPr/>
        </p:nvSpPr>
        <p:spPr>
          <a:xfrm>
            <a:off x="8225092" y="5937747"/>
            <a:ext cx="1000125" cy="470534"/>
          </a:xfrm>
          <a:prstGeom prst="rect">
            <a:avLst/>
          </a:prstGeom>
        </p:spPr>
        <p:txBody>
          <a:bodyPr vert="horz" wrap="square" lIns="0" tIns="14604" rIns="0" bIns="0" rtlCol="0">
            <a:spAutoFit/>
          </a:bodyPr>
          <a:lstStyle/>
          <a:p>
            <a:pPr marL="12700">
              <a:lnSpc>
                <a:spcPct val="100000"/>
              </a:lnSpc>
              <a:spcBef>
                <a:spcPts val="114"/>
              </a:spcBef>
            </a:pPr>
            <a:r>
              <a:rPr sz="2900" b="1" spc="254" dirty="0">
                <a:solidFill>
                  <a:srgbClr val="055DD4"/>
                </a:solidFill>
                <a:latin typeface="Trebuchet MS"/>
                <a:cs typeface="Trebuchet MS"/>
              </a:rPr>
              <a:t>K-</a:t>
            </a:r>
            <a:r>
              <a:rPr sz="2900" b="1" spc="165" dirty="0">
                <a:solidFill>
                  <a:srgbClr val="055DD4"/>
                </a:solidFill>
                <a:latin typeface="Trebuchet MS"/>
                <a:cs typeface="Trebuchet MS"/>
              </a:rPr>
              <a:t>NN</a:t>
            </a:r>
            <a:endParaRPr sz="2900">
              <a:latin typeface="Trebuchet MS"/>
              <a:cs typeface="Trebuchet MS"/>
            </a:endParaRPr>
          </a:p>
        </p:txBody>
      </p:sp>
      <p:grpSp>
        <p:nvGrpSpPr>
          <p:cNvPr id="25" name="object 25"/>
          <p:cNvGrpSpPr/>
          <p:nvPr/>
        </p:nvGrpSpPr>
        <p:grpSpPr>
          <a:xfrm>
            <a:off x="7696120" y="6948123"/>
            <a:ext cx="76200" cy="1838325"/>
            <a:chOff x="7696120" y="6948123"/>
            <a:chExt cx="76200" cy="1838325"/>
          </a:xfrm>
        </p:grpSpPr>
        <p:pic>
          <p:nvPicPr>
            <p:cNvPr id="26" name="object 26"/>
            <p:cNvPicPr/>
            <p:nvPr/>
          </p:nvPicPr>
          <p:blipFill>
            <a:blip r:embed="rId2" cstate="print"/>
            <a:stretch>
              <a:fillRect/>
            </a:stretch>
          </p:blipFill>
          <p:spPr>
            <a:xfrm>
              <a:off x="7696120" y="6948123"/>
              <a:ext cx="76200" cy="76199"/>
            </a:xfrm>
            <a:prstGeom prst="rect">
              <a:avLst/>
            </a:prstGeom>
          </p:spPr>
        </p:pic>
        <p:pic>
          <p:nvPicPr>
            <p:cNvPr id="27" name="object 27"/>
            <p:cNvPicPr/>
            <p:nvPr/>
          </p:nvPicPr>
          <p:blipFill>
            <a:blip r:embed="rId2" cstate="print"/>
            <a:stretch>
              <a:fillRect/>
            </a:stretch>
          </p:blipFill>
          <p:spPr>
            <a:xfrm>
              <a:off x="7696120" y="7300548"/>
              <a:ext cx="76200" cy="76199"/>
            </a:xfrm>
            <a:prstGeom prst="rect">
              <a:avLst/>
            </a:prstGeom>
          </p:spPr>
        </p:pic>
        <p:pic>
          <p:nvPicPr>
            <p:cNvPr id="28" name="object 28"/>
            <p:cNvPicPr/>
            <p:nvPr/>
          </p:nvPicPr>
          <p:blipFill>
            <a:blip r:embed="rId2" cstate="print"/>
            <a:stretch>
              <a:fillRect/>
            </a:stretch>
          </p:blipFill>
          <p:spPr>
            <a:xfrm>
              <a:off x="7696120" y="7652973"/>
              <a:ext cx="76200" cy="76199"/>
            </a:xfrm>
            <a:prstGeom prst="rect">
              <a:avLst/>
            </a:prstGeom>
          </p:spPr>
        </p:pic>
        <p:pic>
          <p:nvPicPr>
            <p:cNvPr id="29" name="object 29"/>
            <p:cNvPicPr/>
            <p:nvPr/>
          </p:nvPicPr>
          <p:blipFill>
            <a:blip r:embed="rId2" cstate="print"/>
            <a:stretch>
              <a:fillRect/>
            </a:stretch>
          </p:blipFill>
          <p:spPr>
            <a:xfrm>
              <a:off x="7696120" y="8005398"/>
              <a:ext cx="76200" cy="76199"/>
            </a:xfrm>
            <a:prstGeom prst="rect">
              <a:avLst/>
            </a:prstGeom>
          </p:spPr>
        </p:pic>
        <p:pic>
          <p:nvPicPr>
            <p:cNvPr id="30" name="object 30"/>
            <p:cNvPicPr/>
            <p:nvPr/>
          </p:nvPicPr>
          <p:blipFill>
            <a:blip r:embed="rId2" cstate="print"/>
            <a:stretch>
              <a:fillRect/>
            </a:stretch>
          </p:blipFill>
          <p:spPr>
            <a:xfrm>
              <a:off x="7696120" y="8357823"/>
              <a:ext cx="76200" cy="76199"/>
            </a:xfrm>
            <a:prstGeom prst="rect">
              <a:avLst/>
            </a:prstGeom>
          </p:spPr>
        </p:pic>
        <p:pic>
          <p:nvPicPr>
            <p:cNvPr id="31" name="object 31"/>
            <p:cNvPicPr/>
            <p:nvPr/>
          </p:nvPicPr>
          <p:blipFill>
            <a:blip r:embed="rId2" cstate="print"/>
            <a:stretch>
              <a:fillRect/>
            </a:stretch>
          </p:blipFill>
          <p:spPr>
            <a:xfrm>
              <a:off x="7696120" y="8710248"/>
              <a:ext cx="76200" cy="76199"/>
            </a:xfrm>
            <a:prstGeom prst="rect">
              <a:avLst/>
            </a:prstGeom>
          </p:spPr>
        </p:pic>
      </p:grpSp>
      <p:sp>
        <p:nvSpPr>
          <p:cNvPr id="32" name="object 32"/>
          <p:cNvSpPr txBox="1"/>
          <p:nvPr/>
        </p:nvSpPr>
        <p:spPr>
          <a:xfrm>
            <a:off x="7905620" y="6748086"/>
            <a:ext cx="1423670" cy="2139950"/>
          </a:xfrm>
          <a:prstGeom prst="rect">
            <a:avLst/>
          </a:prstGeom>
        </p:spPr>
        <p:txBody>
          <a:bodyPr vert="horz" wrap="square" lIns="0" tIns="60325" rIns="0" bIns="0" rtlCol="0">
            <a:spAutoFit/>
          </a:bodyPr>
          <a:lstStyle/>
          <a:p>
            <a:pPr marL="12700">
              <a:lnSpc>
                <a:spcPct val="100000"/>
              </a:lnSpc>
              <a:spcBef>
                <a:spcPts val="475"/>
              </a:spcBef>
            </a:pPr>
            <a:r>
              <a:rPr sz="2000" dirty="0">
                <a:solidFill>
                  <a:srgbClr val="737373"/>
                </a:solidFill>
                <a:latin typeface="Trebuchet MS"/>
                <a:cs typeface="Trebuchet MS"/>
              </a:rPr>
              <a:t>10</a:t>
            </a:r>
            <a:r>
              <a:rPr sz="2000" spc="-30"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30" dirty="0">
                <a:solidFill>
                  <a:srgbClr val="737373"/>
                </a:solidFill>
                <a:latin typeface="Trebuchet MS"/>
                <a:cs typeface="Trebuchet MS"/>
              </a:rPr>
              <a:t> </a:t>
            </a:r>
            <a:r>
              <a:rPr sz="2000" spc="60" dirty="0">
                <a:solidFill>
                  <a:srgbClr val="737373"/>
                </a:solidFill>
                <a:latin typeface="Trebuchet MS"/>
                <a:cs typeface="Trebuchet MS"/>
              </a:rPr>
              <a:t>81,9%</a:t>
            </a:r>
            <a:endParaRPr sz="2000">
              <a:latin typeface="Trebuchet MS"/>
              <a:cs typeface="Trebuchet MS"/>
            </a:endParaRPr>
          </a:p>
          <a:p>
            <a:pPr marL="12700">
              <a:lnSpc>
                <a:spcPct val="100000"/>
              </a:lnSpc>
              <a:spcBef>
                <a:spcPts val="375"/>
              </a:spcBef>
            </a:pPr>
            <a:r>
              <a:rPr sz="2000" spc="185" dirty="0">
                <a:solidFill>
                  <a:srgbClr val="737373"/>
                </a:solidFill>
                <a:latin typeface="Trebuchet MS"/>
                <a:cs typeface="Trebuchet MS"/>
              </a:rPr>
              <a:t>9</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0" dirty="0">
                <a:solidFill>
                  <a:srgbClr val="737373"/>
                </a:solidFill>
                <a:latin typeface="Trebuchet MS"/>
                <a:cs typeface="Trebuchet MS"/>
              </a:rPr>
              <a:t> </a:t>
            </a:r>
            <a:r>
              <a:rPr sz="2000" spc="220" dirty="0">
                <a:solidFill>
                  <a:srgbClr val="737373"/>
                </a:solidFill>
                <a:latin typeface="Trebuchet MS"/>
                <a:cs typeface="Trebuchet MS"/>
              </a:rPr>
              <a:t>82%</a:t>
            </a:r>
            <a:endParaRPr sz="2000">
              <a:latin typeface="Trebuchet MS"/>
              <a:cs typeface="Trebuchet MS"/>
            </a:endParaRPr>
          </a:p>
          <a:p>
            <a:pPr marL="12700">
              <a:lnSpc>
                <a:spcPct val="100000"/>
              </a:lnSpc>
              <a:spcBef>
                <a:spcPts val="375"/>
              </a:spcBef>
            </a:pPr>
            <a:r>
              <a:rPr sz="2000" spc="175" dirty="0">
                <a:solidFill>
                  <a:srgbClr val="737373"/>
                </a:solidFill>
                <a:latin typeface="Trebuchet MS"/>
                <a:cs typeface="Trebuchet MS"/>
              </a:rPr>
              <a:t>8</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0" dirty="0">
                <a:solidFill>
                  <a:srgbClr val="737373"/>
                </a:solidFill>
                <a:latin typeface="Trebuchet MS"/>
                <a:cs typeface="Trebuchet MS"/>
              </a:rPr>
              <a:t> </a:t>
            </a:r>
            <a:r>
              <a:rPr sz="2000" spc="220" dirty="0">
                <a:solidFill>
                  <a:srgbClr val="737373"/>
                </a:solidFill>
                <a:latin typeface="Trebuchet MS"/>
                <a:cs typeface="Trebuchet MS"/>
              </a:rPr>
              <a:t>82%</a:t>
            </a:r>
            <a:endParaRPr sz="2000">
              <a:latin typeface="Trebuchet MS"/>
              <a:cs typeface="Trebuchet MS"/>
            </a:endParaRPr>
          </a:p>
          <a:p>
            <a:pPr marL="12700">
              <a:lnSpc>
                <a:spcPct val="100000"/>
              </a:lnSpc>
              <a:spcBef>
                <a:spcPts val="375"/>
              </a:spcBef>
            </a:pPr>
            <a:r>
              <a:rPr sz="2000" spc="80" dirty="0">
                <a:solidFill>
                  <a:srgbClr val="737373"/>
                </a:solidFill>
                <a:latin typeface="Trebuchet MS"/>
                <a:cs typeface="Trebuchet MS"/>
              </a:rPr>
              <a:t>7</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0" dirty="0">
                <a:solidFill>
                  <a:srgbClr val="737373"/>
                </a:solidFill>
                <a:latin typeface="Trebuchet MS"/>
                <a:cs typeface="Trebuchet MS"/>
              </a:rPr>
              <a:t> </a:t>
            </a:r>
            <a:r>
              <a:rPr sz="2000" spc="220" dirty="0">
                <a:solidFill>
                  <a:srgbClr val="737373"/>
                </a:solidFill>
                <a:latin typeface="Trebuchet MS"/>
                <a:cs typeface="Trebuchet MS"/>
              </a:rPr>
              <a:t>82%</a:t>
            </a:r>
            <a:endParaRPr sz="2000">
              <a:latin typeface="Trebuchet MS"/>
              <a:cs typeface="Trebuchet MS"/>
            </a:endParaRPr>
          </a:p>
          <a:p>
            <a:pPr marL="12700">
              <a:lnSpc>
                <a:spcPct val="100000"/>
              </a:lnSpc>
              <a:spcBef>
                <a:spcPts val="375"/>
              </a:spcBef>
            </a:pPr>
            <a:r>
              <a:rPr sz="2000" spc="185" dirty="0">
                <a:solidFill>
                  <a:srgbClr val="737373"/>
                </a:solidFill>
                <a:latin typeface="Trebuchet MS"/>
                <a:cs typeface="Trebuchet MS"/>
              </a:rPr>
              <a:t>6</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0" dirty="0">
                <a:solidFill>
                  <a:srgbClr val="737373"/>
                </a:solidFill>
                <a:latin typeface="Trebuchet MS"/>
                <a:cs typeface="Trebuchet MS"/>
              </a:rPr>
              <a:t> </a:t>
            </a:r>
            <a:r>
              <a:rPr sz="2000" spc="220" dirty="0">
                <a:solidFill>
                  <a:srgbClr val="737373"/>
                </a:solidFill>
                <a:latin typeface="Trebuchet MS"/>
                <a:cs typeface="Trebuchet MS"/>
              </a:rPr>
              <a:t>82%</a:t>
            </a:r>
            <a:endParaRPr sz="2000">
              <a:latin typeface="Trebuchet MS"/>
              <a:cs typeface="Trebuchet MS"/>
            </a:endParaRPr>
          </a:p>
          <a:p>
            <a:pPr marL="12700">
              <a:lnSpc>
                <a:spcPct val="100000"/>
              </a:lnSpc>
              <a:spcBef>
                <a:spcPts val="375"/>
              </a:spcBef>
            </a:pPr>
            <a:r>
              <a:rPr sz="2000" spc="155" dirty="0">
                <a:solidFill>
                  <a:srgbClr val="737373"/>
                </a:solidFill>
                <a:latin typeface="Trebuchet MS"/>
                <a:cs typeface="Trebuchet MS"/>
              </a:rPr>
              <a:t>5</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0" dirty="0">
                <a:solidFill>
                  <a:srgbClr val="737373"/>
                </a:solidFill>
                <a:latin typeface="Trebuchet MS"/>
                <a:cs typeface="Trebuchet MS"/>
              </a:rPr>
              <a:t> </a:t>
            </a:r>
            <a:r>
              <a:rPr sz="2000" spc="220" dirty="0">
                <a:solidFill>
                  <a:srgbClr val="737373"/>
                </a:solidFill>
                <a:latin typeface="Trebuchet MS"/>
                <a:cs typeface="Trebuchet MS"/>
              </a:rPr>
              <a:t>82%</a:t>
            </a:r>
            <a:endParaRPr sz="2000">
              <a:latin typeface="Trebuchet MS"/>
              <a:cs typeface="Trebuchet MS"/>
            </a:endParaRPr>
          </a:p>
        </p:txBody>
      </p:sp>
      <p:sp>
        <p:nvSpPr>
          <p:cNvPr id="33" name="object 33"/>
          <p:cNvSpPr txBox="1"/>
          <p:nvPr/>
        </p:nvSpPr>
        <p:spPr>
          <a:xfrm>
            <a:off x="7473870" y="6443362"/>
            <a:ext cx="233679" cy="330200"/>
          </a:xfrm>
          <a:prstGeom prst="rect">
            <a:avLst/>
          </a:prstGeom>
        </p:spPr>
        <p:txBody>
          <a:bodyPr vert="horz" wrap="square" lIns="0" tIns="12700" rIns="0" bIns="0" rtlCol="0">
            <a:spAutoFit/>
          </a:bodyPr>
          <a:lstStyle/>
          <a:p>
            <a:pPr marL="12700">
              <a:lnSpc>
                <a:spcPct val="100000"/>
              </a:lnSpc>
              <a:spcBef>
                <a:spcPts val="100"/>
              </a:spcBef>
            </a:pPr>
            <a:r>
              <a:rPr sz="2000" spc="-35" dirty="0">
                <a:solidFill>
                  <a:srgbClr val="737373"/>
                </a:solidFill>
                <a:latin typeface="Trebuchet MS"/>
                <a:cs typeface="Trebuchet MS"/>
              </a:rPr>
              <a:t>k:</a:t>
            </a:r>
            <a:endParaRPr sz="2000">
              <a:latin typeface="Trebuchet MS"/>
              <a:cs typeface="Trebuchet MS"/>
            </a:endParaRPr>
          </a:p>
        </p:txBody>
      </p:sp>
      <p:grpSp>
        <p:nvGrpSpPr>
          <p:cNvPr id="34" name="object 34"/>
          <p:cNvGrpSpPr/>
          <p:nvPr/>
        </p:nvGrpSpPr>
        <p:grpSpPr>
          <a:xfrm>
            <a:off x="10762116" y="5833145"/>
            <a:ext cx="3119755" cy="3416935"/>
            <a:chOff x="10762116" y="5833145"/>
            <a:chExt cx="3119755" cy="3416935"/>
          </a:xfrm>
        </p:grpSpPr>
        <p:sp>
          <p:nvSpPr>
            <p:cNvPr id="35" name="object 35"/>
            <p:cNvSpPr/>
            <p:nvPr/>
          </p:nvSpPr>
          <p:spPr>
            <a:xfrm>
              <a:off x="10762116" y="5833145"/>
              <a:ext cx="3116580" cy="3416935"/>
            </a:xfrm>
            <a:custGeom>
              <a:avLst/>
              <a:gdLst/>
              <a:ahLst/>
              <a:cxnLst/>
              <a:rect l="l" t="t" r="r" b="b"/>
              <a:pathLst>
                <a:path w="3116580" h="3416934">
                  <a:moveTo>
                    <a:pt x="2836394" y="3416484"/>
                  </a:moveTo>
                  <a:lnTo>
                    <a:pt x="291207" y="3416484"/>
                  </a:lnTo>
                  <a:lnTo>
                    <a:pt x="277488" y="3413891"/>
                  </a:lnTo>
                  <a:lnTo>
                    <a:pt x="235139" y="3400333"/>
                  </a:lnTo>
                  <a:lnTo>
                    <a:pt x="195169" y="3381956"/>
                  </a:lnTo>
                  <a:lnTo>
                    <a:pt x="157926" y="3359108"/>
                  </a:lnTo>
                  <a:lnTo>
                    <a:pt x="123759" y="3332139"/>
                  </a:lnTo>
                  <a:lnTo>
                    <a:pt x="93016" y="3301396"/>
                  </a:lnTo>
                  <a:lnTo>
                    <a:pt x="66047" y="3267229"/>
                  </a:lnTo>
                  <a:lnTo>
                    <a:pt x="43200" y="3229986"/>
                  </a:lnTo>
                  <a:lnTo>
                    <a:pt x="24822" y="3190016"/>
                  </a:lnTo>
                  <a:lnTo>
                    <a:pt x="11264" y="3147667"/>
                  </a:lnTo>
                  <a:lnTo>
                    <a:pt x="2874" y="3103288"/>
                  </a:lnTo>
                  <a:lnTo>
                    <a:pt x="0" y="3057227"/>
                  </a:lnTo>
                  <a:lnTo>
                    <a:pt x="0" y="367929"/>
                  </a:lnTo>
                  <a:lnTo>
                    <a:pt x="2874" y="321868"/>
                  </a:lnTo>
                  <a:lnTo>
                    <a:pt x="11264" y="277489"/>
                  </a:lnTo>
                  <a:lnTo>
                    <a:pt x="24822" y="235139"/>
                  </a:lnTo>
                  <a:lnTo>
                    <a:pt x="43200" y="195169"/>
                  </a:lnTo>
                  <a:lnTo>
                    <a:pt x="66047" y="157926"/>
                  </a:lnTo>
                  <a:lnTo>
                    <a:pt x="93016" y="123759"/>
                  </a:lnTo>
                  <a:lnTo>
                    <a:pt x="123759" y="93016"/>
                  </a:lnTo>
                  <a:lnTo>
                    <a:pt x="157926" y="66047"/>
                  </a:lnTo>
                  <a:lnTo>
                    <a:pt x="195169" y="43200"/>
                  </a:lnTo>
                  <a:lnTo>
                    <a:pt x="235139" y="24822"/>
                  </a:lnTo>
                  <a:lnTo>
                    <a:pt x="277488" y="11264"/>
                  </a:lnTo>
                  <a:lnTo>
                    <a:pt x="321868" y="2874"/>
                  </a:lnTo>
                  <a:lnTo>
                    <a:pt x="367928" y="0"/>
                  </a:lnTo>
                  <a:lnTo>
                    <a:pt x="2759672" y="0"/>
                  </a:lnTo>
                  <a:lnTo>
                    <a:pt x="2805733" y="2874"/>
                  </a:lnTo>
                  <a:lnTo>
                    <a:pt x="2850112" y="11264"/>
                  </a:lnTo>
                  <a:lnTo>
                    <a:pt x="2892462" y="24822"/>
                  </a:lnTo>
                  <a:lnTo>
                    <a:pt x="2932432" y="43200"/>
                  </a:lnTo>
                  <a:lnTo>
                    <a:pt x="2969675" y="66047"/>
                  </a:lnTo>
                  <a:lnTo>
                    <a:pt x="3003842" y="93016"/>
                  </a:lnTo>
                  <a:lnTo>
                    <a:pt x="3034585" y="123759"/>
                  </a:lnTo>
                  <a:lnTo>
                    <a:pt x="3061554" y="157926"/>
                  </a:lnTo>
                  <a:lnTo>
                    <a:pt x="3084402" y="195169"/>
                  </a:lnTo>
                  <a:lnTo>
                    <a:pt x="3102779" y="235139"/>
                  </a:lnTo>
                  <a:lnTo>
                    <a:pt x="3116134" y="276854"/>
                  </a:lnTo>
                  <a:lnTo>
                    <a:pt x="3116134" y="3148301"/>
                  </a:lnTo>
                  <a:lnTo>
                    <a:pt x="3102779" y="3190016"/>
                  </a:lnTo>
                  <a:lnTo>
                    <a:pt x="3084402" y="3229986"/>
                  </a:lnTo>
                  <a:lnTo>
                    <a:pt x="3061554" y="3267229"/>
                  </a:lnTo>
                  <a:lnTo>
                    <a:pt x="3034585" y="3301396"/>
                  </a:lnTo>
                  <a:lnTo>
                    <a:pt x="3003842" y="3332139"/>
                  </a:lnTo>
                  <a:lnTo>
                    <a:pt x="2969675" y="3359108"/>
                  </a:lnTo>
                  <a:lnTo>
                    <a:pt x="2932432" y="3381956"/>
                  </a:lnTo>
                  <a:lnTo>
                    <a:pt x="2892462" y="3400333"/>
                  </a:lnTo>
                  <a:lnTo>
                    <a:pt x="2850112" y="3413891"/>
                  </a:lnTo>
                  <a:lnTo>
                    <a:pt x="2836394" y="3416484"/>
                  </a:lnTo>
                  <a:close/>
                </a:path>
              </a:pathLst>
            </a:custGeom>
            <a:solidFill>
              <a:srgbClr val="FFFFFF"/>
            </a:solidFill>
          </p:spPr>
          <p:txBody>
            <a:bodyPr wrap="square" lIns="0" tIns="0" rIns="0" bIns="0" rtlCol="0"/>
            <a:lstStyle/>
            <a:p>
              <a:endParaRPr/>
            </a:p>
          </p:txBody>
        </p:sp>
        <p:sp>
          <p:nvSpPr>
            <p:cNvPr id="36" name="object 36"/>
            <p:cNvSpPr/>
            <p:nvPr/>
          </p:nvSpPr>
          <p:spPr>
            <a:xfrm>
              <a:off x="10766874" y="8821057"/>
              <a:ext cx="3115310" cy="0"/>
            </a:xfrm>
            <a:custGeom>
              <a:avLst/>
              <a:gdLst/>
              <a:ahLst/>
              <a:cxnLst/>
              <a:rect l="l" t="t" r="r" b="b"/>
              <a:pathLst>
                <a:path w="3115309">
                  <a:moveTo>
                    <a:pt x="0" y="0"/>
                  </a:moveTo>
                  <a:lnTo>
                    <a:pt x="3114813" y="0"/>
                  </a:lnTo>
                </a:path>
              </a:pathLst>
            </a:custGeom>
            <a:ln w="9524">
              <a:solidFill>
                <a:srgbClr val="323232"/>
              </a:solidFill>
            </a:ln>
          </p:spPr>
          <p:txBody>
            <a:bodyPr wrap="square" lIns="0" tIns="0" rIns="0" bIns="0" rtlCol="0"/>
            <a:lstStyle/>
            <a:p>
              <a:endParaRPr/>
            </a:p>
          </p:txBody>
        </p:sp>
        <p:pic>
          <p:nvPicPr>
            <p:cNvPr id="37" name="object 37"/>
            <p:cNvPicPr/>
            <p:nvPr/>
          </p:nvPicPr>
          <p:blipFill>
            <a:blip r:embed="rId2" cstate="print"/>
            <a:stretch>
              <a:fillRect/>
            </a:stretch>
          </p:blipFill>
          <p:spPr>
            <a:xfrm>
              <a:off x="11124313" y="7232043"/>
              <a:ext cx="76200" cy="76199"/>
            </a:xfrm>
            <a:prstGeom prst="rect">
              <a:avLst/>
            </a:prstGeom>
          </p:spPr>
        </p:pic>
        <p:pic>
          <p:nvPicPr>
            <p:cNvPr id="38" name="object 38"/>
            <p:cNvPicPr/>
            <p:nvPr/>
          </p:nvPicPr>
          <p:blipFill>
            <a:blip r:embed="rId2" cstate="print"/>
            <a:stretch>
              <a:fillRect/>
            </a:stretch>
          </p:blipFill>
          <p:spPr>
            <a:xfrm>
              <a:off x="11124313" y="7584468"/>
              <a:ext cx="76200" cy="76199"/>
            </a:xfrm>
            <a:prstGeom prst="rect">
              <a:avLst/>
            </a:prstGeom>
          </p:spPr>
        </p:pic>
      </p:grpSp>
      <p:sp>
        <p:nvSpPr>
          <p:cNvPr id="39" name="object 39"/>
          <p:cNvSpPr txBox="1"/>
          <p:nvPr/>
        </p:nvSpPr>
        <p:spPr>
          <a:xfrm>
            <a:off x="10902063" y="5972303"/>
            <a:ext cx="2852420" cy="1790064"/>
          </a:xfrm>
          <a:prstGeom prst="rect">
            <a:avLst/>
          </a:prstGeom>
        </p:spPr>
        <p:txBody>
          <a:bodyPr vert="horz" wrap="square" lIns="0" tIns="12700" rIns="0" bIns="0" rtlCol="0">
            <a:spAutoFit/>
          </a:bodyPr>
          <a:lstStyle/>
          <a:p>
            <a:pPr marL="97790">
              <a:lnSpc>
                <a:spcPct val="100000"/>
              </a:lnSpc>
              <a:spcBef>
                <a:spcPts val="100"/>
              </a:spcBef>
            </a:pPr>
            <a:r>
              <a:rPr sz="3000" b="1" spc="100" dirty="0">
                <a:solidFill>
                  <a:srgbClr val="055DD4"/>
                </a:solidFill>
                <a:latin typeface="Trebuchet MS"/>
                <a:cs typeface="Trebuchet MS"/>
              </a:rPr>
              <a:t>RandomForest</a:t>
            </a:r>
            <a:endParaRPr sz="3000">
              <a:latin typeface="Trebuchet MS"/>
              <a:cs typeface="Trebuchet MS"/>
            </a:endParaRPr>
          </a:p>
          <a:p>
            <a:pPr marL="12700">
              <a:lnSpc>
                <a:spcPct val="100000"/>
              </a:lnSpc>
              <a:spcBef>
                <a:spcPts val="2345"/>
              </a:spcBef>
            </a:pPr>
            <a:r>
              <a:rPr sz="2000" spc="-10" dirty="0">
                <a:solidFill>
                  <a:srgbClr val="737373"/>
                </a:solidFill>
                <a:latin typeface="Trebuchet MS"/>
                <a:cs typeface="Trebuchet MS"/>
              </a:rPr>
              <a:t>Criterion:</a:t>
            </a:r>
            <a:endParaRPr sz="2000">
              <a:latin typeface="Trebuchet MS"/>
              <a:cs typeface="Trebuchet MS"/>
            </a:endParaRPr>
          </a:p>
          <a:p>
            <a:pPr marL="443865">
              <a:lnSpc>
                <a:spcPct val="100000"/>
              </a:lnSpc>
              <a:spcBef>
                <a:spcPts val="375"/>
              </a:spcBef>
            </a:pPr>
            <a:r>
              <a:rPr sz="2000" spc="60" dirty="0">
                <a:solidFill>
                  <a:srgbClr val="737373"/>
                </a:solidFill>
                <a:latin typeface="Trebuchet MS"/>
                <a:cs typeface="Trebuchet MS"/>
              </a:rPr>
              <a:t>GINI</a:t>
            </a:r>
            <a:r>
              <a:rPr sz="2000" spc="-3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35" dirty="0">
                <a:solidFill>
                  <a:srgbClr val="737373"/>
                </a:solidFill>
                <a:latin typeface="Trebuchet MS"/>
                <a:cs typeface="Trebuchet MS"/>
              </a:rPr>
              <a:t> </a:t>
            </a:r>
            <a:r>
              <a:rPr sz="2000" spc="135" dirty="0">
                <a:solidFill>
                  <a:srgbClr val="737373"/>
                </a:solidFill>
                <a:latin typeface="Trebuchet MS"/>
                <a:cs typeface="Trebuchet MS"/>
              </a:rPr>
              <a:t>85,8%</a:t>
            </a:r>
            <a:endParaRPr sz="2000">
              <a:latin typeface="Trebuchet MS"/>
              <a:cs typeface="Trebuchet MS"/>
            </a:endParaRPr>
          </a:p>
          <a:p>
            <a:pPr marL="443865">
              <a:lnSpc>
                <a:spcPct val="100000"/>
              </a:lnSpc>
              <a:spcBef>
                <a:spcPts val="375"/>
              </a:spcBef>
            </a:pPr>
            <a:r>
              <a:rPr sz="2000" spc="145" dirty="0">
                <a:solidFill>
                  <a:srgbClr val="737373"/>
                </a:solidFill>
                <a:latin typeface="Trebuchet MS"/>
                <a:cs typeface="Trebuchet MS"/>
              </a:rPr>
              <a:t>ENTROPY</a:t>
            </a:r>
            <a:r>
              <a:rPr sz="2000" spc="-45" dirty="0">
                <a:solidFill>
                  <a:srgbClr val="737373"/>
                </a:solidFill>
                <a:latin typeface="Trebuchet MS"/>
                <a:cs typeface="Trebuchet MS"/>
              </a:rPr>
              <a:t> </a:t>
            </a:r>
            <a:r>
              <a:rPr sz="2000" spc="175" dirty="0">
                <a:solidFill>
                  <a:srgbClr val="737373"/>
                </a:solidFill>
                <a:latin typeface="Trebuchet MS"/>
                <a:cs typeface="Trebuchet MS"/>
              </a:rPr>
              <a:t>-</a:t>
            </a:r>
            <a:r>
              <a:rPr sz="2000" spc="229" dirty="0">
                <a:solidFill>
                  <a:srgbClr val="737373"/>
                </a:solidFill>
                <a:latin typeface="Trebuchet MS"/>
                <a:cs typeface="Trebuchet MS"/>
              </a:rPr>
              <a:t>&gt;</a:t>
            </a:r>
            <a:r>
              <a:rPr sz="2000" spc="-45" dirty="0">
                <a:solidFill>
                  <a:srgbClr val="737373"/>
                </a:solidFill>
                <a:latin typeface="Trebuchet MS"/>
                <a:cs typeface="Trebuchet MS"/>
              </a:rPr>
              <a:t> </a:t>
            </a:r>
            <a:r>
              <a:rPr sz="2000" spc="229" dirty="0">
                <a:solidFill>
                  <a:srgbClr val="737373"/>
                </a:solidFill>
                <a:latin typeface="Trebuchet MS"/>
                <a:cs typeface="Trebuchet MS"/>
              </a:rPr>
              <a:t>86%</a:t>
            </a:r>
            <a:endParaRPr sz="2000">
              <a:latin typeface="Trebuchet MS"/>
              <a:cs typeface="Trebuchet MS"/>
            </a:endParaRPr>
          </a:p>
        </p:txBody>
      </p:sp>
      <p:grpSp>
        <p:nvGrpSpPr>
          <p:cNvPr id="40" name="object 40"/>
          <p:cNvGrpSpPr/>
          <p:nvPr/>
        </p:nvGrpSpPr>
        <p:grpSpPr>
          <a:xfrm>
            <a:off x="14499319" y="5828237"/>
            <a:ext cx="3119755" cy="3416935"/>
            <a:chOff x="14499319" y="5828237"/>
            <a:chExt cx="3119755" cy="3416935"/>
          </a:xfrm>
        </p:grpSpPr>
        <p:sp>
          <p:nvSpPr>
            <p:cNvPr id="41" name="object 41"/>
            <p:cNvSpPr/>
            <p:nvPr/>
          </p:nvSpPr>
          <p:spPr>
            <a:xfrm>
              <a:off x="14499319" y="5828237"/>
              <a:ext cx="3116580" cy="3416935"/>
            </a:xfrm>
            <a:custGeom>
              <a:avLst/>
              <a:gdLst/>
              <a:ahLst/>
              <a:cxnLst/>
              <a:rect l="l" t="t" r="r" b="b"/>
              <a:pathLst>
                <a:path w="3116580" h="3416934">
                  <a:moveTo>
                    <a:pt x="2836394" y="3416485"/>
                  </a:moveTo>
                  <a:lnTo>
                    <a:pt x="291208" y="3416485"/>
                  </a:lnTo>
                  <a:lnTo>
                    <a:pt x="277489" y="3413891"/>
                  </a:lnTo>
                  <a:lnTo>
                    <a:pt x="235140" y="3400333"/>
                  </a:lnTo>
                  <a:lnTo>
                    <a:pt x="195169" y="3381956"/>
                  </a:lnTo>
                  <a:lnTo>
                    <a:pt x="157926" y="3359108"/>
                  </a:lnTo>
                  <a:lnTo>
                    <a:pt x="123759" y="3332139"/>
                  </a:lnTo>
                  <a:lnTo>
                    <a:pt x="93016" y="3301396"/>
                  </a:lnTo>
                  <a:lnTo>
                    <a:pt x="66047" y="3267229"/>
                  </a:lnTo>
                  <a:lnTo>
                    <a:pt x="43199" y="3229986"/>
                  </a:lnTo>
                  <a:lnTo>
                    <a:pt x="24822" y="3190016"/>
                  </a:lnTo>
                  <a:lnTo>
                    <a:pt x="11264" y="3147667"/>
                  </a:lnTo>
                  <a:lnTo>
                    <a:pt x="2873" y="3103287"/>
                  </a:lnTo>
                  <a:lnTo>
                    <a:pt x="0" y="3057236"/>
                  </a:lnTo>
                  <a:lnTo>
                    <a:pt x="0" y="367919"/>
                  </a:lnTo>
                  <a:lnTo>
                    <a:pt x="2873" y="321868"/>
                  </a:lnTo>
                  <a:lnTo>
                    <a:pt x="11264" y="277488"/>
                  </a:lnTo>
                  <a:lnTo>
                    <a:pt x="24822" y="235139"/>
                  </a:lnTo>
                  <a:lnTo>
                    <a:pt x="43199" y="195169"/>
                  </a:lnTo>
                  <a:lnTo>
                    <a:pt x="66047" y="157926"/>
                  </a:lnTo>
                  <a:lnTo>
                    <a:pt x="93016" y="123759"/>
                  </a:lnTo>
                  <a:lnTo>
                    <a:pt x="123759" y="93016"/>
                  </a:lnTo>
                  <a:lnTo>
                    <a:pt x="157926" y="66047"/>
                  </a:lnTo>
                  <a:lnTo>
                    <a:pt x="195169" y="43200"/>
                  </a:lnTo>
                  <a:lnTo>
                    <a:pt x="235140" y="24822"/>
                  </a:lnTo>
                  <a:lnTo>
                    <a:pt x="277489" y="11264"/>
                  </a:lnTo>
                  <a:lnTo>
                    <a:pt x="321868" y="2874"/>
                  </a:lnTo>
                  <a:lnTo>
                    <a:pt x="367928" y="0"/>
                  </a:lnTo>
                  <a:lnTo>
                    <a:pt x="2759673" y="0"/>
                  </a:lnTo>
                  <a:lnTo>
                    <a:pt x="2805733" y="2874"/>
                  </a:lnTo>
                  <a:lnTo>
                    <a:pt x="2850113" y="11264"/>
                  </a:lnTo>
                  <a:lnTo>
                    <a:pt x="2892462" y="24822"/>
                  </a:lnTo>
                  <a:lnTo>
                    <a:pt x="2932432" y="43200"/>
                  </a:lnTo>
                  <a:lnTo>
                    <a:pt x="2969675" y="66047"/>
                  </a:lnTo>
                  <a:lnTo>
                    <a:pt x="3003843" y="93016"/>
                  </a:lnTo>
                  <a:lnTo>
                    <a:pt x="3034585" y="123759"/>
                  </a:lnTo>
                  <a:lnTo>
                    <a:pt x="3061555" y="157926"/>
                  </a:lnTo>
                  <a:lnTo>
                    <a:pt x="3084402" y="195169"/>
                  </a:lnTo>
                  <a:lnTo>
                    <a:pt x="3102779" y="235139"/>
                  </a:lnTo>
                  <a:lnTo>
                    <a:pt x="3116134" y="276853"/>
                  </a:lnTo>
                  <a:lnTo>
                    <a:pt x="3116134" y="3148301"/>
                  </a:lnTo>
                  <a:lnTo>
                    <a:pt x="3102779" y="3190016"/>
                  </a:lnTo>
                  <a:lnTo>
                    <a:pt x="3084402" y="3229986"/>
                  </a:lnTo>
                  <a:lnTo>
                    <a:pt x="3061555" y="3267229"/>
                  </a:lnTo>
                  <a:lnTo>
                    <a:pt x="3034585" y="3301396"/>
                  </a:lnTo>
                  <a:lnTo>
                    <a:pt x="3003843" y="3332139"/>
                  </a:lnTo>
                  <a:lnTo>
                    <a:pt x="2969675" y="3359108"/>
                  </a:lnTo>
                  <a:lnTo>
                    <a:pt x="2932432" y="3381956"/>
                  </a:lnTo>
                  <a:lnTo>
                    <a:pt x="2892462" y="3400333"/>
                  </a:lnTo>
                  <a:lnTo>
                    <a:pt x="2850113" y="3413891"/>
                  </a:lnTo>
                  <a:lnTo>
                    <a:pt x="2836394" y="3416485"/>
                  </a:lnTo>
                  <a:close/>
                </a:path>
              </a:pathLst>
            </a:custGeom>
            <a:solidFill>
              <a:srgbClr val="FFFFFF"/>
            </a:solidFill>
          </p:spPr>
          <p:txBody>
            <a:bodyPr wrap="square" lIns="0" tIns="0" rIns="0" bIns="0" rtlCol="0"/>
            <a:lstStyle/>
            <a:p>
              <a:endParaRPr/>
            </a:p>
          </p:txBody>
        </p:sp>
        <p:sp>
          <p:nvSpPr>
            <p:cNvPr id="42" name="object 42"/>
            <p:cNvSpPr/>
            <p:nvPr/>
          </p:nvSpPr>
          <p:spPr>
            <a:xfrm>
              <a:off x="14504077" y="8762234"/>
              <a:ext cx="3115310" cy="0"/>
            </a:xfrm>
            <a:custGeom>
              <a:avLst/>
              <a:gdLst/>
              <a:ahLst/>
              <a:cxnLst/>
              <a:rect l="l" t="t" r="r" b="b"/>
              <a:pathLst>
                <a:path w="3115309">
                  <a:moveTo>
                    <a:pt x="0" y="0"/>
                  </a:moveTo>
                  <a:lnTo>
                    <a:pt x="3114813" y="0"/>
                  </a:lnTo>
                </a:path>
              </a:pathLst>
            </a:custGeom>
            <a:ln w="9524">
              <a:solidFill>
                <a:srgbClr val="323232"/>
              </a:solidFill>
            </a:ln>
          </p:spPr>
          <p:txBody>
            <a:bodyPr wrap="square" lIns="0" tIns="0" rIns="0" bIns="0" rtlCol="0"/>
            <a:lstStyle/>
            <a:p>
              <a:endParaRPr/>
            </a:p>
          </p:txBody>
        </p:sp>
        <p:pic>
          <p:nvPicPr>
            <p:cNvPr id="43" name="object 43"/>
            <p:cNvPicPr/>
            <p:nvPr/>
          </p:nvPicPr>
          <p:blipFill>
            <a:blip r:embed="rId2" cstate="print"/>
            <a:stretch>
              <a:fillRect/>
            </a:stretch>
          </p:blipFill>
          <p:spPr>
            <a:xfrm>
              <a:off x="14851744" y="7518912"/>
              <a:ext cx="76200" cy="76199"/>
            </a:xfrm>
            <a:prstGeom prst="rect">
              <a:avLst/>
            </a:prstGeom>
          </p:spPr>
        </p:pic>
        <p:pic>
          <p:nvPicPr>
            <p:cNvPr id="44" name="object 44"/>
            <p:cNvPicPr/>
            <p:nvPr/>
          </p:nvPicPr>
          <p:blipFill>
            <a:blip r:embed="rId2" cstate="print"/>
            <a:stretch>
              <a:fillRect/>
            </a:stretch>
          </p:blipFill>
          <p:spPr>
            <a:xfrm>
              <a:off x="14851744" y="7871337"/>
              <a:ext cx="76200" cy="76199"/>
            </a:xfrm>
            <a:prstGeom prst="rect">
              <a:avLst/>
            </a:prstGeom>
          </p:spPr>
        </p:pic>
      </p:grpSp>
      <p:sp>
        <p:nvSpPr>
          <p:cNvPr id="45" name="object 45"/>
          <p:cNvSpPr txBox="1"/>
          <p:nvPr/>
        </p:nvSpPr>
        <p:spPr>
          <a:xfrm>
            <a:off x="14629494" y="5986448"/>
            <a:ext cx="2691765" cy="2063114"/>
          </a:xfrm>
          <a:prstGeom prst="rect">
            <a:avLst/>
          </a:prstGeom>
        </p:spPr>
        <p:txBody>
          <a:bodyPr vert="horz" wrap="square" lIns="0" tIns="58419" rIns="0" bIns="0" rtlCol="0">
            <a:spAutoFit/>
          </a:bodyPr>
          <a:lstStyle/>
          <a:p>
            <a:pPr marL="107314" marR="462915">
              <a:lnSpc>
                <a:spcPts val="3300"/>
              </a:lnSpc>
              <a:spcBef>
                <a:spcPts val="459"/>
              </a:spcBef>
            </a:pPr>
            <a:r>
              <a:rPr sz="3000" b="1" spc="110" dirty="0">
                <a:solidFill>
                  <a:srgbClr val="055DD4"/>
                </a:solidFill>
                <a:latin typeface="Trebuchet MS"/>
                <a:cs typeface="Trebuchet MS"/>
              </a:rPr>
              <a:t>Logistic </a:t>
            </a:r>
            <a:r>
              <a:rPr sz="3000" b="1" spc="140" dirty="0">
                <a:solidFill>
                  <a:srgbClr val="055DD4"/>
                </a:solidFill>
                <a:latin typeface="Trebuchet MS"/>
                <a:cs typeface="Trebuchet MS"/>
              </a:rPr>
              <a:t>Regression</a:t>
            </a:r>
            <a:endParaRPr sz="3000">
              <a:latin typeface="Trebuchet MS"/>
              <a:cs typeface="Trebuchet MS"/>
            </a:endParaRPr>
          </a:p>
          <a:p>
            <a:pPr marL="443865" marR="638810" indent="-431800">
              <a:lnSpc>
                <a:spcPct val="115599"/>
              </a:lnSpc>
              <a:spcBef>
                <a:spcPts val="755"/>
              </a:spcBef>
            </a:pPr>
            <a:r>
              <a:rPr sz="2000" spc="40" dirty="0">
                <a:solidFill>
                  <a:srgbClr val="737373"/>
                </a:solidFill>
                <a:latin typeface="Trebuchet MS"/>
                <a:cs typeface="Trebuchet MS"/>
              </a:rPr>
              <a:t>Class_Weight: </a:t>
            </a:r>
            <a:r>
              <a:rPr sz="2000" spc="170" dirty="0">
                <a:solidFill>
                  <a:srgbClr val="737373"/>
                </a:solidFill>
                <a:latin typeface="Trebuchet MS"/>
                <a:cs typeface="Trebuchet MS"/>
              </a:rPr>
              <a:t>NONE-</a:t>
            </a:r>
            <a:r>
              <a:rPr sz="2000" spc="229" dirty="0">
                <a:solidFill>
                  <a:srgbClr val="737373"/>
                </a:solidFill>
                <a:latin typeface="Trebuchet MS"/>
                <a:cs typeface="Trebuchet MS"/>
              </a:rPr>
              <a:t>&gt;</a:t>
            </a:r>
            <a:r>
              <a:rPr sz="2000" spc="-25" dirty="0">
                <a:solidFill>
                  <a:srgbClr val="737373"/>
                </a:solidFill>
                <a:latin typeface="Trebuchet MS"/>
                <a:cs typeface="Trebuchet MS"/>
              </a:rPr>
              <a:t> </a:t>
            </a:r>
            <a:r>
              <a:rPr sz="2000" spc="235" dirty="0">
                <a:solidFill>
                  <a:srgbClr val="737373"/>
                </a:solidFill>
                <a:latin typeface="Trebuchet MS"/>
                <a:cs typeface="Trebuchet MS"/>
              </a:rPr>
              <a:t>80%</a:t>
            </a:r>
            <a:endParaRPr sz="2000">
              <a:latin typeface="Trebuchet MS"/>
              <a:cs typeface="Trebuchet MS"/>
            </a:endParaRPr>
          </a:p>
          <a:p>
            <a:pPr marL="443865">
              <a:lnSpc>
                <a:spcPct val="100000"/>
              </a:lnSpc>
              <a:spcBef>
                <a:spcPts val="375"/>
              </a:spcBef>
            </a:pPr>
            <a:r>
              <a:rPr sz="2000" spc="170" dirty="0">
                <a:solidFill>
                  <a:srgbClr val="737373"/>
                </a:solidFill>
                <a:latin typeface="Trebuchet MS"/>
                <a:cs typeface="Trebuchet MS"/>
              </a:rPr>
              <a:t>BALANCED-</a:t>
            </a:r>
            <a:r>
              <a:rPr sz="2000" spc="229" dirty="0">
                <a:solidFill>
                  <a:srgbClr val="737373"/>
                </a:solidFill>
                <a:latin typeface="Trebuchet MS"/>
                <a:cs typeface="Trebuchet MS"/>
              </a:rPr>
              <a:t>&gt;</a:t>
            </a:r>
            <a:r>
              <a:rPr sz="2000" spc="-45" dirty="0">
                <a:solidFill>
                  <a:srgbClr val="737373"/>
                </a:solidFill>
                <a:latin typeface="Trebuchet MS"/>
                <a:cs typeface="Trebuchet MS"/>
              </a:rPr>
              <a:t> </a:t>
            </a:r>
            <a:r>
              <a:rPr sz="2000" spc="235" dirty="0">
                <a:solidFill>
                  <a:srgbClr val="737373"/>
                </a:solidFill>
                <a:latin typeface="Trebuchet MS"/>
                <a:cs typeface="Trebuchet MS"/>
              </a:rPr>
              <a:t>80%</a:t>
            </a:r>
            <a:endParaRPr sz="20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60977" y="5697027"/>
            <a:ext cx="3743960" cy="0"/>
          </a:xfrm>
          <a:custGeom>
            <a:avLst/>
            <a:gdLst/>
            <a:ahLst/>
            <a:cxnLst/>
            <a:rect l="l" t="t" r="r" b="b"/>
            <a:pathLst>
              <a:path w="3743959">
                <a:moveTo>
                  <a:pt x="0" y="0"/>
                </a:moveTo>
                <a:lnTo>
                  <a:pt x="3743361" y="0"/>
                </a:lnTo>
              </a:path>
            </a:pathLst>
          </a:custGeom>
          <a:ln w="9524">
            <a:solidFill>
              <a:srgbClr val="323232"/>
            </a:solidFill>
          </a:ln>
        </p:spPr>
        <p:txBody>
          <a:bodyPr wrap="square" lIns="0" tIns="0" rIns="0" bIns="0" rtlCol="0"/>
          <a:lstStyle/>
          <a:p>
            <a:endParaRPr/>
          </a:p>
        </p:txBody>
      </p:sp>
      <p:sp>
        <p:nvSpPr>
          <p:cNvPr id="3" name="object 3"/>
          <p:cNvSpPr/>
          <p:nvPr/>
        </p:nvSpPr>
        <p:spPr>
          <a:xfrm>
            <a:off x="8522544" y="3456783"/>
            <a:ext cx="410209" cy="410209"/>
          </a:xfrm>
          <a:custGeom>
            <a:avLst/>
            <a:gdLst/>
            <a:ahLst/>
            <a:cxnLst/>
            <a:rect l="l" t="t" r="r" b="b"/>
            <a:pathLst>
              <a:path w="410209" h="410210">
                <a:moveTo>
                  <a:pt x="204798" y="409592"/>
                </a:moveTo>
                <a:lnTo>
                  <a:pt x="157838" y="404184"/>
                </a:lnTo>
                <a:lnTo>
                  <a:pt x="114732" y="388777"/>
                </a:lnTo>
                <a:lnTo>
                  <a:pt x="76706" y="364601"/>
                </a:lnTo>
                <a:lnTo>
                  <a:pt x="44991" y="332886"/>
                </a:lnTo>
                <a:lnTo>
                  <a:pt x="20815" y="294860"/>
                </a:lnTo>
                <a:lnTo>
                  <a:pt x="5408" y="251754"/>
                </a:lnTo>
                <a:lnTo>
                  <a:pt x="0" y="204798"/>
                </a:lnTo>
                <a:lnTo>
                  <a:pt x="5408" y="157838"/>
                </a:lnTo>
                <a:lnTo>
                  <a:pt x="20815" y="114732"/>
                </a:lnTo>
                <a:lnTo>
                  <a:pt x="44991" y="76706"/>
                </a:lnTo>
                <a:lnTo>
                  <a:pt x="76706" y="44991"/>
                </a:lnTo>
                <a:lnTo>
                  <a:pt x="114732" y="20815"/>
                </a:lnTo>
                <a:lnTo>
                  <a:pt x="157838" y="5408"/>
                </a:lnTo>
                <a:lnTo>
                  <a:pt x="204796" y="0"/>
                </a:lnTo>
                <a:lnTo>
                  <a:pt x="251754" y="5408"/>
                </a:lnTo>
                <a:lnTo>
                  <a:pt x="294860" y="20815"/>
                </a:lnTo>
                <a:lnTo>
                  <a:pt x="332886" y="44991"/>
                </a:lnTo>
                <a:lnTo>
                  <a:pt x="364601" y="76706"/>
                </a:lnTo>
                <a:lnTo>
                  <a:pt x="388777" y="114732"/>
                </a:lnTo>
                <a:lnTo>
                  <a:pt x="404184" y="157838"/>
                </a:lnTo>
                <a:lnTo>
                  <a:pt x="409592" y="204798"/>
                </a:lnTo>
                <a:lnTo>
                  <a:pt x="404184" y="251754"/>
                </a:lnTo>
                <a:lnTo>
                  <a:pt x="388777" y="294860"/>
                </a:lnTo>
                <a:lnTo>
                  <a:pt x="364601" y="332886"/>
                </a:lnTo>
                <a:lnTo>
                  <a:pt x="332886" y="364601"/>
                </a:lnTo>
                <a:lnTo>
                  <a:pt x="294860" y="388777"/>
                </a:lnTo>
                <a:lnTo>
                  <a:pt x="251754" y="404184"/>
                </a:lnTo>
                <a:lnTo>
                  <a:pt x="204798" y="409592"/>
                </a:lnTo>
                <a:close/>
              </a:path>
            </a:pathLst>
          </a:custGeom>
          <a:solidFill>
            <a:srgbClr val="055DD4"/>
          </a:solidFill>
        </p:spPr>
        <p:txBody>
          <a:bodyPr wrap="square" lIns="0" tIns="0" rIns="0" bIns="0" rtlCol="0"/>
          <a:lstStyle/>
          <a:p>
            <a:endParaRPr/>
          </a:p>
        </p:txBody>
      </p:sp>
      <p:sp>
        <p:nvSpPr>
          <p:cNvPr id="4" name="object 4"/>
          <p:cNvSpPr/>
          <p:nvPr/>
        </p:nvSpPr>
        <p:spPr>
          <a:xfrm>
            <a:off x="1088517" y="534627"/>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5" name="object 5"/>
          <p:cNvSpPr/>
          <p:nvPr/>
        </p:nvSpPr>
        <p:spPr>
          <a:xfrm>
            <a:off x="15376303" y="989758"/>
            <a:ext cx="317500" cy="317500"/>
          </a:xfrm>
          <a:custGeom>
            <a:avLst/>
            <a:gdLst/>
            <a:ahLst/>
            <a:cxnLst/>
            <a:rect l="l" t="t" r="r" b="b"/>
            <a:pathLst>
              <a:path w="317500" h="317500">
                <a:moveTo>
                  <a:pt x="158750" y="317499"/>
                </a:moveTo>
                <a:lnTo>
                  <a:pt x="108572" y="309406"/>
                </a:lnTo>
                <a:lnTo>
                  <a:pt x="64993" y="286870"/>
                </a:lnTo>
                <a:lnTo>
                  <a:pt x="30629" y="252505"/>
                </a:lnTo>
                <a:lnTo>
                  <a:pt x="8092" y="208927"/>
                </a:lnTo>
                <a:lnTo>
                  <a:pt x="0" y="158751"/>
                </a:lnTo>
                <a:lnTo>
                  <a:pt x="8092" y="108572"/>
                </a:lnTo>
                <a:lnTo>
                  <a:pt x="30629" y="64994"/>
                </a:lnTo>
                <a:lnTo>
                  <a:pt x="64993"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6"/>
                </a:lnTo>
                <a:lnTo>
                  <a:pt x="158750" y="317499"/>
                </a:lnTo>
                <a:close/>
              </a:path>
            </a:pathLst>
          </a:custGeom>
          <a:solidFill>
            <a:srgbClr val="00ACEF"/>
          </a:solidFill>
        </p:spPr>
        <p:txBody>
          <a:bodyPr wrap="square" lIns="0" tIns="0" rIns="0" bIns="0" rtlCol="0"/>
          <a:lstStyle/>
          <a:p>
            <a:endParaRPr/>
          </a:p>
        </p:txBody>
      </p:sp>
      <p:sp>
        <p:nvSpPr>
          <p:cNvPr id="6" name="object 6"/>
          <p:cNvSpPr/>
          <p:nvPr/>
        </p:nvSpPr>
        <p:spPr>
          <a:xfrm>
            <a:off x="15824657" y="989758"/>
            <a:ext cx="317500" cy="317500"/>
          </a:xfrm>
          <a:custGeom>
            <a:avLst/>
            <a:gdLst/>
            <a:ahLst/>
            <a:cxnLst/>
            <a:rect l="l" t="t" r="r" b="b"/>
            <a:pathLst>
              <a:path w="317500" h="317500">
                <a:moveTo>
                  <a:pt x="158750" y="317499"/>
                </a:moveTo>
                <a:lnTo>
                  <a:pt x="108572" y="309406"/>
                </a:lnTo>
                <a:lnTo>
                  <a:pt x="64994" y="286870"/>
                </a:lnTo>
                <a:lnTo>
                  <a:pt x="30629" y="252505"/>
                </a:lnTo>
                <a:lnTo>
                  <a:pt x="8093" y="208927"/>
                </a:lnTo>
                <a:lnTo>
                  <a:pt x="0" y="158750"/>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50"/>
                </a:lnTo>
                <a:lnTo>
                  <a:pt x="309406" y="208927"/>
                </a:lnTo>
                <a:lnTo>
                  <a:pt x="286870" y="252505"/>
                </a:lnTo>
                <a:lnTo>
                  <a:pt x="252505" y="286870"/>
                </a:lnTo>
                <a:lnTo>
                  <a:pt x="208927" y="309406"/>
                </a:lnTo>
                <a:lnTo>
                  <a:pt x="158750" y="317499"/>
                </a:lnTo>
                <a:close/>
              </a:path>
            </a:pathLst>
          </a:custGeom>
          <a:solidFill>
            <a:srgbClr val="FF5757"/>
          </a:solidFill>
        </p:spPr>
        <p:txBody>
          <a:bodyPr wrap="square" lIns="0" tIns="0" rIns="0" bIns="0" rtlCol="0"/>
          <a:lstStyle/>
          <a:p>
            <a:endParaRPr/>
          </a:p>
        </p:txBody>
      </p:sp>
      <p:sp>
        <p:nvSpPr>
          <p:cNvPr id="7" name="object 7"/>
          <p:cNvSpPr/>
          <p:nvPr/>
        </p:nvSpPr>
        <p:spPr>
          <a:xfrm>
            <a:off x="16273011" y="989758"/>
            <a:ext cx="317500" cy="317500"/>
          </a:xfrm>
          <a:custGeom>
            <a:avLst/>
            <a:gdLst/>
            <a:ahLst/>
            <a:cxnLst/>
            <a:rect l="l" t="t" r="r" b="b"/>
            <a:pathLst>
              <a:path w="317500" h="317500">
                <a:moveTo>
                  <a:pt x="158748" y="317499"/>
                </a:moveTo>
                <a:lnTo>
                  <a:pt x="108570" y="309406"/>
                </a:lnTo>
                <a:lnTo>
                  <a:pt x="64992" y="286870"/>
                </a:lnTo>
                <a:lnTo>
                  <a:pt x="30627" y="252505"/>
                </a:lnTo>
                <a:lnTo>
                  <a:pt x="8091" y="208927"/>
                </a:lnTo>
                <a:lnTo>
                  <a:pt x="0" y="158759"/>
                </a:lnTo>
                <a:lnTo>
                  <a:pt x="8091" y="108572"/>
                </a:lnTo>
                <a:lnTo>
                  <a:pt x="30627" y="64994"/>
                </a:lnTo>
                <a:lnTo>
                  <a:pt x="64992" y="30629"/>
                </a:lnTo>
                <a:lnTo>
                  <a:pt x="108570" y="8093"/>
                </a:lnTo>
                <a:lnTo>
                  <a:pt x="158748" y="0"/>
                </a:lnTo>
                <a:lnTo>
                  <a:pt x="208925" y="8093"/>
                </a:lnTo>
                <a:lnTo>
                  <a:pt x="252503" y="30629"/>
                </a:lnTo>
                <a:lnTo>
                  <a:pt x="286868" y="64994"/>
                </a:lnTo>
                <a:lnTo>
                  <a:pt x="309404" y="108572"/>
                </a:lnTo>
                <a:lnTo>
                  <a:pt x="317496" y="158740"/>
                </a:lnTo>
                <a:lnTo>
                  <a:pt x="309404" y="208927"/>
                </a:lnTo>
                <a:lnTo>
                  <a:pt x="286868" y="252505"/>
                </a:lnTo>
                <a:lnTo>
                  <a:pt x="252503" y="286870"/>
                </a:lnTo>
                <a:lnTo>
                  <a:pt x="208925" y="309406"/>
                </a:lnTo>
                <a:lnTo>
                  <a:pt x="158748" y="317499"/>
                </a:lnTo>
                <a:close/>
              </a:path>
            </a:pathLst>
          </a:custGeom>
          <a:solidFill>
            <a:srgbClr val="FFDE58"/>
          </a:solidFill>
        </p:spPr>
        <p:txBody>
          <a:bodyPr wrap="square" lIns="0" tIns="0" rIns="0" bIns="0" rtlCol="0"/>
          <a:lstStyle/>
          <a:p>
            <a:endParaRPr/>
          </a:p>
        </p:txBody>
      </p:sp>
      <p:pic>
        <p:nvPicPr>
          <p:cNvPr id="8" name="object 8"/>
          <p:cNvPicPr/>
          <p:nvPr/>
        </p:nvPicPr>
        <p:blipFill>
          <a:blip r:embed="rId2" cstate="print"/>
          <a:stretch>
            <a:fillRect/>
          </a:stretch>
        </p:blipFill>
        <p:spPr>
          <a:xfrm>
            <a:off x="1483447" y="6065531"/>
            <a:ext cx="7038974" cy="4029074"/>
          </a:xfrm>
          <a:prstGeom prst="rect">
            <a:avLst/>
          </a:prstGeom>
        </p:spPr>
      </p:pic>
      <p:pic>
        <p:nvPicPr>
          <p:cNvPr id="9" name="object 9"/>
          <p:cNvPicPr/>
          <p:nvPr/>
        </p:nvPicPr>
        <p:blipFill>
          <a:blip r:embed="rId3" cstate="print"/>
          <a:stretch>
            <a:fillRect/>
          </a:stretch>
        </p:blipFill>
        <p:spPr>
          <a:xfrm>
            <a:off x="9144000" y="6084581"/>
            <a:ext cx="7238999" cy="4029074"/>
          </a:xfrm>
          <a:prstGeom prst="rect">
            <a:avLst/>
          </a:prstGeom>
        </p:spPr>
      </p:pic>
      <p:sp>
        <p:nvSpPr>
          <p:cNvPr id="10" name="object 10"/>
          <p:cNvSpPr txBox="1">
            <a:spLocks noGrp="1"/>
          </p:cNvSpPr>
          <p:nvPr>
            <p:ph type="title"/>
          </p:nvPr>
        </p:nvSpPr>
        <p:spPr>
          <a:xfrm>
            <a:off x="1804744" y="449754"/>
            <a:ext cx="14678660" cy="2734310"/>
          </a:xfrm>
          <a:prstGeom prst="rect">
            <a:avLst/>
          </a:prstGeom>
        </p:spPr>
        <p:txBody>
          <a:bodyPr vert="horz" wrap="square" lIns="0" tIns="269875" rIns="0" bIns="0" rtlCol="0">
            <a:spAutoFit/>
          </a:bodyPr>
          <a:lstStyle/>
          <a:p>
            <a:pPr marR="102235" algn="ctr">
              <a:lnSpc>
                <a:spcPct val="100000"/>
              </a:lnSpc>
              <a:spcBef>
                <a:spcPts val="2125"/>
              </a:spcBef>
            </a:pPr>
            <a:r>
              <a:rPr spc="-755" dirty="0">
                <a:latin typeface="Verdana"/>
                <a:cs typeface="Verdana"/>
              </a:rPr>
              <a:t>TRAINING</a:t>
            </a:r>
            <a:r>
              <a:rPr spc="-655" dirty="0">
                <a:latin typeface="Verdana"/>
                <a:cs typeface="Verdana"/>
              </a:rPr>
              <a:t> </a:t>
            </a:r>
            <a:r>
              <a:rPr spc="-365" dirty="0">
                <a:latin typeface="Verdana"/>
                <a:cs typeface="Verdana"/>
              </a:rPr>
              <a:t>THE</a:t>
            </a:r>
            <a:r>
              <a:rPr spc="-655" dirty="0">
                <a:latin typeface="Verdana"/>
                <a:cs typeface="Verdana"/>
              </a:rPr>
              <a:t> </a:t>
            </a:r>
            <a:r>
              <a:rPr spc="-440" dirty="0">
                <a:latin typeface="Verdana"/>
                <a:cs typeface="Verdana"/>
              </a:rPr>
              <a:t>MODEL</a:t>
            </a:r>
          </a:p>
          <a:p>
            <a:pPr marL="12700" marR="5080" algn="ctr">
              <a:lnSpc>
                <a:spcPct val="116100"/>
              </a:lnSpc>
              <a:spcBef>
                <a:spcPts val="400"/>
              </a:spcBef>
            </a:pPr>
            <a:r>
              <a:rPr sz="2800" b="0" spc="125" dirty="0">
                <a:solidFill>
                  <a:srgbClr val="737373"/>
                </a:solidFill>
                <a:latin typeface="Trebuchet MS"/>
                <a:cs typeface="Trebuchet MS"/>
              </a:rPr>
              <a:t>Since</a:t>
            </a:r>
            <a:r>
              <a:rPr sz="2800" b="0" spc="15" dirty="0">
                <a:solidFill>
                  <a:srgbClr val="737373"/>
                </a:solidFill>
                <a:latin typeface="Trebuchet MS"/>
                <a:cs typeface="Trebuchet MS"/>
              </a:rPr>
              <a:t> </a:t>
            </a:r>
            <a:r>
              <a:rPr sz="2800" b="0" dirty="0">
                <a:solidFill>
                  <a:srgbClr val="737373"/>
                </a:solidFill>
                <a:latin typeface="Trebuchet MS"/>
                <a:cs typeface="Trebuchet MS"/>
              </a:rPr>
              <a:t>the</a:t>
            </a:r>
            <a:r>
              <a:rPr sz="2800" b="0" spc="15" dirty="0">
                <a:solidFill>
                  <a:srgbClr val="737373"/>
                </a:solidFill>
                <a:latin typeface="Trebuchet MS"/>
                <a:cs typeface="Trebuchet MS"/>
              </a:rPr>
              <a:t> </a:t>
            </a:r>
            <a:r>
              <a:rPr sz="2800" b="0" spc="95" dirty="0">
                <a:solidFill>
                  <a:srgbClr val="737373"/>
                </a:solidFill>
                <a:latin typeface="Trebuchet MS"/>
                <a:cs typeface="Trebuchet MS"/>
              </a:rPr>
              <a:t>goal</a:t>
            </a:r>
            <a:r>
              <a:rPr sz="2800" b="0" spc="20" dirty="0">
                <a:solidFill>
                  <a:srgbClr val="737373"/>
                </a:solidFill>
                <a:latin typeface="Trebuchet MS"/>
                <a:cs typeface="Trebuchet MS"/>
              </a:rPr>
              <a:t> </a:t>
            </a:r>
            <a:r>
              <a:rPr sz="2800" b="0" spc="200" dirty="0">
                <a:solidFill>
                  <a:srgbClr val="737373"/>
                </a:solidFill>
                <a:latin typeface="Trebuchet MS"/>
                <a:cs typeface="Trebuchet MS"/>
              </a:rPr>
              <a:t>was</a:t>
            </a:r>
            <a:r>
              <a:rPr sz="2800" b="0" spc="15" dirty="0">
                <a:solidFill>
                  <a:srgbClr val="737373"/>
                </a:solidFill>
                <a:latin typeface="Trebuchet MS"/>
                <a:cs typeface="Trebuchet MS"/>
              </a:rPr>
              <a:t> </a:t>
            </a:r>
            <a:r>
              <a:rPr sz="2800" b="0" spc="45" dirty="0">
                <a:solidFill>
                  <a:srgbClr val="737373"/>
                </a:solidFill>
                <a:latin typeface="Trebuchet MS"/>
                <a:cs typeface="Trebuchet MS"/>
              </a:rPr>
              <a:t>building</a:t>
            </a:r>
            <a:r>
              <a:rPr sz="2800" b="0" spc="20" dirty="0">
                <a:solidFill>
                  <a:srgbClr val="737373"/>
                </a:solidFill>
                <a:latin typeface="Trebuchet MS"/>
                <a:cs typeface="Trebuchet MS"/>
              </a:rPr>
              <a:t> </a:t>
            </a:r>
            <a:r>
              <a:rPr sz="2800" b="0" spc="100" dirty="0">
                <a:solidFill>
                  <a:srgbClr val="737373"/>
                </a:solidFill>
                <a:latin typeface="Trebuchet MS"/>
                <a:cs typeface="Trebuchet MS"/>
              </a:rPr>
              <a:t>a</a:t>
            </a:r>
            <a:r>
              <a:rPr sz="2800" b="0" spc="15" dirty="0">
                <a:solidFill>
                  <a:srgbClr val="737373"/>
                </a:solidFill>
                <a:latin typeface="Trebuchet MS"/>
                <a:cs typeface="Trebuchet MS"/>
              </a:rPr>
              <a:t> </a:t>
            </a:r>
            <a:r>
              <a:rPr sz="2800" b="0" spc="65" dirty="0">
                <a:solidFill>
                  <a:srgbClr val="737373"/>
                </a:solidFill>
                <a:latin typeface="Trebuchet MS"/>
                <a:cs typeface="Trebuchet MS"/>
              </a:rPr>
              <a:t>model</a:t>
            </a:r>
            <a:r>
              <a:rPr sz="2800" b="0" spc="20" dirty="0">
                <a:solidFill>
                  <a:srgbClr val="737373"/>
                </a:solidFill>
                <a:latin typeface="Trebuchet MS"/>
                <a:cs typeface="Trebuchet MS"/>
              </a:rPr>
              <a:t> </a:t>
            </a:r>
            <a:r>
              <a:rPr sz="2800" b="0" dirty="0">
                <a:solidFill>
                  <a:srgbClr val="737373"/>
                </a:solidFill>
                <a:latin typeface="Trebuchet MS"/>
                <a:cs typeface="Trebuchet MS"/>
              </a:rPr>
              <a:t>able</a:t>
            </a:r>
            <a:r>
              <a:rPr sz="2800" b="0" spc="15" dirty="0">
                <a:solidFill>
                  <a:srgbClr val="737373"/>
                </a:solidFill>
                <a:latin typeface="Trebuchet MS"/>
                <a:cs typeface="Trebuchet MS"/>
              </a:rPr>
              <a:t> </a:t>
            </a:r>
            <a:r>
              <a:rPr sz="2800" b="0" dirty="0">
                <a:solidFill>
                  <a:srgbClr val="737373"/>
                </a:solidFill>
                <a:latin typeface="Trebuchet MS"/>
                <a:cs typeface="Trebuchet MS"/>
              </a:rPr>
              <a:t>to</a:t>
            </a:r>
            <a:r>
              <a:rPr sz="2800" b="0" spc="20" dirty="0">
                <a:solidFill>
                  <a:srgbClr val="737373"/>
                </a:solidFill>
                <a:latin typeface="Trebuchet MS"/>
                <a:cs typeface="Trebuchet MS"/>
              </a:rPr>
              <a:t> </a:t>
            </a:r>
            <a:r>
              <a:rPr sz="2800" b="0" dirty="0">
                <a:solidFill>
                  <a:srgbClr val="737373"/>
                </a:solidFill>
                <a:latin typeface="Trebuchet MS"/>
                <a:cs typeface="Trebuchet MS"/>
              </a:rPr>
              <a:t>predict</a:t>
            </a:r>
            <a:r>
              <a:rPr sz="2800" b="0" spc="15" dirty="0">
                <a:solidFill>
                  <a:srgbClr val="737373"/>
                </a:solidFill>
                <a:latin typeface="Trebuchet MS"/>
                <a:cs typeface="Trebuchet MS"/>
              </a:rPr>
              <a:t> </a:t>
            </a:r>
            <a:r>
              <a:rPr sz="2800" b="0" dirty="0">
                <a:solidFill>
                  <a:srgbClr val="737373"/>
                </a:solidFill>
                <a:latin typeface="Trebuchet MS"/>
                <a:cs typeface="Trebuchet MS"/>
              </a:rPr>
              <a:t>the</a:t>
            </a:r>
            <a:r>
              <a:rPr sz="2800" b="0" spc="20" dirty="0">
                <a:solidFill>
                  <a:srgbClr val="737373"/>
                </a:solidFill>
                <a:latin typeface="Trebuchet MS"/>
                <a:cs typeface="Trebuchet MS"/>
              </a:rPr>
              <a:t> </a:t>
            </a:r>
            <a:r>
              <a:rPr sz="2800" b="0" spc="70" dirty="0">
                <a:solidFill>
                  <a:srgbClr val="737373"/>
                </a:solidFill>
                <a:latin typeface="Trebuchet MS"/>
                <a:cs typeface="Trebuchet MS"/>
              </a:rPr>
              <a:t>severity</a:t>
            </a:r>
            <a:r>
              <a:rPr sz="2800" b="0" spc="15" dirty="0">
                <a:solidFill>
                  <a:srgbClr val="737373"/>
                </a:solidFill>
                <a:latin typeface="Trebuchet MS"/>
                <a:cs typeface="Trebuchet MS"/>
              </a:rPr>
              <a:t> </a:t>
            </a:r>
            <a:r>
              <a:rPr sz="2800" b="0" spc="60" dirty="0">
                <a:solidFill>
                  <a:srgbClr val="737373"/>
                </a:solidFill>
                <a:latin typeface="Trebuchet MS"/>
                <a:cs typeface="Trebuchet MS"/>
              </a:rPr>
              <a:t>of</a:t>
            </a:r>
            <a:r>
              <a:rPr sz="2800" b="0" spc="20" dirty="0">
                <a:solidFill>
                  <a:srgbClr val="737373"/>
                </a:solidFill>
                <a:latin typeface="Trebuchet MS"/>
                <a:cs typeface="Trebuchet MS"/>
              </a:rPr>
              <a:t> </a:t>
            </a:r>
            <a:r>
              <a:rPr sz="2800" b="0" spc="100" dirty="0">
                <a:solidFill>
                  <a:srgbClr val="737373"/>
                </a:solidFill>
                <a:latin typeface="Trebuchet MS"/>
                <a:cs typeface="Trebuchet MS"/>
              </a:rPr>
              <a:t>an</a:t>
            </a:r>
            <a:r>
              <a:rPr sz="2800" b="0" spc="15" dirty="0">
                <a:solidFill>
                  <a:srgbClr val="737373"/>
                </a:solidFill>
                <a:latin typeface="Trebuchet MS"/>
                <a:cs typeface="Trebuchet MS"/>
              </a:rPr>
              <a:t> </a:t>
            </a:r>
            <a:r>
              <a:rPr sz="2800" b="0" dirty="0">
                <a:solidFill>
                  <a:srgbClr val="737373"/>
                </a:solidFill>
                <a:latin typeface="Trebuchet MS"/>
                <a:cs typeface="Trebuchet MS"/>
              </a:rPr>
              <a:t>accident,</a:t>
            </a:r>
            <a:r>
              <a:rPr sz="2800" b="0" spc="20" dirty="0">
                <a:solidFill>
                  <a:srgbClr val="737373"/>
                </a:solidFill>
                <a:latin typeface="Trebuchet MS"/>
                <a:cs typeface="Trebuchet MS"/>
              </a:rPr>
              <a:t> </a:t>
            </a:r>
            <a:r>
              <a:rPr sz="2800" b="0" spc="-25" dirty="0">
                <a:solidFill>
                  <a:srgbClr val="737373"/>
                </a:solidFill>
                <a:latin typeface="Trebuchet MS"/>
                <a:cs typeface="Trebuchet MS"/>
              </a:rPr>
              <a:t>the </a:t>
            </a:r>
            <a:r>
              <a:rPr sz="2800" b="0" spc="80" dirty="0">
                <a:solidFill>
                  <a:srgbClr val="737373"/>
                </a:solidFill>
                <a:latin typeface="Trebuchet MS"/>
                <a:cs typeface="Trebuchet MS"/>
              </a:rPr>
              <a:t>dataset</a:t>
            </a:r>
            <a:r>
              <a:rPr sz="2800" b="0" spc="-55" dirty="0">
                <a:solidFill>
                  <a:srgbClr val="737373"/>
                </a:solidFill>
                <a:latin typeface="Trebuchet MS"/>
                <a:cs typeface="Trebuchet MS"/>
              </a:rPr>
              <a:t> </a:t>
            </a:r>
            <a:r>
              <a:rPr sz="2800" b="0" spc="200" dirty="0">
                <a:solidFill>
                  <a:srgbClr val="737373"/>
                </a:solidFill>
                <a:latin typeface="Trebuchet MS"/>
                <a:cs typeface="Trebuchet MS"/>
              </a:rPr>
              <a:t>was</a:t>
            </a:r>
            <a:r>
              <a:rPr sz="2800" b="0" spc="-50" dirty="0">
                <a:solidFill>
                  <a:srgbClr val="737373"/>
                </a:solidFill>
                <a:latin typeface="Trebuchet MS"/>
                <a:cs typeface="Trebuchet MS"/>
              </a:rPr>
              <a:t> </a:t>
            </a:r>
            <a:r>
              <a:rPr sz="2800" b="0" dirty="0">
                <a:solidFill>
                  <a:srgbClr val="737373"/>
                </a:solidFill>
                <a:latin typeface="Trebuchet MS"/>
                <a:cs typeface="Trebuchet MS"/>
              </a:rPr>
              <a:t>split</a:t>
            </a:r>
            <a:r>
              <a:rPr sz="2800" b="0" spc="-50" dirty="0">
                <a:solidFill>
                  <a:srgbClr val="737373"/>
                </a:solidFill>
                <a:latin typeface="Trebuchet MS"/>
                <a:cs typeface="Trebuchet MS"/>
              </a:rPr>
              <a:t> </a:t>
            </a:r>
            <a:r>
              <a:rPr sz="2800" b="0" spc="90" dirty="0">
                <a:solidFill>
                  <a:srgbClr val="737373"/>
                </a:solidFill>
                <a:latin typeface="Trebuchet MS"/>
                <a:cs typeface="Trebuchet MS"/>
              </a:rPr>
              <a:t>beforehand</a:t>
            </a:r>
            <a:r>
              <a:rPr sz="2800" b="0" spc="-55" dirty="0">
                <a:solidFill>
                  <a:srgbClr val="737373"/>
                </a:solidFill>
                <a:latin typeface="Trebuchet MS"/>
                <a:cs typeface="Trebuchet MS"/>
              </a:rPr>
              <a:t> </a:t>
            </a:r>
            <a:r>
              <a:rPr sz="2800" b="0" dirty="0">
                <a:solidFill>
                  <a:srgbClr val="737373"/>
                </a:solidFill>
                <a:latin typeface="Trebuchet MS"/>
                <a:cs typeface="Trebuchet MS"/>
              </a:rPr>
              <a:t>in</a:t>
            </a:r>
            <a:r>
              <a:rPr sz="2800" b="0" spc="-50" dirty="0">
                <a:solidFill>
                  <a:srgbClr val="737373"/>
                </a:solidFill>
                <a:latin typeface="Trebuchet MS"/>
                <a:cs typeface="Trebuchet MS"/>
              </a:rPr>
              <a:t> </a:t>
            </a:r>
            <a:r>
              <a:rPr sz="2800" b="0" dirty="0">
                <a:solidFill>
                  <a:srgbClr val="737373"/>
                </a:solidFill>
                <a:latin typeface="Trebuchet MS"/>
                <a:cs typeface="Trebuchet MS"/>
              </a:rPr>
              <a:t>train</a:t>
            </a:r>
            <a:r>
              <a:rPr sz="2800" b="0" spc="-50" dirty="0">
                <a:solidFill>
                  <a:srgbClr val="737373"/>
                </a:solidFill>
                <a:latin typeface="Trebuchet MS"/>
                <a:cs typeface="Trebuchet MS"/>
              </a:rPr>
              <a:t> </a:t>
            </a:r>
            <a:r>
              <a:rPr sz="2800" b="0" spc="65" dirty="0">
                <a:solidFill>
                  <a:srgbClr val="737373"/>
                </a:solidFill>
                <a:latin typeface="Trebuchet MS"/>
                <a:cs typeface="Trebuchet MS"/>
              </a:rPr>
              <a:t>data</a:t>
            </a:r>
            <a:r>
              <a:rPr sz="2800" b="0" spc="-55" dirty="0">
                <a:solidFill>
                  <a:srgbClr val="737373"/>
                </a:solidFill>
                <a:latin typeface="Trebuchet MS"/>
                <a:cs typeface="Trebuchet MS"/>
              </a:rPr>
              <a:t> </a:t>
            </a:r>
            <a:r>
              <a:rPr sz="2800" b="0" spc="120" dirty="0">
                <a:solidFill>
                  <a:srgbClr val="737373"/>
                </a:solidFill>
                <a:latin typeface="Trebuchet MS"/>
                <a:cs typeface="Trebuchet MS"/>
              </a:rPr>
              <a:t>and</a:t>
            </a:r>
            <a:r>
              <a:rPr sz="2800" b="0" spc="-50" dirty="0">
                <a:solidFill>
                  <a:srgbClr val="737373"/>
                </a:solidFill>
                <a:latin typeface="Trebuchet MS"/>
                <a:cs typeface="Trebuchet MS"/>
              </a:rPr>
              <a:t> </a:t>
            </a:r>
            <a:r>
              <a:rPr sz="2800" b="0" spc="50" dirty="0">
                <a:solidFill>
                  <a:srgbClr val="737373"/>
                </a:solidFill>
                <a:latin typeface="Trebuchet MS"/>
                <a:cs typeface="Trebuchet MS"/>
              </a:rPr>
              <a:t>test</a:t>
            </a:r>
            <a:r>
              <a:rPr sz="2800" b="0" spc="-50" dirty="0">
                <a:solidFill>
                  <a:srgbClr val="737373"/>
                </a:solidFill>
                <a:latin typeface="Trebuchet MS"/>
                <a:cs typeface="Trebuchet MS"/>
              </a:rPr>
              <a:t> </a:t>
            </a:r>
            <a:r>
              <a:rPr sz="2800" b="0" dirty="0">
                <a:solidFill>
                  <a:srgbClr val="737373"/>
                </a:solidFill>
                <a:latin typeface="Trebuchet MS"/>
                <a:cs typeface="Trebuchet MS"/>
              </a:rPr>
              <a:t>data.</a:t>
            </a:r>
            <a:r>
              <a:rPr sz="2800" b="0" spc="-55" dirty="0">
                <a:solidFill>
                  <a:srgbClr val="737373"/>
                </a:solidFill>
                <a:latin typeface="Trebuchet MS"/>
                <a:cs typeface="Trebuchet MS"/>
              </a:rPr>
              <a:t> </a:t>
            </a:r>
            <a:r>
              <a:rPr sz="2800" b="0" spc="120" dirty="0">
                <a:solidFill>
                  <a:srgbClr val="737373"/>
                </a:solidFill>
                <a:latin typeface="Trebuchet MS"/>
                <a:cs typeface="Trebuchet MS"/>
              </a:rPr>
              <a:t>The</a:t>
            </a:r>
            <a:r>
              <a:rPr sz="2800" b="0" spc="-50" dirty="0">
                <a:solidFill>
                  <a:srgbClr val="737373"/>
                </a:solidFill>
                <a:latin typeface="Trebuchet MS"/>
                <a:cs typeface="Trebuchet MS"/>
              </a:rPr>
              <a:t> </a:t>
            </a:r>
            <a:r>
              <a:rPr sz="2800" b="0" spc="125" dirty="0">
                <a:solidFill>
                  <a:srgbClr val="737373"/>
                </a:solidFill>
                <a:latin typeface="Trebuchet MS"/>
                <a:cs typeface="Trebuchet MS"/>
              </a:rPr>
              <a:t>preprocessing</a:t>
            </a:r>
            <a:r>
              <a:rPr sz="2800" b="0" spc="-50" dirty="0">
                <a:solidFill>
                  <a:srgbClr val="737373"/>
                </a:solidFill>
                <a:latin typeface="Trebuchet MS"/>
                <a:cs typeface="Trebuchet MS"/>
              </a:rPr>
              <a:t> </a:t>
            </a:r>
            <a:r>
              <a:rPr sz="2800" b="0" spc="150" dirty="0">
                <a:solidFill>
                  <a:srgbClr val="737373"/>
                </a:solidFill>
                <a:latin typeface="Trebuchet MS"/>
                <a:cs typeface="Trebuchet MS"/>
              </a:rPr>
              <a:t>steps</a:t>
            </a:r>
            <a:r>
              <a:rPr sz="2800" b="0" spc="-55" dirty="0">
                <a:solidFill>
                  <a:srgbClr val="737373"/>
                </a:solidFill>
                <a:latin typeface="Trebuchet MS"/>
                <a:cs typeface="Trebuchet MS"/>
              </a:rPr>
              <a:t> </a:t>
            </a:r>
            <a:r>
              <a:rPr sz="2800" b="0" spc="60" dirty="0">
                <a:solidFill>
                  <a:srgbClr val="737373"/>
                </a:solidFill>
                <a:latin typeface="Trebuchet MS"/>
                <a:cs typeface="Trebuchet MS"/>
              </a:rPr>
              <a:t>were </a:t>
            </a:r>
            <a:r>
              <a:rPr sz="2800" b="0" spc="45" dirty="0">
                <a:solidFill>
                  <a:srgbClr val="737373"/>
                </a:solidFill>
                <a:latin typeface="Trebuchet MS"/>
                <a:cs typeface="Trebuchet MS"/>
              </a:rPr>
              <a:t>carried</a:t>
            </a:r>
            <a:r>
              <a:rPr sz="2800" b="0" spc="15" dirty="0">
                <a:solidFill>
                  <a:srgbClr val="737373"/>
                </a:solidFill>
                <a:latin typeface="Trebuchet MS"/>
                <a:cs typeface="Trebuchet MS"/>
              </a:rPr>
              <a:t> </a:t>
            </a:r>
            <a:r>
              <a:rPr sz="2800" b="0" dirty="0">
                <a:solidFill>
                  <a:srgbClr val="737373"/>
                </a:solidFill>
                <a:latin typeface="Trebuchet MS"/>
                <a:cs typeface="Trebuchet MS"/>
              </a:rPr>
              <a:t>out</a:t>
            </a:r>
            <a:r>
              <a:rPr sz="2800" b="0" spc="20" dirty="0">
                <a:solidFill>
                  <a:srgbClr val="737373"/>
                </a:solidFill>
                <a:latin typeface="Trebuchet MS"/>
                <a:cs typeface="Trebuchet MS"/>
              </a:rPr>
              <a:t> </a:t>
            </a:r>
            <a:r>
              <a:rPr sz="2800" b="0" spc="120" dirty="0">
                <a:solidFill>
                  <a:srgbClr val="737373"/>
                </a:solidFill>
                <a:latin typeface="Trebuchet MS"/>
                <a:cs typeface="Trebuchet MS"/>
              </a:rPr>
              <a:t>and</a:t>
            </a:r>
            <a:r>
              <a:rPr sz="2800" b="0" spc="20" dirty="0">
                <a:solidFill>
                  <a:srgbClr val="737373"/>
                </a:solidFill>
                <a:latin typeface="Trebuchet MS"/>
                <a:cs typeface="Trebuchet MS"/>
              </a:rPr>
              <a:t> </a:t>
            </a:r>
            <a:r>
              <a:rPr sz="2800" b="0" dirty="0">
                <a:solidFill>
                  <a:srgbClr val="737373"/>
                </a:solidFill>
                <a:latin typeface="Trebuchet MS"/>
                <a:cs typeface="Trebuchet MS"/>
              </a:rPr>
              <a:t>the</a:t>
            </a:r>
            <a:r>
              <a:rPr sz="2800" b="0" spc="15" dirty="0">
                <a:solidFill>
                  <a:srgbClr val="737373"/>
                </a:solidFill>
                <a:latin typeface="Trebuchet MS"/>
                <a:cs typeface="Trebuchet MS"/>
              </a:rPr>
              <a:t> </a:t>
            </a:r>
            <a:r>
              <a:rPr sz="2800" b="0" spc="114" dirty="0">
                <a:solidFill>
                  <a:srgbClr val="737373"/>
                </a:solidFill>
                <a:latin typeface="Trebuchet MS"/>
                <a:cs typeface="Trebuchet MS"/>
              </a:rPr>
              <a:t>best</a:t>
            </a:r>
            <a:r>
              <a:rPr sz="2800" b="0" spc="20" dirty="0">
                <a:solidFill>
                  <a:srgbClr val="737373"/>
                </a:solidFill>
                <a:latin typeface="Trebuchet MS"/>
                <a:cs typeface="Trebuchet MS"/>
              </a:rPr>
              <a:t> </a:t>
            </a:r>
            <a:r>
              <a:rPr sz="2800" b="0" dirty="0">
                <a:solidFill>
                  <a:srgbClr val="737373"/>
                </a:solidFill>
                <a:latin typeface="Trebuchet MS"/>
                <a:cs typeface="Trebuchet MS"/>
              </a:rPr>
              <a:t>result</a:t>
            </a:r>
            <a:r>
              <a:rPr sz="2800" b="0" spc="20" dirty="0">
                <a:solidFill>
                  <a:srgbClr val="737373"/>
                </a:solidFill>
                <a:latin typeface="Trebuchet MS"/>
                <a:cs typeface="Trebuchet MS"/>
              </a:rPr>
              <a:t> </a:t>
            </a:r>
            <a:r>
              <a:rPr sz="2800" b="0" spc="50" dirty="0">
                <a:solidFill>
                  <a:srgbClr val="737373"/>
                </a:solidFill>
                <a:latin typeface="Trebuchet MS"/>
                <a:cs typeface="Trebuchet MS"/>
              </a:rPr>
              <a:t>from</a:t>
            </a:r>
            <a:r>
              <a:rPr sz="2800" b="0" spc="20" dirty="0">
                <a:solidFill>
                  <a:srgbClr val="737373"/>
                </a:solidFill>
                <a:latin typeface="Trebuchet MS"/>
                <a:cs typeface="Trebuchet MS"/>
              </a:rPr>
              <a:t> </a:t>
            </a:r>
            <a:r>
              <a:rPr sz="2800" b="0" spc="195" dirty="0">
                <a:solidFill>
                  <a:srgbClr val="737373"/>
                </a:solidFill>
                <a:latin typeface="Trebuchet MS"/>
                <a:cs typeface="Trebuchet MS"/>
              </a:rPr>
              <a:t>cross-</a:t>
            </a:r>
            <a:r>
              <a:rPr sz="2800" b="0" dirty="0">
                <a:solidFill>
                  <a:srgbClr val="737373"/>
                </a:solidFill>
                <a:latin typeface="Trebuchet MS"/>
                <a:cs typeface="Trebuchet MS"/>
              </a:rPr>
              <a:t>validation</a:t>
            </a:r>
            <a:r>
              <a:rPr sz="2800" b="0" spc="15" dirty="0">
                <a:solidFill>
                  <a:srgbClr val="737373"/>
                </a:solidFill>
                <a:latin typeface="Trebuchet MS"/>
                <a:cs typeface="Trebuchet MS"/>
              </a:rPr>
              <a:t> </a:t>
            </a:r>
            <a:r>
              <a:rPr sz="2800" b="0" spc="200" dirty="0">
                <a:solidFill>
                  <a:srgbClr val="737373"/>
                </a:solidFill>
                <a:latin typeface="Trebuchet MS"/>
                <a:cs typeface="Trebuchet MS"/>
              </a:rPr>
              <a:t>was</a:t>
            </a:r>
            <a:r>
              <a:rPr sz="2800" b="0" spc="20" dirty="0">
                <a:solidFill>
                  <a:srgbClr val="737373"/>
                </a:solidFill>
                <a:latin typeface="Trebuchet MS"/>
                <a:cs typeface="Trebuchet MS"/>
              </a:rPr>
              <a:t> </a:t>
            </a:r>
            <a:r>
              <a:rPr sz="2800" b="0" spc="165" dirty="0">
                <a:solidFill>
                  <a:srgbClr val="737373"/>
                </a:solidFill>
                <a:latin typeface="Trebuchet MS"/>
                <a:cs typeface="Trebuchet MS"/>
              </a:rPr>
              <a:t>used</a:t>
            </a:r>
            <a:r>
              <a:rPr sz="2800" b="0" spc="20" dirty="0">
                <a:solidFill>
                  <a:srgbClr val="737373"/>
                </a:solidFill>
                <a:latin typeface="Trebuchet MS"/>
                <a:cs typeface="Trebuchet MS"/>
              </a:rPr>
              <a:t> </a:t>
            </a:r>
            <a:r>
              <a:rPr sz="2800" b="0" dirty="0">
                <a:solidFill>
                  <a:srgbClr val="737373"/>
                </a:solidFill>
                <a:latin typeface="Trebuchet MS"/>
                <a:cs typeface="Trebuchet MS"/>
              </a:rPr>
              <a:t>to</a:t>
            </a:r>
            <a:r>
              <a:rPr sz="2800" b="0" spc="20" dirty="0">
                <a:solidFill>
                  <a:srgbClr val="737373"/>
                </a:solidFill>
                <a:latin typeface="Trebuchet MS"/>
                <a:cs typeface="Trebuchet MS"/>
              </a:rPr>
              <a:t> </a:t>
            </a:r>
            <a:r>
              <a:rPr sz="2800" b="0" spc="50" dirty="0">
                <a:solidFill>
                  <a:srgbClr val="737373"/>
                </a:solidFill>
                <a:latin typeface="Trebuchet MS"/>
                <a:cs typeface="Trebuchet MS"/>
              </a:rPr>
              <a:t>create</a:t>
            </a:r>
            <a:r>
              <a:rPr sz="2800" b="0" spc="15" dirty="0">
                <a:solidFill>
                  <a:srgbClr val="737373"/>
                </a:solidFill>
                <a:latin typeface="Trebuchet MS"/>
                <a:cs typeface="Trebuchet MS"/>
              </a:rPr>
              <a:t> </a:t>
            </a:r>
            <a:r>
              <a:rPr sz="2800" b="0" dirty="0">
                <a:solidFill>
                  <a:srgbClr val="737373"/>
                </a:solidFill>
                <a:latin typeface="Trebuchet MS"/>
                <a:cs typeface="Trebuchet MS"/>
              </a:rPr>
              <a:t>the</a:t>
            </a:r>
            <a:r>
              <a:rPr sz="2800" b="0" spc="20" dirty="0">
                <a:solidFill>
                  <a:srgbClr val="737373"/>
                </a:solidFill>
                <a:latin typeface="Trebuchet MS"/>
                <a:cs typeface="Trebuchet MS"/>
              </a:rPr>
              <a:t> </a:t>
            </a:r>
            <a:r>
              <a:rPr sz="2800" b="0" spc="55" dirty="0">
                <a:solidFill>
                  <a:srgbClr val="737373"/>
                </a:solidFill>
                <a:latin typeface="Trebuchet MS"/>
                <a:cs typeface="Trebuchet MS"/>
              </a:rPr>
              <a:t>model</a:t>
            </a:r>
            <a:endParaRPr sz="2800">
              <a:latin typeface="Trebuchet MS"/>
              <a:cs typeface="Trebuchet MS"/>
            </a:endParaRPr>
          </a:p>
        </p:txBody>
      </p:sp>
      <p:sp>
        <p:nvSpPr>
          <p:cNvPr id="11" name="object 11"/>
          <p:cNvSpPr txBox="1"/>
          <p:nvPr/>
        </p:nvSpPr>
        <p:spPr>
          <a:xfrm>
            <a:off x="6282924" y="3902319"/>
            <a:ext cx="5266055" cy="1582420"/>
          </a:xfrm>
          <a:prstGeom prst="rect">
            <a:avLst/>
          </a:prstGeom>
        </p:spPr>
        <p:txBody>
          <a:bodyPr vert="horz" wrap="square" lIns="0" tIns="12700" rIns="0" bIns="0" rtlCol="0">
            <a:spAutoFit/>
          </a:bodyPr>
          <a:lstStyle/>
          <a:p>
            <a:pPr marR="36195" algn="ctr">
              <a:lnSpc>
                <a:spcPct val="100000"/>
              </a:lnSpc>
              <a:spcBef>
                <a:spcPts val="100"/>
              </a:spcBef>
            </a:pPr>
            <a:r>
              <a:rPr sz="2300" spc="175" dirty="0">
                <a:solidFill>
                  <a:srgbClr val="323232"/>
                </a:solidFill>
                <a:latin typeface="Trebuchet MS"/>
                <a:cs typeface="Trebuchet MS"/>
              </a:rPr>
              <a:t>SAVING</a:t>
            </a:r>
            <a:r>
              <a:rPr sz="2300" spc="-40" dirty="0">
                <a:solidFill>
                  <a:srgbClr val="323232"/>
                </a:solidFill>
                <a:latin typeface="Trebuchet MS"/>
                <a:cs typeface="Trebuchet MS"/>
              </a:rPr>
              <a:t> </a:t>
            </a:r>
            <a:r>
              <a:rPr sz="2300" spc="150" dirty="0">
                <a:solidFill>
                  <a:srgbClr val="323232"/>
                </a:solidFill>
                <a:latin typeface="Trebuchet MS"/>
                <a:cs typeface="Trebuchet MS"/>
              </a:rPr>
              <a:t>THE</a:t>
            </a:r>
            <a:r>
              <a:rPr sz="2300" spc="-35" dirty="0">
                <a:solidFill>
                  <a:srgbClr val="323232"/>
                </a:solidFill>
                <a:latin typeface="Trebuchet MS"/>
                <a:cs typeface="Trebuchet MS"/>
              </a:rPr>
              <a:t> </a:t>
            </a:r>
            <a:r>
              <a:rPr sz="2300" spc="204" dirty="0">
                <a:solidFill>
                  <a:srgbClr val="323232"/>
                </a:solidFill>
                <a:latin typeface="Trebuchet MS"/>
                <a:cs typeface="Trebuchet MS"/>
              </a:rPr>
              <a:t>MODEL</a:t>
            </a:r>
            <a:endParaRPr sz="2300">
              <a:latin typeface="Trebuchet MS"/>
              <a:cs typeface="Trebuchet MS"/>
            </a:endParaRPr>
          </a:p>
          <a:p>
            <a:pPr marL="12700" marR="5080">
              <a:lnSpc>
                <a:spcPct val="115599"/>
              </a:lnSpc>
              <a:spcBef>
                <a:spcPts val="1170"/>
              </a:spcBef>
            </a:pPr>
            <a:r>
              <a:rPr sz="2000" spc="100" dirty="0">
                <a:solidFill>
                  <a:srgbClr val="737373"/>
                </a:solidFill>
                <a:latin typeface="Trebuchet MS"/>
                <a:cs typeface="Trebuchet MS"/>
              </a:rPr>
              <a:t>Once</a:t>
            </a:r>
            <a:r>
              <a:rPr sz="2000" spc="5" dirty="0">
                <a:solidFill>
                  <a:srgbClr val="737373"/>
                </a:solidFill>
                <a:latin typeface="Trebuchet MS"/>
                <a:cs typeface="Trebuchet MS"/>
              </a:rPr>
              <a:t> </a:t>
            </a:r>
            <a:r>
              <a:rPr sz="2000" dirty="0">
                <a:solidFill>
                  <a:srgbClr val="737373"/>
                </a:solidFill>
                <a:latin typeface="Trebuchet MS"/>
                <a:cs typeface="Trebuchet MS"/>
              </a:rPr>
              <a:t>the</a:t>
            </a:r>
            <a:r>
              <a:rPr sz="2000" spc="5" dirty="0">
                <a:solidFill>
                  <a:srgbClr val="737373"/>
                </a:solidFill>
                <a:latin typeface="Trebuchet MS"/>
                <a:cs typeface="Trebuchet MS"/>
              </a:rPr>
              <a:t> </a:t>
            </a:r>
            <a:r>
              <a:rPr sz="2000" dirty="0">
                <a:solidFill>
                  <a:srgbClr val="737373"/>
                </a:solidFill>
                <a:latin typeface="Trebuchet MS"/>
                <a:cs typeface="Trebuchet MS"/>
              </a:rPr>
              <a:t>training</a:t>
            </a:r>
            <a:r>
              <a:rPr sz="2000" spc="5" dirty="0">
                <a:solidFill>
                  <a:srgbClr val="737373"/>
                </a:solidFill>
                <a:latin typeface="Trebuchet MS"/>
                <a:cs typeface="Trebuchet MS"/>
              </a:rPr>
              <a:t> </a:t>
            </a:r>
            <a:r>
              <a:rPr sz="2000" spc="140" dirty="0">
                <a:solidFill>
                  <a:srgbClr val="737373"/>
                </a:solidFill>
                <a:latin typeface="Trebuchet MS"/>
                <a:cs typeface="Trebuchet MS"/>
              </a:rPr>
              <a:t>was</a:t>
            </a:r>
            <a:r>
              <a:rPr sz="2000" spc="5" dirty="0">
                <a:solidFill>
                  <a:srgbClr val="737373"/>
                </a:solidFill>
                <a:latin typeface="Trebuchet MS"/>
                <a:cs typeface="Trebuchet MS"/>
              </a:rPr>
              <a:t> </a:t>
            </a:r>
            <a:r>
              <a:rPr sz="2000" spc="45" dirty="0">
                <a:solidFill>
                  <a:srgbClr val="737373"/>
                </a:solidFill>
                <a:latin typeface="Trebuchet MS"/>
                <a:cs typeface="Trebuchet MS"/>
              </a:rPr>
              <a:t>completed</a:t>
            </a:r>
            <a:r>
              <a:rPr sz="2000" spc="10" dirty="0">
                <a:solidFill>
                  <a:srgbClr val="737373"/>
                </a:solidFill>
                <a:latin typeface="Trebuchet MS"/>
                <a:cs typeface="Trebuchet MS"/>
              </a:rPr>
              <a:t> </a:t>
            </a:r>
            <a:r>
              <a:rPr sz="2000" dirty="0">
                <a:solidFill>
                  <a:srgbClr val="737373"/>
                </a:solidFill>
                <a:latin typeface="Trebuchet MS"/>
                <a:cs typeface="Trebuchet MS"/>
              </a:rPr>
              <a:t>the</a:t>
            </a:r>
            <a:r>
              <a:rPr sz="2000" spc="5" dirty="0">
                <a:solidFill>
                  <a:srgbClr val="737373"/>
                </a:solidFill>
                <a:latin typeface="Trebuchet MS"/>
                <a:cs typeface="Trebuchet MS"/>
              </a:rPr>
              <a:t> </a:t>
            </a:r>
            <a:r>
              <a:rPr sz="2000" spc="-10" dirty="0">
                <a:solidFill>
                  <a:srgbClr val="737373"/>
                </a:solidFill>
                <a:latin typeface="Trebuchet MS"/>
                <a:cs typeface="Trebuchet MS"/>
              </a:rPr>
              <a:t>model </a:t>
            </a:r>
            <a:r>
              <a:rPr sz="2000" spc="140" dirty="0">
                <a:solidFill>
                  <a:srgbClr val="737373"/>
                </a:solidFill>
                <a:latin typeface="Trebuchet MS"/>
                <a:cs typeface="Trebuchet MS"/>
              </a:rPr>
              <a:t>was</a:t>
            </a:r>
            <a:r>
              <a:rPr sz="2000" spc="-5" dirty="0">
                <a:solidFill>
                  <a:srgbClr val="737373"/>
                </a:solidFill>
                <a:latin typeface="Trebuchet MS"/>
                <a:cs typeface="Trebuchet MS"/>
              </a:rPr>
              <a:t> </a:t>
            </a:r>
            <a:r>
              <a:rPr sz="2000" spc="120" dirty="0">
                <a:solidFill>
                  <a:srgbClr val="737373"/>
                </a:solidFill>
                <a:latin typeface="Trebuchet MS"/>
                <a:cs typeface="Trebuchet MS"/>
              </a:rPr>
              <a:t>saved</a:t>
            </a:r>
            <a:r>
              <a:rPr sz="2000" spc="-5" dirty="0">
                <a:solidFill>
                  <a:srgbClr val="737373"/>
                </a:solidFill>
                <a:latin typeface="Trebuchet MS"/>
                <a:cs typeface="Trebuchet MS"/>
              </a:rPr>
              <a:t> </a:t>
            </a:r>
            <a:r>
              <a:rPr sz="2000" dirty="0">
                <a:solidFill>
                  <a:srgbClr val="737373"/>
                </a:solidFill>
                <a:latin typeface="Trebuchet MS"/>
                <a:cs typeface="Trebuchet MS"/>
              </a:rPr>
              <a:t>in </a:t>
            </a:r>
            <a:r>
              <a:rPr sz="2000" spc="50" dirty="0">
                <a:solidFill>
                  <a:srgbClr val="737373"/>
                </a:solidFill>
                <a:latin typeface="Trebuchet MS"/>
                <a:cs typeface="Trebuchet MS"/>
              </a:rPr>
              <a:t>order</a:t>
            </a:r>
            <a:r>
              <a:rPr sz="2000" spc="-5" dirty="0">
                <a:solidFill>
                  <a:srgbClr val="737373"/>
                </a:solidFill>
                <a:latin typeface="Trebuchet MS"/>
                <a:cs typeface="Trebuchet MS"/>
              </a:rPr>
              <a:t> </a:t>
            </a:r>
            <a:r>
              <a:rPr sz="2000" dirty="0">
                <a:solidFill>
                  <a:srgbClr val="737373"/>
                </a:solidFill>
                <a:latin typeface="Trebuchet MS"/>
                <a:cs typeface="Trebuchet MS"/>
              </a:rPr>
              <a:t>to </a:t>
            </a:r>
            <a:r>
              <a:rPr sz="2000" spc="90" dirty="0">
                <a:solidFill>
                  <a:srgbClr val="737373"/>
                </a:solidFill>
                <a:latin typeface="Trebuchet MS"/>
                <a:cs typeface="Trebuchet MS"/>
              </a:rPr>
              <a:t>be</a:t>
            </a:r>
            <a:r>
              <a:rPr sz="2000" spc="-5" dirty="0">
                <a:solidFill>
                  <a:srgbClr val="737373"/>
                </a:solidFill>
                <a:latin typeface="Trebuchet MS"/>
                <a:cs typeface="Trebuchet MS"/>
              </a:rPr>
              <a:t> </a:t>
            </a:r>
            <a:r>
              <a:rPr sz="2000" dirty="0">
                <a:solidFill>
                  <a:srgbClr val="737373"/>
                </a:solidFill>
                <a:latin typeface="Trebuchet MS"/>
                <a:cs typeface="Trebuchet MS"/>
              </a:rPr>
              <a:t>imported</a:t>
            </a:r>
            <a:r>
              <a:rPr sz="2000" spc="-5" dirty="0">
                <a:solidFill>
                  <a:srgbClr val="737373"/>
                </a:solidFill>
                <a:latin typeface="Trebuchet MS"/>
                <a:cs typeface="Trebuchet MS"/>
              </a:rPr>
              <a:t> </a:t>
            </a:r>
            <a:r>
              <a:rPr sz="2000" spc="-25" dirty="0">
                <a:solidFill>
                  <a:srgbClr val="737373"/>
                </a:solidFill>
                <a:latin typeface="Trebuchet MS"/>
                <a:cs typeface="Trebuchet MS"/>
              </a:rPr>
              <a:t>for </a:t>
            </a:r>
            <a:r>
              <a:rPr sz="2000" dirty="0">
                <a:solidFill>
                  <a:srgbClr val="737373"/>
                </a:solidFill>
                <a:latin typeface="Trebuchet MS"/>
                <a:cs typeface="Trebuchet MS"/>
              </a:rPr>
              <a:t>creating</a:t>
            </a:r>
            <a:r>
              <a:rPr sz="2000" spc="150" dirty="0">
                <a:solidFill>
                  <a:srgbClr val="737373"/>
                </a:solidFill>
                <a:latin typeface="Trebuchet MS"/>
                <a:cs typeface="Trebuchet MS"/>
              </a:rPr>
              <a:t> </a:t>
            </a:r>
            <a:r>
              <a:rPr sz="2000" dirty="0">
                <a:solidFill>
                  <a:srgbClr val="737373"/>
                </a:solidFill>
                <a:latin typeface="Trebuchet MS"/>
                <a:cs typeface="Trebuchet MS"/>
              </a:rPr>
              <a:t>the</a:t>
            </a:r>
            <a:r>
              <a:rPr sz="2000" spc="155" dirty="0">
                <a:solidFill>
                  <a:srgbClr val="737373"/>
                </a:solidFill>
                <a:latin typeface="Trebuchet MS"/>
                <a:cs typeface="Trebuchet MS"/>
              </a:rPr>
              <a:t> </a:t>
            </a:r>
            <a:r>
              <a:rPr sz="2000" spc="-10" dirty="0">
                <a:solidFill>
                  <a:srgbClr val="737373"/>
                </a:solidFill>
                <a:latin typeface="Trebuchet MS"/>
                <a:cs typeface="Trebuchet MS"/>
              </a:rPr>
              <a:t>Application.</a:t>
            </a:r>
            <a:endParaRPr sz="20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3462" y="464007"/>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3" name="object 3"/>
          <p:cNvSpPr/>
          <p:nvPr/>
        </p:nvSpPr>
        <p:spPr>
          <a:xfrm>
            <a:off x="15784461" y="869951"/>
            <a:ext cx="317500" cy="317500"/>
          </a:xfrm>
          <a:custGeom>
            <a:avLst/>
            <a:gdLst/>
            <a:ahLst/>
            <a:cxnLst/>
            <a:rect l="l" t="t" r="r" b="b"/>
            <a:pathLst>
              <a:path w="317500" h="317500">
                <a:moveTo>
                  <a:pt x="158754" y="317499"/>
                </a:moveTo>
                <a:lnTo>
                  <a:pt x="108572" y="309406"/>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6"/>
                </a:lnTo>
                <a:lnTo>
                  <a:pt x="158754" y="317499"/>
                </a:lnTo>
                <a:close/>
              </a:path>
            </a:pathLst>
          </a:custGeom>
          <a:solidFill>
            <a:srgbClr val="00ACEF"/>
          </a:solidFill>
        </p:spPr>
        <p:txBody>
          <a:bodyPr wrap="square" lIns="0" tIns="0" rIns="0" bIns="0" rtlCol="0"/>
          <a:lstStyle/>
          <a:p>
            <a:endParaRPr/>
          </a:p>
        </p:txBody>
      </p:sp>
      <p:sp>
        <p:nvSpPr>
          <p:cNvPr id="4" name="object 4"/>
          <p:cNvSpPr/>
          <p:nvPr/>
        </p:nvSpPr>
        <p:spPr>
          <a:xfrm>
            <a:off x="16232813" y="869951"/>
            <a:ext cx="317500" cy="317500"/>
          </a:xfrm>
          <a:custGeom>
            <a:avLst/>
            <a:gdLst/>
            <a:ahLst/>
            <a:cxnLst/>
            <a:rect l="l" t="t" r="r" b="b"/>
            <a:pathLst>
              <a:path w="317500" h="317500">
                <a:moveTo>
                  <a:pt x="158754" y="317499"/>
                </a:moveTo>
                <a:lnTo>
                  <a:pt x="108572" y="309406"/>
                </a:lnTo>
                <a:lnTo>
                  <a:pt x="64993" y="286870"/>
                </a:lnTo>
                <a:lnTo>
                  <a:pt x="30628" y="252505"/>
                </a:lnTo>
                <a:lnTo>
                  <a:pt x="8092" y="208927"/>
                </a:lnTo>
                <a:lnTo>
                  <a:pt x="0" y="158753"/>
                </a:lnTo>
                <a:lnTo>
                  <a:pt x="8092" y="108572"/>
                </a:lnTo>
                <a:lnTo>
                  <a:pt x="30628" y="64994"/>
                </a:lnTo>
                <a:lnTo>
                  <a:pt x="64993" y="30629"/>
                </a:lnTo>
                <a:lnTo>
                  <a:pt x="108572" y="8093"/>
                </a:lnTo>
                <a:lnTo>
                  <a:pt x="158750" y="0"/>
                </a:lnTo>
                <a:lnTo>
                  <a:pt x="208926" y="8093"/>
                </a:lnTo>
                <a:lnTo>
                  <a:pt x="252505" y="30629"/>
                </a:lnTo>
                <a:lnTo>
                  <a:pt x="286869" y="64994"/>
                </a:lnTo>
                <a:lnTo>
                  <a:pt x="309405" y="108572"/>
                </a:lnTo>
                <a:lnTo>
                  <a:pt x="317498" y="158747"/>
                </a:lnTo>
                <a:lnTo>
                  <a:pt x="309405" y="208927"/>
                </a:lnTo>
                <a:lnTo>
                  <a:pt x="286869" y="252505"/>
                </a:lnTo>
                <a:lnTo>
                  <a:pt x="252505" y="286870"/>
                </a:lnTo>
                <a:lnTo>
                  <a:pt x="208926" y="309406"/>
                </a:lnTo>
                <a:lnTo>
                  <a:pt x="158754" y="317499"/>
                </a:lnTo>
                <a:close/>
              </a:path>
            </a:pathLst>
          </a:custGeom>
          <a:solidFill>
            <a:srgbClr val="FF5757"/>
          </a:solidFill>
        </p:spPr>
        <p:txBody>
          <a:bodyPr wrap="square" lIns="0" tIns="0" rIns="0" bIns="0" rtlCol="0"/>
          <a:lstStyle/>
          <a:p>
            <a:endParaRPr/>
          </a:p>
        </p:txBody>
      </p:sp>
      <p:sp>
        <p:nvSpPr>
          <p:cNvPr id="5" name="object 5"/>
          <p:cNvSpPr/>
          <p:nvPr/>
        </p:nvSpPr>
        <p:spPr>
          <a:xfrm>
            <a:off x="16681169" y="869951"/>
            <a:ext cx="317500" cy="317500"/>
          </a:xfrm>
          <a:custGeom>
            <a:avLst/>
            <a:gdLst/>
            <a:ahLst/>
            <a:cxnLst/>
            <a:rect l="l" t="t" r="r" b="b"/>
            <a:pathLst>
              <a:path w="317500" h="317500">
                <a:moveTo>
                  <a:pt x="158753" y="317499"/>
                </a:moveTo>
                <a:lnTo>
                  <a:pt x="108571" y="309406"/>
                </a:lnTo>
                <a:lnTo>
                  <a:pt x="64993" y="286870"/>
                </a:lnTo>
                <a:lnTo>
                  <a:pt x="30628" y="252505"/>
                </a:lnTo>
                <a:lnTo>
                  <a:pt x="8092" y="208927"/>
                </a:lnTo>
                <a:lnTo>
                  <a:pt x="0" y="158755"/>
                </a:lnTo>
                <a:lnTo>
                  <a:pt x="8092" y="108572"/>
                </a:lnTo>
                <a:lnTo>
                  <a:pt x="30628" y="64994"/>
                </a:lnTo>
                <a:lnTo>
                  <a:pt x="64993" y="30629"/>
                </a:lnTo>
                <a:lnTo>
                  <a:pt x="108571" y="8093"/>
                </a:lnTo>
                <a:lnTo>
                  <a:pt x="158749" y="0"/>
                </a:lnTo>
                <a:lnTo>
                  <a:pt x="208926" y="8093"/>
                </a:lnTo>
                <a:lnTo>
                  <a:pt x="252504" y="30629"/>
                </a:lnTo>
                <a:lnTo>
                  <a:pt x="286869" y="64994"/>
                </a:lnTo>
                <a:lnTo>
                  <a:pt x="309405" y="108572"/>
                </a:lnTo>
                <a:lnTo>
                  <a:pt x="317497" y="158744"/>
                </a:lnTo>
                <a:lnTo>
                  <a:pt x="309405" y="208927"/>
                </a:lnTo>
                <a:lnTo>
                  <a:pt x="286869" y="252505"/>
                </a:lnTo>
                <a:lnTo>
                  <a:pt x="252504" y="286870"/>
                </a:lnTo>
                <a:lnTo>
                  <a:pt x="208926" y="309406"/>
                </a:lnTo>
                <a:lnTo>
                  <a:pt x="158753" y="317499"/>
                </a:lnTo>
                <a:close/>
              </a:path>
            </a:pathLst>
          </a:custGeom>
          <a:solidFill>
            <a:srgbClr val="FFDE58"/>
          </a:solidFill>
        </p:spPr>
        <p:txBody>
          <a:bodyPr wrap="square" lIns="0" tIns="0" rIns="0" bIns="0" rtlCol="0"/>
          <a:lstStyle/>
          <a:p>
            <a:endParaRPr/>
          </a:p>
        </p:txBody>
      </p:sp>
      <p:pic>
        <p:nvPicPr>
          <p:cNvPr id="6" name="object 6"/>
          <p:cNvPicPr/>
          <p:nvPr/>
        </p:nvPicPr>
        <p:blipFill>
          <a:blip r:embed="rId2" cstate="print"/>
          <a:stretch>
            <a:fillRect/>
          </a:stretch>
        </p:blipFill>
        <p:spPr>
          <a:xfrm>
            <a:off x="0" y="1735699"/>
            <a:ext cx="18287999" cy="6810374"/>
          </a:xfrm>
          <a:prstGeom prst="rect">
            <a:avLst/>
          </a:prstGeom>
        </p:spPr>
      </p:pic>
      <p:sp>
        <p:nvSpPr>
          <p:cNvPr id="7" name="object 7"/>
          <p:cNvSpPr txBox="1">
            <a:spLocks noGrp="1"/>
          </p:cNvSpPr>
          <p:nvPr>
            <p:ph type="title"/>
          </p:nvPr>
        </p:nvSpPr>
        <p:spPr>
          <a:xfrm>
            <a:off x="6518658" y="597144"/>
            <a:ext cx="5250815" cy="939800"/>
          </a:xfrm>
          <a:prstGeom prst="rect">
            <a:avLst/>
          </a:prstGeom>
        </p:spPr>
        <p:txBody>
          <a:bodyPr vert="horz" wrap="square" lIns="0" tIns="12700" rIns="0" bIns="0" rtlCol="0">
            <a:spAutoFit/>
          </a:bodyPr>
          <a:lstStyle/>
          <a:p>
            <a:pPr marL="12700">
              <a:lnSpc>
                <a:spcPct val="100000"/>
              </a:lnSpc>
              <a:spcBef>
                <a:spcPts val="100"/>
              </a:spcBef>
            </a:pPr>
            <a:r>
              <a:rPr spc="-575" dirty="0">
                <a:latin typeface="Verdana"/>
                <a:cs typeface="Verdana"/>
              </a:rPr>
              <a:t>APPLICATION</a:t>
            </a:r>
          </a:p>
        </p:txBody>
      </p:sp>
      <p:pic>
        <p:nvPicPr>
          <p:cNvPr id="8" name="object 8"/>
          <p:cNvPicPr/>
          <p:nvPr/>
        </p:nvPicPr>
        <p:blipFill>
          <a:blip r:embed="rId3" cstate="print"/>
          <a:stretch>
            <a:fillRect/>
          </a:stretch>
        </p:blipFill>
        <p:spPr>
          <a:xfrm>
            <a:off x="1069987" y="8959215"/>
            <a:ext cx="114300" cy="114299"/>
          </a:xfrm>
          <a:prstGeom prst="rect">
            <a:avLst/>
          </a:prstGeom>
        </p:spPr>
      </p:pic>
      <p:pic>
        <p:nvPicPr>
          <p:cNvPr id="9" name="object 9"/>
          <p:cNvPicPr/>
          <p:nvPr/>
        </p:nvPicPr>
        <p:blipFill>
          <a:blip r:embed="rId3" cstate="print"/>
          <a:stretch>
            <a:fillRect/>
          </a:stretch>
        </p:blipFill>
        <p:spPr>
          <a:xfrm>
            <a:off x="1069987" y="9454515"/>
            <a:ext cx="114300" cy="114299"/>
          </a:xfrm>
          <a:prstGeom prst="rect">
            <a:avLst/>
          </a:prstGeom>
        </p:spPr>
      </p:pic>
      <p:sp>
        <p:nvSpPr>
          <p:cNvPr id="10" name="object 10"/>
          <p:cNvSpPr txBox="1"/>
          <p:nvPr/>
        </p:nvSpPr>
        <p:spPr>
          <a:xfrm>
            <a:off x="1356878" y="8693778"/>
            <a:ext cx="10367010" cy="1016000"/>
          </a:xfrm>
          <a:prstGeom prst="rect">
            <a:avLst/>
          </a:prstGeom>
        </p:spPr>
        <p:txBody>
          <a:bodyPr vert="horz" wrap="square" lIns="0" tIns="81280" rIns="0" bIns="0" rtlCol="0">
            <a:spAutoFit/>
          </a:bodyPr>
          <a:lstStyle/>
          <a:p>
            <a:pPr marL="12700">
              <a:lnSpc>
                <a:spcPct val="100000"/>
              </a:lnSpc>
              <a:spcBef>
                <a:spcPts val="640"/>
              </a:spcBef>
            </a:pPr>
            <a:r>
              <a:rPr sz="2800" b="1" spc="-190" dirty="0">
                <a:solidFill>
                  <a:srgbClr val="737373"/>
                </a:solidFill>
                <a:latin typeface="Verdana"/>
                <a:cs typeface="Verdana"/>
              </a:rPr>
              <a:t>First</a:t>
            </a:r>
            <a:r>
              <a:rPr sz="2800" b="1" spc="-270" dirty="0">
                <a:solidFill>
                  <a:srgbClr val="737373"/>
                </a:solidFill>
                <a:latin typeface="Verdana"/>
                <a:cs typeface="Verdana"/>
              </a:rPr>
              <a:t> </a:t>
            </a:r>
            <a:r>
              <a:rPr sz="2800" b="1" spc="-195" dirty="0">
                <a:solidFill>
                  <a:srgbClr val="737373"/>
                </a:solidFill>
                <a:latin typeface="Verdana"/>
                <a:cs typeface="Verdana"/>
              </a:rPr>
              <a:t>Section</a:t>
            </a:r>
            <a:r>
              <a:rPr sz="2800" spc="-195" dirty="0">
                <a:solidFill>
                  <a:srgbClr val="737373"/>
                </a:solidFill>
                <a:latin typeface="Trebuchet MS"/>
                <a:cs typeface="Trebuchet MS"/>
              </a:rPr>
              <a:t>:</a:t>
            </a:r>
            <a:r>
              <a:rPr sz="2800" spc="-5" dirty="0">
                <a:solidFill>
                  <a:srgbClr val="737373"/>
                </a:solidFill>
                <a:latin typeface="Trebuchet MS"/>
                <a:cs typeface="Trebuchet MS"/>
              </a:rPr>
              <a:t> </a:t>
            </a:r>
            <a:r>
              <a:rPr sz="2800" spc="175" dirty="0">
                <a:solidFill>
                  <a:srgbClr val="737373"/>
                </a:solidFill>
                <a:latin typeface="Trebuchet MS"/>
                <a:cs typeface="Trebuchet MS"/>
              </a:rPr>
              <a:t>Comboboxes</a:t>
            </a:r>
            <a:r>
              <a:rPr sz="2800" spc="-10" dirty="0">
                <a:solidFill>
                  <a:srgbClr val="737373"/>
                </a:solidFill>
                <a:latin typeface="Trebuchet MS"/>
                <a:cs typeface="Trebuchet MS"/>
              </a:rPr>
              <a:t> </a:t>
            </a:r>
            <a:r>
              <a:rPr sz="2800" dirty="0">
                <a:solidFill>
                  <a:srgbClr val="737373"/>
                </a:solidFill>
                <a:latin typeface="Trebuchet MS"/>
                <a:cs typeface="Trebuchet MS"/>
              </a:rPr>
              <a:t>to</a:t>
            </a:r>
            <a:r>
              <a:rPr sz="2800" spc="-5" dirty="0">
                <a:solidFill>
                  <a:srgbClr val="737373"/>
                </a:solidFill>
                <a:latin typeface="Trebuchet MS"/>
                <a:cs typeface="Trebuchet MS"/>
              </a:rPr>
              <a:t> </a:t>
            </a:r>
            <a:r>
              <a:rPr sz="2800" spc="165" dirty="0">
                <a:solidFill>
                  <a:srgbClr val="737373"/>
                </a:solidFill>
                <a:latin typeface="Trebuchet MS"/>
                <a:cs typeface="Trebuchet MS"/>
              </a:rPr>
              <a:t>choose</a:t>
            </a:r>
            <a:r>
              <a:rPr sz="2800" spc="-10" dirty="0">
                <a:solidFill>
                  <a:srgbClr val="737373"/>
                </a:solidFill>
                <a:latin typeface="Trebuchet MS"/>
                <a:cs typeface="Trebuchet MS"/>
              </a:rPr>
              <a:t> </a:t>
            </a:r>
            <a:r>
              <a:rPr sz="2800" dirty="0">
                <a:solidFill>
                  <a:srgbClr val="737373"/>
                </a:solidFill>
                <a:latin typeface="Trebuchet MS"/>
                <a:cs typeface="Trebuchet MS"/>
              </a:rPr>
              <a:t>the</a:t>
            </a:r>
            <a:r>
              <a:rPr sz="2800" spc="-5" dirty="0">
                <a:solidFill>
                  <a:srgbClr val="737373"/>
                </a:solidFill>
                <a:latin typeface="Trebuchet MS"/>
                <a:cs typeface="Trebuchet MS"/>
              </a:rPr>
              <a:t> </a:t>
            </a:r>
            <a:r>
              <a:rPr sz="2800" spc="40" dirty="0">
                <a:solidFill>
                  <a:srgbClr val="737373"/>
                </a:solidFill>
                <a:latin typeface="Trebuchet MS"/>
                <a:cs typeface="Trebuchet MS"/>
              </a:rPr>
              <a:t>option</a:t>
            </a:r>
            <a:endParaRPr sz="2800">
              <a:latin typeface="Trebuchet MS"/>
              <a:cs typeface="Trebuchet MS"/>
            </a:endParaRPr>
          </a:p>
          <a:p>
            <a:pPr marL="12700">
              <a:lnSpc>
                <a:spcPct val="100000"/>
              </a:lnSpc>
              <a:spcBef>
                <a:spcPts val="540"/>
              </a:spcBef>
            </a:pPr>
            <a:r>
              <a:rPr sz="2800" b="1" spc="-185" dirty="0">
                <a:solidFill>
                  <a:srgbClr val="737373"/>
                </a:solidFill>
                <a:latin typeface="Verdana"/>
                <a:cs typeface="Verdana"/>
              </a:rPr>
              <a:t>Second</a:t>
            </a:r>
            <a:r>
              <a:rPr sz="2800" b="1" spc="-270" dirty="0">
                <a:solidFill>
                  <a:srgbClr val="737373"/>
                </a:solidFill>
                <a:latin typeface="Verdana"/>
                <a:cs typeface="Verdana"/>
              </a:rPr>
              <a:t> </a:t>
            </a:r>
            <a:r>
              <a:rPr sz="2800" b="1" spc="-195" dirty="0">
                <a:solidFill>
                  <a:srgbClr val="737373"/>
                </a:solidFill>
                <a:latin typeface="Verdana"/>
                <a:cs typeface="Verdana"/>
              </a:rPr>
              <a:t>Section</a:t>
            </a:r>
            <a:r>
              <a:rPr sz="2800" spc="-195" dirty="0">
                <a:solidFill>
                  <a:srgbClr val="737373"/>
                </a:solidFill>
                <a:latin typeface="Trebuchet MS"/>
                <a:cs typeface="Trebuchet MS"/>
              </a:rPr>
              <a:t>:</a:t>
            </a:r>
            <a:r>
              <a:rPr sz="2800" spc="-10" dirty="0">
                <a:solidFill>
                  <a:srgbClr val="737373"/>
                </a:solidFill>
                <a:latin typeface="Trebuchet MS"/>
                <a:cs typeface="Trebuchet MS"/>
              </a:rPr>
              <a:t> </a:t>
            </a:r>
            <a:r>
              <a:rPr sz="2800" dirty="0">
                <a:solidFill>
                  <a:srgbClr val="737373"/>
                </a:solidFill>
                <a:latin typeface="Trebuchet MS"/>
                <a:cs typeface="Trebuchet MS"/>
              </a:rPr>
              <a:t>the</a:t>
            </a:r>
            <a:r>
              <a:rPr sz="2800" spc="-5" dirty="0">
                <a:solidFill>
                  <a:srgbClr val="737373"/>
                </a:solidFill>
                <a:latin typeface="Trebuchet MS"/>
                <a:cs typeface="Trebuchet MS"/>
              </a:rPr>
              <a:t> </a:t>
            </a:r>
            <a:r>
              <a:rPr sz="2800" spc="114" dirty="0">
                <a:solidFill>
                  <a:srgbClr val="737373"/>
                </a:solidFill>
                <a:latin typeface="Trebuchet MS"/>
                <a:cs typeface="Trebuchet MS"/>
              </a:rPr>
              <a:t>user</a:t>
            </a:r>
            <a:r>
              <a:rPr sz="2800" spc="-10" dirty="0">
                <a:solidFill>
                  <a:srgbClr val="737373"/>
                </a:solidFill>
                <a:latin typeface="Trebuchet MS"/>
                <a:cs typeface="Trebuchet MS"/>
              </a:rPr>
              <a:t> </a:t>
            </a:r>
            <a:r>
              <a:rPr sz="2800" spc="120" dirty="0">
                <a:solidFill>
                  <a:srgbClr val="737373"/>
                </a:solidFill>
                <a:latin typeface="Trebuchet MS"/>
                <a:cs typeface="Trebuchet MS"/>
              </a:rPr>
              <a:t>can</a:t>
            </a:r>
            <a:r>
              <a:rPr sz="2800" spc="-10" dirty="0">
                <a:solidFill>
                  <a:srgbClr val="737373"/>
                </a:solidFill>
                <a:latin typeface="Trebuchet MS"/>
                <a:cs typeface="Trebuchet MS"/>
              </a:rPr>
              <a:t> </a:t>
            </a:r>
            <a:r>
              <a:rPr sz="2800" spc="70" dirty="0">
                <a:solidFill>
                  <a:srgbClr val="737373"/>
                </a:solidFill>
                <a:latin typeface="Trebuchet MS"/>
                <a:cs typeface="Trebuchet MS"/>
              </a:rPr>
              <a:t>type</a:t>
            </a:r>
            <a:r>
              <a:rPr sz="2800" spc="-5" dirty="0">
                <a:solidFill>
                  <a:srgbClr val="737373"/>
                </a:solidFill>
                <a:latin typeface="Trebuchet MS"/>
                <a:cs typeface="Trebuchet MS"/>
              </a:rPr>
              <a:t> </a:t>
            </a:r>
            <a:r>
              <a:rPr sz="2800" dirty="0">
                <a:solidFill>
                  <a:srgbClr val="737373"/>
                </a:solidFill>
                <a:latin typeface="Trebuchet MS"/>
                <a:cs typeface="Trebuchet MS"/>
              </a:rPr>
              <a:t>the</a:t>
            </a:r>
            <a:r>
              <a:rPr sz="2800" spc="-10" dirty="0">
                <a:solidFill>
                  <a:srgbClr val="737373"/>
                </a:solidFill>
                <a:latin typeface="Trebuchet MS"/>
                <a:cs typeface="Trebuchet MS"/>
              </a:rPr>
              <a:t> </a:t>
            </a:r>
            <a:r>
              <a:rPr sz="2800" spc="100" dirty="0">
                <a:solidFill>
                  <a:srgbClr val="737373"/>
                </a:solidFill>
                <a:latin typeface="Trebuchet MS"/>
                <a:cs typeface="Trebuchet MS"/>
              </a:rPr>
              <a:t>values</a:t>
            </a:r>
            <a:r>
              <a:rPr sz="2800" spc="-10" dirty="0">
                <a:solidFill>
                  <a:srgbClr val="737373"/>
                </a:solidFill>
                <a:latin typeface="Trebuchet MS"/>
                <a:cs typeface="Trebuchet MS"/>
              </a:rPr>
              <a:t> </a:t>
            </a:r>
            <a:r>
              <a:rPr sz="2800" dirty="0">
                <a:solidFill>
                  <a:srgbClr val="737373"/>
                </a:solidFill>
                <a:latin typeface="Trebuchet MS"/>
                <a:cs typeface="Trebuchet MS"/>
              </a:rPr>
              <a:t>into</a:t>
            </a:r>
            <a:r>
              <a:rPr sz="2800" spc="-5" dirty="0">
                <a:solidFill>
                  <a:srgbClr val="737373"/>
                </a:solidFill>
                <a:latin typeface="Trebuchet MS"/>
                <a:cs typeface="Trebuchet MS"/>
              </a:rPr>
              <a:t> </a:t>
            </a:r>
            <a:r>
              <a:rPr sz="2800" dirty="0">
                <a:solidFill>
                  <a:srgbClr val="737373"/>
                </a:solidFill>
                <a:latin typeface="Trebuchet MS"/>
                <a:cs typeface="Trebuchet MS"/>
              </a:rPr>
              <a:t>the</a:t>
            </a:r>
            <a:r>
              <a:rPr sz="2800" spc="-10" dirty="0">
                <a:solidFill>
                  <a:srgbClr val="737373"/>
                </a:solidFill>
                <a:latin typeface="Trebuchet MS"/>
                <a:cs typeface="Trebuchet MS"/>
              </a:rPr>
              <a:t> </a:t>
            </a:r>
            <a:r>
              <a:rPr sz="2800" spc="50" dirty="0">
                <a:solidFill>
                  <a:srgbClr val="737373"/>
                </a:solidFill>
                <a:latin typeface="Trebuchet MS"/>
                <a:cs typeface="Trebuchet MS"/>
              </a:rPr>
              <a:t>Entries</a:t>
            </a:r>
            <a:endParaRPr sz="28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3462" y="464007"/>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3" name="object 3"/>
          <p:cNvSpPr/>
          <p:nvPr/>
        </p:nvSpPr>
        <p:spPr>
          <a:xfrm>
            <a:off x="15784461" y="869951"/>
            <a:ext cx="317500" cy="317500"/>
          </a:xfrm>
          <a:custGeom>
            <a:avLst/>
            <a:gdLst/>
            <a:ahLst/>
            <a:cxnLst/>
            <a:rect l="l" t="t" r="r" b="b"/>
            <a:pathLst>
              <a:path w="317500" h="317500">
                <a:moveTo>
                  <a:pt x="158754" y="317499"/>
                </a:moveTo>
                <a:lnTo>
                  <a:pt x="108572" y="309406"/>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6"/>
                </a:lnTo>
                <a:lnTo>
                  <a:pt x="158754" y="317499"/>
                </a:lnTo>
                <a:close/>
              </a:path>
            </a:pathLst>
          </a:custGeom>
          <a:solidFill>
            <a:srgbClr val="00ACEF"/>
          </a:solidFill>
        </p:spPr>
        <p:txBody>
          <a:bodyPr wrap="square" lIns="0" tIns="0" rIns="0" bIns="0" rtlCol="0"/>
          <a:lstStyle/>
          <a:p>
            <a:endParaRPr/>
          </a:p>
        </p:txBody>
      </p:sp>
      <p:sp>
        <p:nvSpPr>
          <p:cNvPr id="4" name="object 4"/>
          <p:cNvSpPr/>
          <p:nvPr/>
        </p:nvSpPr>
        <p:spPr>
          <a:xfrm>
            <a:off x="16232813" y="869951"/>
            <a:ext cx="317500" cy="317500"/>
          </a:xfrm>
          <a:custGeom>
            <a:avLst/>
            <a:gdLst/>
            <a:ahLst/>
            <a:cxnLst/>
            <a:rect l="l" t="t" r="r" b="b"/>
            <a:pathLst>
              <a:path w="317500" h="317500">
                <a:moveTo>
                  <a:pt x="158754" y="317499"/>
                </a:moveTo>
                <a:lnTo>
                  <a:pt x="108572" y="309406"/>
                </a:lnTo>
                <a:lnTo>
                  <a:pt x="64993" y="286870"/>
                </a:lnTo>
                <a:lnTo>
                  <a:pt x="30628" y="252505"/>
                </a:lnTo>
                <a:lnTo>
                  <a:pt x="8092" y="208927"/>
                </a:lnTo>
                <a:lnTo>
                  <a:pt x="0" y="158753"/>
                </a:lnTo>
                <a:lnTo>
                  <a:pt x="8092" y="108572"/>
                </a:lnTo>
                <a:lnTo>
                  <a:pt x="30628" y="64994"/>
                </a:lnTo>
                <a:lnTo>
                  <a:pt x="64993" y="30629"/>
                </a:lnTo>
                <a:lnTo>
                  <a:pt x="108572" y="8093"/>
                </a:lnTo>
                <a:lnTo>
                  <a:pt x="158750" y="0"/>
                </a:lnTo>
                <a:lnTo>
                  <a:pt x="208926" y="8093"/>
                </a:lnTo>
                <a:lnTo>
                  <a:pt x="252505" y="30629"/>
                </a:lnTo>
                <a:lnTo>
                  <a:pt x="286869" y="64994"/>
                </a:lnTo>
                <a:lnTo>
                  <a:pt x="309405" y="108572"/>
                </a:lnTo>
                <a:lnTo>
                  <a:pt x="317498" y="158747"/>
                </a:lnTo>
                <a:lnTo>
                  <a:pt x="309405" y="208927"/>
                </a:lnTo>
                <a:lnTo>
                  <a:pt x="286869" y="252505"/>
                </a:lnTo>
                <a:lnTo>
                  <a:pt x="252505" y="286870"/>
                </a:lnTo>
                <a:lnTo>
                  <a:pt x="208926" y="309406"/>
                </a:lnTo>
                <a:lnTo>
                  <a:pt x="158754" y="317499"/>
                </a:lnTo>
                <a:close/>
              </a:path>
            </a:pathLst>
          </a:custGeom>
          <a:solidFill>
            <a:srgbClr val="FF5757"/>
          </a:solidFill>
        </p:spPr>
        <p:txBody>
          <a:bodyPr wrap="square" lIns="0" tIns="0" rIns="0" bIns="0" rtlCol="0"/>
          <a:lstStyle/>
          <a:p>
            <a:endParaRPr/>
          </a:p>
        </p:txBody>
      </p:sp>
      <p:sp>
        <p:nvSpPr>
          <p:cNvPr id="5" name="object 5"/>
          <p:cNvSpPr/>
          <p:nvPr/>
        </p:nvSpPr>
        <p:spPr>
          <a:xfrm>
            <a:off x="16681169" y="869951"/>
            <a:ext cx="317500" cy="317500"/>
          </a:xfrm>
          <a:custGeom>
            <a:avLst/>
            <a:gdLst/>
            <a:ahLst/>
            <a:cxnLst/>
            <a:rect l="l" t="t" r="r" b="b"/>
            <a:pathLst>
              <a:path w="317500" h="317500">
                <a:moveTo>
                  <a:pt x="158753" y="317499"/>
                </a:moveTo>
                <a:lnTo>
                  <a:pt x="108571" y="309406"/>
                </a:lnTo>
                <a:lnTo>
                  <a:pt x="64993" y="286870"/>
                </a:lnTo>
                <a:lnTo>
                  <a:pt x="30628" y="252505"/>
                </a:lnTo>
                <a:lnTo>
                  <a:pt x="8092" y="208927"/>
                </a:lnTo>
                <a:lnTo>
                  <a:pt x="0" y="158755"/>
                </a:lnTo>
                <a:lnTo>
                  <a:pt x="8092" y="108572"/>
                </a:lnTo>
                <a:lnTo>
                  <a:pt x="30628" y="64994"/>
                </a:lnTo>
                <a:lnTo>
                  <a:pt x="64993" y="30629"/>
                </a:lnTo>
                <a:lnTo>
                  <a:pt x="108571" y="8093"/>
                </a:lnTo>
                <a:lnTo>
                  <a:pt x="158749" y="0"/>
                </a:lnTo>
                <a:lnTo>
                  <a:pt x="208926" y="8093"/>
                </a:lnTo>
                <a:lnTo>
                  <a:pt x="252504" y="30629"/>
                </a:lnTo>
                <a:lnTo>
                  <a:pt x="286869" y="64994"/>
                </a:lnTo>
                <a:lnTo>
                  <a:pt x="309405" y="108572"/>
                </a:lnTo>
                <a:lnTo>
                  <a:pt x="317497" y="158744"/>
                </a:lnTo>
                <a:lnTo>
                  <a:pt x="309405" y="208927"/>
                </a:lnTo>
                <a:lnTo>
                  <a:pt x="286869" y="252505"/>
                </a:lnTo>
                <a:lnTo>
                  <a:pt x="252504" y="286870"/>
                </a:lnTo>
                <a:lnTo>
                  <a:pt x="208926" y="309406"/>
                </a:lnTo>
                <a:lnTo>
                  <a:pt x="158753" y="317499"/>
                </a:lnTo>
                <a:close/>
              </a:path>
            </a:pathLst>
          </a:custGeom>
          <a:solidFill>
            <a:srgbClr val="FFDE58"/>
          </a:solidFill>
        </p:spPr>
        <p:txBody>
          <a:bodyPr wrap="square" lIns="0" tIns="0" rIns="0" bIns="0" rtlCol="0"/>
          <a:lstStyle/>
          <a:p>
            <a:endParaRPr/>
          </a:p>
        </p:txBody>
      </p:sp>
      <p:pic>
        <p:nvPicPr>
          <p:cNvPr id="6" name="object 6"/>
          <p:cNvPicPr/>
          <p:nvPr/>
        </p:nvPicPr>
        <p:blipFill>
          <a:blip r:embed="rId2" cstate="print"/>
          <a:stretch>
            <a:fillRect/>
          </a:stretch>
        </p:blipFill>
        <p:spPr>
          <a:xfrm>
            <a:off x="0" y="2358178"/>
            <a:ext cx="18287999" cy="3019424"/>
          </a:xfrm>
          <a:prstGeom prst="rect">
            <a:avLst/>
          </a:prstGeom>
        </p:spPr>
      </p:pic>
      <p:sp>
        <p:nvSpPr>
          <p:cNvPr id="7" name="object 7"/>
          <p:cNvSpPr txBox="1">
            <a:spLocks noGrp="1"/>
          </p:cNvSpPr>
          <p:nvPr>
            <p:ph type="title"/>
          </p:nvPr>
        </p:nvSpPr>
        <p:spPr>
          <a:xfrm>
            <a:off x="6518658" y="597145"/>
            <a:ext cx="5250815" cy="939800"/>
          </a:xfrm>
          <a:prstGeom prst="rect">
            <a:avLst/>
          </a:prstGeom>
        </p:spPr>
        <p:txBody>
          <a:bodyPr vert="horz" wrap="square" lIns="0" tIns="12700" rIns="0" bIns="0" rtlCol="0">
            <a:spAutoFit/>
          </a:bodyPr>
          <a:lstStyle/>
          <a:p>
            <a:pPr marL="12700">
              <a:lnSpc>
                <a:spcPct val="100000"/>
              </a:lnSpc>
              <a:spcBef>
                <a:spcPts val="100"/>
              </a:spcBef>
            </a:pPr>
            <a:r>
              <a:rPr spc="-575" dirty="0">
                <a:latin typeface="Verdana"/>
                <a:cs typeface="Verdana"/>
              </a:rPr>
              <a:t>APPLICATION</a:t>
            </a:r>
          </a:p>
        </p:txBody>
      </p:sp>
      <p:pic>
        <p:nvPicPr>
          <p:cNvPr id="8" name="object 8"/>
          <p:cNvPicPr/>
          <p:nvPr/>
        </p:nvPicPr>
        <p:blipFill>
          <a:blip r:embed="rId3" cstate="print"/>
          <a:stretch>
            <a:fillRect/>
          </a:stretch>
        </p:blipFill>
        <p:spPr>
          <a:xfrm>
            <a:off x="806474" y="6125135"/>
            <a:ext cx="114300" cy="114299"/>
          </a:xfrm>
          <a:prstGeom prst="rect">
            <a:avLst/>
          </a:prstGeom>
        </p:spPr>
      </p:pic>
      <p:pic>
        <p:nvPicPr>
          <p:cNvPr id="9" name="object 9"/>
          <p:cNvPicPr/>
          <p:nvPr/>
        </p:nvPicPr>
        <p:blipFill>
          <a:blip r:embed="rId3" cstate="print"/>
          <a:stretch>
            <a:fillRect/>
          </a:stretch>
        </p:blipFill>
        <p:spPr>
          <a:xfrm>
            <a:off x="806474" y="6620436"/>
            <a:ext cx="114300" cy="114299"/>
          </a:xfrm>
          <a:prstGeom prst="rect">
            <a:avLst/>
          </a:prstGeom>
        </p:spPr>
      </p:pic>
      <p:sp>
        <p:nvSpPr>
          <p:cNvPr id="10" name="object 10"/>
          <p:cNvSpPr txBox="1"/>
          <p:nvPr/>
        </p:nvSpPr>
        <p:spPr>
          <a:xfrm>
            <a:off x="488974" y="5859699"/>
            <a:ext cx="12985115" cy="2247900"/>
          </a:xfrm>
          <a:prstGeom prst="rect">
            <a:avLst/>
          </a:prstGeom>
        </p:spPr>
        <p:txBody>
          <a:bodyPr vert="horz" wrap="square" lIns="0" tIns="81280" rIns="0" bIns="0" rtlCol="0">
            <a:spAutoFit/>
          </a:bodyPr>
          <a:lstStyle/>
          <a:p>
            <a:pPr marL="616585">
              <a:lnSpc>
                <a:spcPct val="100000"/>
              </a:lnSpc>
              <a:spcBef>
                <a:spcPts val="640"/>
              </a:spcBef>
            </a:pPr>
            <a:r>
              <a:rPr sz="2800" b="1" spc="-190" dirty="0">
                <a:solidFill>
                  <a:srgbClr val="737373"/>
                </a:solidFill>
                <a:latin typeface="Verdana"/>
                <a:cs typeface="Verdana"/>
              </a:rPr>
              <a:t>Third</a:t>
            </a:r>
            <a:r>
              <a:rPr sz="2800" b="1" spc="-275" dirty="0">
                <a:solidFill>
                  <a:srgbClr val="737373"/>
                </a:solidFill>
                <a:latin typeface="Verdana"/>
                <a:cs typeface="Verdana"/>
              </a:rPr>
              <a:t> </a:t>
            </a:r>
            <a:r>
              <a:rPr sz="2800" b="1" spc="-195" dirty="0">
                <a:solidFill>
                  <a:srgbClr val="737373"/>
                </a:solidFill>
                <a:latin typeface="Verdana"/>
                <a:cs typeface="Verdana"/>
              </a:rPr>
              <a:t>Section</a:t>
            </a:r>
            <a:r>
              <a:rPr sz="2800" spc="-195" dirty="0">
                <a:solidFill>
                  <a:srgbClr val="737373"/>
                </a:solidFill>
                <a:latin typeface="Trebuchet MS"/>
                <a:cs typeface="Trebuchet MS"/>
              </a:rPr>
              <a:t>:</a:t>
            </a:r>
            <a:r>
              <a:rPr sz="2800" spc="-10" dirty="0">
                <a:solidFill>
                  <a:srgbClr val="737373"/>
                </a:solidFill>
                <a:latin typeface="Trebuchet MS"/>
                <a:cs typeface="Trebuchet MS"/>
              </a:rPr>
              <a:t> </a:t>
            </a:r>
            <a:r>
              <a:rPr sz="2800" spc="85" dirty="0">
                <a:solidFill>
                  <a:srgbClr val="737373"/>
                </a:solidFill>
                <a:latin typeface="Trebuchet MS"/>
                <a:cs typeface="Trebuchet MS"/>
              </a:rPr>
              <a:t>Radio</a:t>
            </a:r>
            <a:r>
              <a:rPr sz="2800" spc="-15" dirty="0">
                <a:solidFill>
                  <a:srgbClr val="737373"/>
                </a:solidFill>
                <a:latin typeface="Trebuchet MS"/>
                <a:cs typeface="Trebuchet MS"/>
              </a:rPr>
              <a:t> </a:t>
            </a:r>
            <a:r>
              <a:rPr sz="2800" spc="90" dirty="0">
                <a:solidFill>
                  <a:srgbClr val="737373"/>
                </a:solidFill>
                <a:latin typeface="Trebuchet MS"/>
                <a:cs typeface="Trebuchet MS"/>
              </a:rPr>
              <a:t>buttons</a:t>
            </a:r>
            <a:r>
              <a:rPr sz="2800" spc="-10" dirty="0">
                <a:solidFill>
                  <a:srgbClr val="737373"/>
                </a:solidFill>
                <a:latin typeface="Trebuchet MS"/>
                <a:cs typeface="Trebuchet MS"/>
              </a:rPr>
              <a:t> </a:t>
            </a:r>
            <a:r>
              <a:rPr sz="2800" dirty="0">
                <a:solidFill>
                  <a:srgbClr val="737373"/>
                </a:solidFill>
                <a:latin typeface="Trebuchet MS"/>
                <a:cs typeface="Trebuchet MS"/>
              </a:rPr>
              <a:t>to</a:t>
            </a:r>
            <a:r>
              <a:rPr sz="2800" spc="-15" dirty="0">
                <a:solidFill>
                  <a:srgbClr val="737373"/>
                </a:solidFill>
                <a:latin typeface="Trebuchet MS"/>
                <a:cs typeface="Trebuchet MS"/>
              </a:rPr>
              <a:t> </a:t>
            </a:r>
            <a:r>
              <a:rPr sz="2800" spc="165" dirty="0">
                <a:solidFill>
                  <a:srgbClr val="737373"/>
                </a:solidFill>
                <a:latin typeface="Trebuchet MS"/>
                <a:cs typeface="Trebuchet MS"/>
              </a:rPr>
              <a:t>choose</a:t>
            </a:r>
            <a:r>
              <a:rPr sz="2800" spc="-10" dirty="0">
                <a:solidFill>
                  <a:srgbClr val="737373"/>
                </a:solidFill>
                <a:latin typeface="Trebuchet MS"/>
                <a:cs typeface="Trebuchet MS"/>
              </a:rPr>
              <a:t> </a:t>
            </a:r>
            <a:r>
              <a:rPr sz="2800" dirty="0">
                <a:solidFill>
                  <a:srgbClr val="737373"/>
                </a:solidFill>
                <a:latin typeface="Trebuchet MS"/>
                <a:cs typeface="Trebuchet MS"/>
              </a:rPr>
              <a:t>the</a:t>
            </a:r>
            <a:r>
              <a:rPr sz="2800" spc="-15" dirty="0">
                <a:solidFill>
                  <a:srgbClr val="737373"/>
                </a:solidFill>
                <a:latin typeface="Trebuchet MS"/>
                <a:cs typeface="Trebuchet MS"/>
              </a:rPr>
              <a:t> </a:t>
            </a:r>
            <a:r>
              <a:rPr sz="2800" spc="40" dirty="0">
                <a:solidFill>
                  <a:srgbClr val="737373"/>
                </a:solidFill>
                <a:latin typeface="Trebuchet MS"/>
                <a:cs typeface="Trebuchet MS"/>
              </a:rPr>
              <a:t>option</a:t>
            </a:r>
            <a:endParaRPr sz="2800">
              <a:latin typeface="Trebuchet MS"/>
              <a:cs typeface="Trebuchet MS"/>
            </a:endParaRPr>
          </a:p>
          <a:p>
            <a:pPr marL="616585">
              <a:lnSpc>
                <a:spcPct val="100000"/>
              </a:lnSpc>
              <a:spcBef>
                <a:spcPts val="540"/>
              </a:spcBef>
            </a:pPr>
            <a:r>
              <a:rPr sz="2800" b="1" spc="-200" dirty="0">
                <a:solidFill>
                  <a:srgbClr val="737373"/>
                </a:solidFill>
                <a:latin typeface="Verdana"/>
                <a:cs typeface="Verdana"/>
              </a:rPr>
              <a:t>Last</a:t>
            </a:r>
            <a:r>
              <a:rPr sz="2800" b="1" spc="-270" dirty="0">
                <a:solidFill>
                  <a:srgbClr val="737373"/>
                </a:solidFill>
                <a:latin typeface="Verdana"/>
                <a:cs typeface="Verdana"/>
              </a:rPr>
              <a:t> </a:t>
            </a:r>
            <a:r>
              <a:rPr sz="2800" b="1" spc="-195" dirty="0">
                <a:solidFill>
                  <a:srgbClr val="737373"/>
                </a:solidFill>
                <a:latin typeface="Verdana"/>
                <a:cs typeface="Verdana"/>
              </a:rPr>
              <a:t>Section</a:t>
            </a:r>
            <a:r>
              <a:rPr sz="2800" spc="-195" dirty="0">
                <a:solidFill>
                  <a:srgbClr val="737373"/>
                </a:solidFill>
                <a:latin typeface="Trebuchet MS"/>
                <a:cs typeface="Trebuchet MS"/>
              </a:rPr>
              <a:t>:</a:t>
            </a:r>
            <a:r>
              <a:rPr sz="2800" spc="-10" dirty="0">
                <a:solidFill>
                  <a:srgbClr val="737373"/>
                </a:solidFill>
                <a:latin typeface="Trebuchet MS"/>
                <a:cs typeface="Trebuchet MS"/>
              </a:rPr>
              <a:t> </a:t>
            </a:r>
            <a:r>
              <a:rPr sz="2800" spc="165" dirty="0">
                <a:solidFill>
                  <a:srgbClr val="737373"/>
                </a:solidFill>
                <a:latin typeface="Trebuchet MS"/>
                <a:cs typeface="Trebuchet MS"/>
              </a:rPr>
              <a:t>Progress</a:t>
            </a:r>
            <a:r>
              <a:rPr sz="2800" spc="-5" dirty="0">
                <a:solidFill>
                  <a:srgbClr val="737373"/>
                </a:solidFill>
                <a:latin typeface="Trebuchet MS"/>
                <a:cs typeface="Trebuchet MS"/>
              </a:rPr>
              <a:t> </a:t>
            </a:r>
            <a:r>
              <a:rPr sz="2800" spc="80" dirty="0">
                <a:solidFill>
                  <a:srgbClr val="737373"/>
                </a:solidFill>
                <a:latin typeface="Trebuchet MS"/>
                <a:cs typeface="Trebuchet MS"/>
              </a:rPr>
              <a:t>bar</a:t>
            </a:r>
            <a:r>
              <a:rPr sz="2800" spc="-10" dirty="0">
                <a:solidFill>
                  <a:srgbClr val="737373"/>
                </a:solidFill>
                <a:latin typeface="Trebuchet MS"/>
                <a:cs typeface="Trebuchet MS"/>
              </a:rPr>
              <a:t> </a:t>
            </a:r>
            <a:r>
              <a:rPr sz="2800" spc="120" dirty="0">
                <a:solidFill>
                  <a:srgbClr val="737373"/>
                </a:solidFill>
                <a:latin typeface="Trebuchet MS"/>
                <a:cs typeface="Trebuchet MS"/>
              </a:rPr>
              <a:t>and</a:t>
            </a:r>
            <a:r>
              <a:rPr sz="2800" spc="-10" dirty="0">
                <a:solidFill>
                  <a:srgbClr val="737373"/>
                </a:solidFill>
                <a:latin typeface="Trebuchet MS"/>
                <a:cs typeface="Trebuchet MS"/>
              </a:rPr>
              <a:t> </a:t>
            </a:r>
            <a:r>
              <a:rPr sz="2800" dirty="0">
                <a:solidFill>
                  <a:srgbClr val="737373"/>
                </a:solidFill>
                <a:latin typeface="Trebuchet MS"/>
                <a:cs typeface="Trebuchet MS"/>
              </a:rPr>
              <a:t>related</a:t>
            </a:r>
            <a:r>
              <a:rPr sz="2800" spc="-5" dirty="0">
                <a:solidFill>
                  <a:srgbClr val="737373"/>
                </a:solidFill>
                <a:latin typeface="Trebuchet MS"/>
                <a:cs typeface="Trebuchet MS"/>
              </a:rPr>
              <a:t> </a:t>
            </a:r>
            <a:r>
              <a:rPr sz="2800" spc="50" dirty="0">
                <a:solidFill>
                  <a:srgbClr val="737373"/>
                </a:solidFill>
                <a:latin typeface="Trebuchet MS"/>
                <a:cs typeface="Trebuchet MS"/>
              </a:rPr>
              <a:t>button</a:t>
            </a:r>
            <a:r>
              <a:rPr sz="2800" spc="-10" dirty="0">
                <a:solidFill>
                  <a:srgbClr val="737373"/>
                </a:solidFill>
                <a:latin typeface="Trebuchet MS"/>
                <a:cs typeface="Trebuchet MS"/>
              </a:rPr>
              <a:t> </a:t>
            </a:r>
            <a:r>
              <a:rPr sz="2800" dirty="0">
                <a:solidFill>
                  <a:srgbClr val="737373"/>
                </a:solidFill>
                <a:latin typeface="Trebuchet MS"/>
                <a:cs typeface="Trebuchet MS"/>
              </a:rPr>
              <a:t>to</a:t>
            </a:r>
            <a:r>
              <a:rPr sz="2800" spc="-10" dirty="0">
                <a:solidFill>
                  <a:srgbClr val="737373"/>
                </a:solidFill>
                <a:latin typeface="Trebuchet MS"/>
                <a:cs typeface="Trebuchet MS"/>
              </a:rPr>
              <a:t> </a:t>
            </a:r>
            <a:r>
              <a:rPr sz="2800" spc="85" dirty="0">
                <a:solidFill>
                  <a:srgbClr val="737373"/>
                </a:solidFill>
                <a:latin typeface="Trebuchet MS"/>
                <a:cs typeface="Trebuchet MS"/>
              </a:rPr>
              <a:t>compute</a:t>
            </a:r>
            <a:r>
              <a:rPr sz="2800" spc="-5" dirty="0">
                <a:solidFill>
                  <a:srgbClr val="737373"/>
                </a:solidFill>
                <a:latin typeface="Trebuchet MS"/>
                <a:cs typeface="Trebuchet MS"/>
              </a:rPr>
              <a:t> </a:t>
            </a:r>
            <a:r>
              <a:rPr sz="2800" dirty="0">
                <a:solidFill>
                  <a:srgbClr val="737373"/>
                </a:solidFill>
                <a:latin typeface="Trebuchet MS"/>
                <a:cs typeface="Trebuchet MS"/>
              </a:rPr>
              <a:t>the</a:t>
            </a:r>
            <a:r>
              <a:rPr sz="2800" spc="-10" dirty="0">
                <a:solidFill>
                  <a:srgbClr val="737373"/>
                </a:solidFill>
                <a:latin typeface="Trebuchet MS"/>
                <a:cs typeface="Trebuchet MS"/>
              </a:rPr>
              <a:t> prediction</a:t>
            </a:r>
            <a:endParaRPr sz="2800">
              <a:latin typeface="Trebuchet MS"/>
              <a:cs typeface="Trebuchet MS"/>
            </a:endParaRPr>
          </a:p>
          <a:p>
            <a:pPr>
              <a:lnSpc>
                <a:spcPct val="100000"/>
              </a:lnSpc>
            </a:pPr>
            <a:endParaRPr sz="3300">
              <a:latin typeface="Trebuchet MS"/>
              <a:cs typeface="Trebuchet MS"/>
            </a:endParaRPr>
          </a:p>
          <a:p>
            <a:pPr marL="12700">
              <a:lnSpc>
                <a:spcPct val="100000"/>
              </a:lnSpc>
              <a:spcBef>
                <a:spcPts val="2505"/>
              </a:spcBef>
            </a:pPr>
            <a:r>
              <a:rPr sz="2800" spc="140" dirty="0">
                <a:solidFill>
                  <a:srgbClr val="737373"/>
                </a:solidFill>
                <a:latin typeface="Trebuchet MS"/>
                <a:cs typeface="Trebuchet MS"/>
              </a:rPr>
              <a:t>Once</a:t>
            </a:r>
            <a:r>
              <a:rPr sz="2800" spc="15" dirty="0">
                <a:solidFill>
                  <a:srgbClr val="737373"/>
                </a:solidFill>
                <a:latin typeface="Trebuchet MS"/>
                <a:cs typeface="Trebuchet MS"/>
              </a:rPr>
              <a:t> </a:t>
            </a:r>
            <a:r>
              <a:rPr sz="2800" dirty="0">
                <a:solidFill>
                  <a:srgbClr val="737373"/>
                </a:solidFill>
                <a:latin typeface="Trebuchet MS"/>
                <a:cs typeface="Trebuchet MS"/>
              </a:rPr>
              <a:t>the</a:t>
            </a:r>
            <a:r>
              <a:rPr sz="2800" spc="20" dirty="0">
                <a:solidFill>
                  <a:srgbClr val="737373"/>
                </a:solidFill>
                <a:latin typeface="Trebuchet MS"/>
                <a:cs typeface="Trebuchet MS"/>
              </a:rPr>
              <a:t> </a:t>
            </a:r>
            <a:r>
              <a:rPr sz="2800" dirty="0">
                <a:solidFill>
                  <a:srgbClr val="737373"/>
                </a:solidFill>
                <a:latin typeface="Trebuchet MS"/>
                <a:cs typeface="Trebuchet MS"/>
              </a:rPr>
              <a:t>prediction</a:t>
            </a:r>
            <a:r>
              <a:rPr sz="2800" spc="20" dirty="0">
                <a:solidFill>
                  <a:srgbClr val="737373"/>
                </a:solidFill>
                <a:latin typeface="Trebuchet MS"/>
                <a:cs typeface="Trebuchet MS"/>
              </a:rPr>
              <a:t> </a:t>
            </a:r>
            <a:r>
              <a:rPr sz="2800" spc="180" dirty="0">
                <a:solidFill>
                  <a:srgbClr val="737373"/>
                </a:solidFill>
                <a:latin typeface="Trebuchet MS"/>
                <a:cs typeface="Trebuchet MS"/>
              </a:rPr>
              <a:t>has</a:t>
            </a:r>
            <a:r>
              <a:rPr sz="2800" spc="20" dirty="0">
                <a:solidFill>
                  <a:srgbClr val="737373"/>
                </a:solidFill>
                <a:latin typeface="Trebuchet MS"/>
                <a:cs typeface="Trebuchet MS"/>
              </a:rPr>
              <a:t> </a:t>
            </a:r>
            <a:r>
              <a:rPr sz="2800" spc="110" dirty="0">
                <a:solidFill>
                  <a:srgbClr val="737373"/>
                </a:solidFill>
                <a:latin typeface="Trebuchet MS"/>
                <a:cs typeface="Trebuchet MS"/>
              </a:rPr>
              <a:t>been</a:t>
            </a:r>
            <a:r>
              <a:rPr sz="2800" spc="20" dirty="0">
                <a:solidFill>
                  <a:srgbClr val="737373"/>
                </a:solidFill>
                <a:latin typeface="Trebuchet MS"/>
                <a:cs typeface="Trebuchet MS"/>
              </a:rPr>
              <a:t> </a:t>
            </a:r>
            <a:r>
              <a:rPr sz="2800" spc="55" dirty="0">
                <a:solidFill>
                  <a:srgbClr val="737373"/>
                </a:solidFill>
                <a:latin typeface="Trebuchet MS"/>
                <a:cs typeface="Trebuchet MS"/>
              </a:rPr>
              <a:t>computed,</a:t>
            </a:r>
            <a:r>
              <a:rPr sz="2800" spc="20" dirty="0">
                <a:solidFill>
                  <a:srgbClr val="737373"/>
                </a:solidFill>
                <a:latin typeface="Trebuchet MS"/>
                <a:cs typeface="Trebuchet MS"/>
              </a:rPr>
              <a:t> </a:t>
            </a:r>
            <a:r>
              <a:rPr sz="2800" dirty="0">
                <a:solidFill>
                  <a:srgbClr val="737373"/>
                </a:solidFill>
                <a:latin typeface="Trebuchet MS"/>
                <a:cs typeface="Trebuchet MS"/>
              </a:rPr>
              <a:t>the</a:t>
            </a:r>
            <a:r>
              <a:rPr sz="2800" spc="20" dirty="0">
                <a:solidFill>
                  <a:srgbClr val="737373"/>
                </a:solidFill>
                <a:latin typeface="Trebuchet MS"/>
                <a:cs typeface="Trebuchet MS"/>
              </a:rPr>
              <a:t> </a:t>
            </a:r>
            <a:r>
              <a:rPr sz="2800" dirty="0">
                <a:solidFill>
                  <a:srgbClr val="737373"/>
                </a:solidFill>
                <a:latin typeface="Trebuchet MS"/>
                <a:cs typeface="Trebuchet MS"/>
              </a:rPr>
              <a:t>result</a:t>
            </a:r>
            <a:r>
              <a:rPr sz="2800" spc="20" dirty="0">
                <a:solidFill>
                  <a:srgbClr val="737373"/>
                </a:solidFill>
                <a:latin typeface="Trebuchet MS"/>
                <a:cs typeface="Trebuchet MS"/>
              </a:rPr>
              <a:t> </a:t>
            </a:r>
            <a:r>
              <a:rPr sz="2800" spc="-50" dirty="0">
                <a:solidFill>
                  <a:srgbClr val="737373"/>
                </a:solidFill>
                <a:latin typeface="Trebuchet MS"/>
                <a:cs typeface="Trebuchet MS"/>
              </a:rPr>
              <a:t>will</a:t>
            </a:r>
            <a:r>
              <a:rPr sz="2800" spc="20" dirty="0">
                <a:solidFill>
                  <a:srgbClr val="737373"/>
                </a:solidFill>
                <a:latin typeface="Trebuchet MS"/>
                <a:cs typeface="Trebuchet MS"/>
              </a:rPr>
              <a:t> </a:t>
            </a:r>
            <a:r>
              <a:rPr sz="2800" spc="125" dirty="0">
                <a:solidFill>
                  <a:srgbClr val="737373"/>
                </a:solidFill>
                <a:latin typeface="Trebuchet MS"/>
                <a:cs typeface="Trebuchet MS"/>
              </a:rPr>
              <a:t>be</a:t>
            </a:r>
            <a:r>
              <a:rPr sz="2800" spc="20" dirty="0">
                <a:solidFill>
                  <a:srgbClr val="737373"/>
                </a:solidFill>
                <a:latin typeface="Trebuchet MS"/>
                <a:cs typeface="Trebuchet MS"/>
              </a:rPr>
              <a:t> </a:t>
            </a:r>
            <a:r>
              <a:rPr sz="2800" spc="175" dirty="0">
                <a:solidFill>
                  <a:srgbClr val="737373"/>
                </a:solidFill>
                <a:latin typeface="Trebuchet MS"/>
                <a:cs typeface="Trebuchet MS"/>
              </a:rPr>
              <a:t>shown</a:t>
            </a:r>
            <a:r>
              <a:rPr sz="2800" spc="20" dirty="0">
                <a:solidFill>
                  <a:srgbClr val="737373"/>
                </a:solidFill>
                <a:latin typeface="Trebuchet MS"/>
                <a:cs typeface="Trebuchet MS"/>
              </a:rPr>
              <a:t> </a:t>
            </a:r>
            <a:r>
              <a:rPr sz="2800" dirty="0">
                <a:solidFill>
                  <a:srgbClr val="737373"/>
                </a:solidFill>
                <a:latin typeface="Trebuchet MS"/>
                <a:cs typeface="Trebuchet MS"/>
              </a:rPr>
              <a:t>to</a:t>
            </a:r>
            <a:r>
              <a:rPr sz="2800" spc="20" dirty="0">
                <a:solidFill>
                  <a:srgbClr val="737373"/>
                </a:solidFill>
                <a:latin typeface="Trebuchet MS"/>
                <a:cs typeface="Trebuchet MS"/>
              </a:rPr>
              <a:t> </a:t>
            </a:r>
            <a:r>
              <a:rPr sz="2800" dirty="0">
                <a:solidFill>
                  <a:srgbClr val="737373"/>
                </a:solidFill>
                <a:latin typeface="Trebuchet MS"/>
                <a:cs typeface="Trebuchet MS"/>
              </a:rPr>
              <a:t>the</a:t>
            </a:r>
            <a:r>
              <a:rPr sz="2800" spc="20" dirty="0">
                <a:solidFill>
                  <a:srgbClr val="737373"/>
                </a:solidFill>
                <a:latin typeface="Trebuchet MS"/>
                <a:cs typeface="Trebuchet MS"/>
              </a:rPr>
              <a:t> </a:t>
            </a:r>
            <a:r>
              <a:rPr sz="2800" spc="-10" dirty="0">
                <a:solidFill>
                  <a:srgbClr val="737373"/>
                </a:solidFill>
                <a:latin typeface="Trebuchet MS"/>
                <a:cs typeface="Trebuchet MS"/>
              </a:rPr>
              <a:t>user.</a:t>
            </a:r>
            <a:endParaRPr sz="28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3462" y="464007"/>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3" name="object 3"/>
          <p:cNvSpPr/>
          <p:nvPr/>
        </p:nvSpPr>
        <p:spPr>
          <a:xfrm>
            <a:off x="15784461" y="869948"/>
            <a:ext cx="317500" cy="317500"/>
          </a:xfrm>
          <a:custGeom>
            <a:avLst/>
            <a:gdLst/>
            <a:ahLst/>
            <a:cxnLst/>
            <a:rect l="l" t="t" r="r" b="b"/>
            <a:pathLst>
              <a:path w="317500" h="317500">
                <a:moveTo>
                  <a:pt x="158754" y="317499"/>
                </a:moveTo>
                <a:lnTo>
                  <a:pt x="108572" y="309406"/>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6"/>
                </a:lnTo>
                <a:lnTo>
                  <a:pt x="158754" y="317499"/>
                </a:lnTo>
                <a:close/>
              </a:path>
            </a:pathLst>
          </a:custGeom>
          <a:solidFill>
            <a:srgbClr val="00ACEF"/>
          </a:solidFill>
        </p:spPr>
        <p:txBody>
          <a:bodyPr wrap="square" lIns="0" tIns="0" rIns="0" bIns="0" rtlCol="0"/>
          <a:lstStyle/>
          <a:p>
            <a:endParaRPr/>
          </a:p>
        </p:txBody>
      </p:sp>
      <p:sp>
        <p:nvSpPr>
          <p:cNvPr id="4" name="object 4"/>
          <p:cNvSpPr/>
          <p:nvPr/>
        </p:nvSpPr>
        <p:spPr>
          <a:xfrm>
            <a:off x="16232813" y="869948"/>
            <a:ext cx="317500" cy="317500"/>
          </a:xfrm>
          <a:custGeom>
            <a:avLst/>
            <a:gdLst/>
            <a:ahLst/>
            <a:cxnLst/>
            <a:rect l="l" t="t" r="r" b="b"/>
            <a:pathLst>
              <a:path w="317500" h="317500">
                <a:moveTo>
                  <a:pt x="158753" y="317499"/>
                </a:moveTo>
                <a:lnTo>
                  <a:pt x="108572" y="309406"/>
                </a:lnTo>
                <a:lnTo>
                  <a:pt x="64993" y="286870"/>
                </a:lnTo>
                <a:lnTo>
                  <a:pt x="30628" y="252505"/>
                </a:lnTo>
                <a:lnTo>
                  <a:pt x="8092" y="208927"/>
                </a:lnTo>
                <a:lnTo>
                  <a:pt x="0" y="158753"/>
                </a:lnTo>
                <a:lnTo>
                  <a:pt x="8092" y="108572"/>
                </a:lnTo>
                <a:lnTo>
                  <a:pt x="30628" y="64994"/>
                </a:lnTo>
                <a:lnTo>
                  <a:pt x="64993" y="30629"/>
                </a:lnTo>
                <a:lnTo>
                  <a:pt x="108572" y="8093"/>
                </a:lnTo>
                <a:lnTo>
                  <a:pt x="158750" y="0"/>
                </a:lnTo>
                <a:lnTo>
                  <a:pt x="208926" y="8093"/>
                </a:lnTo>
                <a:lnTo>
                  <a:pt x="252505" y="30629"/>
                </a:lnTo>
                <a:lnTo>
                  <a:pt x="286869" y="64994"/>
                </a:lnTo>
                <a:lnTo>
                  <a:pt x="309405" y="108572"/>
                </a:lnTo>
                <a:lnTo>
                  <a:pt x="317498" y="158747"/>
                </a:lnTo>
                <a:lnTo>
                  <a:pt x="309405" y="208927"/>
                </a:lnTo>
                <a:lnTo>
                  <a:pt x="286869" y="252505"/>
                </a:lnTo>
                <a:lnTo>
                  <a:pt x="252505" y="286870"/>
                </a:lnTo>
                <a:lnTo>
                  <a:pt x="208926" y="309406"/>
                </a:lnTo>
                <a:lnTo>
                  <a:pt x="158753" y="317499"/>
                </a:lnTo>
                <a:close/>
              </a:path>
            </a:pathLst>
          </a:custGeom>
          <a:solidFill>
            <a:srgbClr val="FF5757"/>
          </a:solidFill>
        </p:spPr>
        <p:txBody>
          <a:bodyPr wrap="square" lIns="0" tIns="0" rIns="0" bIns="0" rtlCol="0"/>
          <a:lstStyle/>
          <a:p>
            <a:endParaRPr/>
          </a:p>
        </p:txBody>
      </p:sp>
      <p:sp>
        <p:nvSpPr>
          <p:cNvPr id="5" name="object 5"/>
          <p:cNvSpPr/>
          <p:nvPr/>
        </p:nvSpPr>
        <p:spPr>
          <a:xfrm>
            <a:off x="16681169" y="869948"/>
            <a:ext cx="317500" cy="317500"/>
          </a:xfrm>
          <a:custGeom>
            <a:avLst/>
            <a:gdLst/>
            <a:ahLst/>
            <a:cxnLst/>
            <a:rect l="l" t="t" r="r" b="b"/>
            <a:pathLst>
              <a:path w="317500" h="317500">
                <a:moveTo>
                  <a:pt x="158753" y="317499"/>
                </a:moveTo>
                <a:lnTo>
                  <a:pt x="108571" y="309406"/>
                </a:lnTo>
                <a:lnTo>
                  <a:pt x="64993" y="286870"/>
                </a:lnTo>
                <a:lnTo>
                  <a:pt x="30628" y="252505"/>
                </a:lnTo>
                <a:lnTo>
                  <a:pt x="8092" y="208927"/>
                </a:lnTo>
                <a:lnTo>
                  <a:pt x="0" y="158755"/>
                </a:lnTo>
                <a:lnTo>
                  <a:pt x="8092" y="108572"/>
                </a:lnTo>
                <a:lnTo>
                  <a:pt x="30628" y="64994"/>
                </a:lnTo>
                <a:lnTo>
                  <a:pt x="64993" y="30629"/>
                </a:lnTo>
                <a:lnTo>
                  <a:pt x="108571" y="8093"/>
                </a:lnTo>
                <a:lnTo>
                  <a:pt x="158749" y="0"/>
                </a:lnTo>
                <a:lnTo>
                  <a:pt x="208926" y="8093"/>
                </a:lnTo>
                <a:lnTo>
                  <a:pt x="252504" y="30629"/>
                </a:lnTo>
                <a:lnTo>
                  <a:pt x="286869" y="64994"/>
                </a:lnTo>
                <a:lnTo>
                  <a:pt x="309405" y="108572"/>
                </a:lnTo>
                <a:lnTo>
                  <a:pt x="317497" y="158744"/>
                </a:lnTo>
                <a:lnTo>
                  <a:pt x="309405" y="208927"/>
                </a:lnTo>
                <a:lnTo>
                  <a:pt x="286869" y="252505"/>
                </a:lnTo>
                <a:lnTo>
                  <a:pt x="252504" y="286870"/>
                </a:lnTo>
                <a:lnTo>
                  <a:pt x="208926" y="309406"/>
                </a:lnTo>
                <a:lnTo>
                  <a:pt x="158753" y="317499"/>
                </a:lnTo>
                <a:close/>
              </a:path>
            </a:pathLst>
          </a:custGeom>
          <a:solidFill>
            <a:srgbClr val="FFDE58"/>
          </a:solidFill>
        </p:spPr>
        <p:txBody>
          <a:bodyPr wrap="square" lIns="0" tIns="0" rIns="0" bIns="0" rtlCol="0"/>
          <a:lstStyle/>
          <a:p>
            <a:endParaRPr/>
          </a:p>
        </p:txBody>
      </p:sp>
      <p:grpSp>
        <p:nvGrpSpPr>
          <p:cNvPr id="6" name="object 6"/>
          <p:cNvGrpSpPr/>
          <p:nvPr/>
        </p:nvGrpSpPr>
        <p:grpSpPr>
          <a:xfrm>
            <a:off x="6822944" y="4655700"/>
            <a:ext cx="4646930" cy="3752850"/>
            <a:chOff x="6822944" y="4655700"/>
            <a:chExt cx="4646930" cy="3752850"/>
          </a:xfrm>
        </p:grpSpPr>
        <p:pic>
          <p:nvPicPr>
            <p:cNvPr id="7" name="object 7"/>
            <p:cNvPicPr/>
            <p:nvPr/>
          </p:nvPicPr>
          <p:blipFill>
            <a:blip r:embed="rId2" cstate="print"/>
            <a:stretch>
              <a:fillRect/>
            </a:stretch>
          </p:blipFill>
          <p:spPr>
            <a:xfrm>
              <a:off x="6822944" y="4655700"/>
              <a:ext cx="2457449" cy="3752849"/>
            </a:xfrm>
            <a:prstGeom prst="rect">
              <a:avLst/>
            </a:prstGeom>
          </p:spPr>
        </p:pic>
        <p:pic>
          <p:nvPicPr>
            <p:cNvPr id="8" name="object 8"/>
            <p:cNvPicPr/>
            <p:nvPr/>
          </p:nvPicPr>
          <p:blipFill>
            <a:blip r:embed="rId3" cstate="print"/>
            <a:stretch>
              <a:fillRect/>
            </a:stretch>
          </p:blipFill>
          <p:spPr>
            <a:xfrm>
              <a:off x="9283430" y="5130417"/>
              <a:ext cx="1066799" cy="3248024"/>
            </a:xfrm>
            <a:prstGeom prst="rect">
              <a:avLst/>
            </a:prstGeom>
          </p:spPr>
        </p:pic>
        <p:pic>
          <p:nvPicPr>
            <p:cNvPr id="9" name="object 9"/>
            <p:cNvPicPr/>
            <p:nvPr/>
          </p:nvPicPr>
          <p:blipFill>
            <a:blip r:embed="rId4" cstate="print"/>
            <a:stretch>
              <a:fillRect/>
            </a:stretch>
          </p:blipFill>
          <p:spPr>
            <a:xfrm>
              <a:off x="10364725" y="5237800"/>
              <a:ext cx="1104899" cy="3095624"/>
            </a:xfrm>
            <a:prstGeom prst="rect">
              <a:avLst/>
            </a:prstGeom>
          </p:spPr>
        </p:pic>
      </p:grpSp>
      <p:sp>
        <p:nvSpPr>
          <p:cNvPr id="10" name="object 10"/>
          <p:cNvSpPr txBox="1">
            <a:spLocks noGrp="1"/>
          </p:cNvSpPr>
          <p:nvPr>
            <p:ph type="title"/>
          </p:nvPr>
        </p:nvSpPr>
        <p:spPr>
          <a:xfrm>
            <a:off x="7619837" y="597144"/>
            <a:ext cx="3048635" cy="939800"/>
          </a:xfrm>
          <a:prstGeom prst="rect">
            <a:avLst/>
          </a:prstGeom>
        </p:spPr>
        <p:txBody>
          <a:bodyPr vert="horz" wrap="square" lIns="0" tIns="12700" rIns="0" bIns="0" rtlCol="0">
            <a:spAutoFit/>
          </a:bodyPr>
          <a:lstStyle/>
          <a:p>
            <a:pPr marL="12700">
              <a:lnSpc>
                <a:spcPct val="100000"/>
              </a:lnSpc>
              <a:spcBef>
                <a:spcPts val="100"/>
              </a:spcBef>
            </a:pPr>
            <a:r>
              <a:rPr spc="-484" dirty="0">
                <a:latin typeface="Verdana"/>
                <a:cs typeface="Verdana"/>
              </a:rPr>
              <a:t>PAPERS</a:t>
            </a:r>
          </a:p>
        </p:txBody>
      </p:sp>
      <p:pic>
        <p:nvPicPr>
          <p:cNvPr id="11" name="object 11"/>
          <p:cNvPicPr/>
          <p:nvPr/>
        </p:nvPicPr>
        <p:blipFill>
          <a:blip r:embed="rId5" cstate="print"/>
          <a:stretch>
            <a:fillRect/>
          </a:stretch>
        </p:blipFill>
        <p:spPr>
          <a:xfrm>
            <a:off x="806474" y="8959214"/>
            <a:ext cx="114300" cy="114299"/>
          </a:xfrm>
          <a:prstGeom prst="rect">
            <a:avLst/>
          </a:prstGeom>
        </p:spPr>
      </p:pic>
      <p:pic>
        <p:nvPicPr>
          <p:cNvPr id="12" name="object 12"/>
          <p:cNvPicPr/>
          <p:nvPr/>
        </p:nvPicPr>
        <p:blipFill>
          <a:blip r:embed="rId5" cstate="print"/>
          <a:stretch>
            <a:fillRect/>
          </a:stretch>
        </p:blipFill>
        <p:spPr>
          <a:xfrm>
            <a:off x="806474" y="9454514"/>
            <a:ext cx="114300" cy="114299"/>
          </a:xfrm>
          <a:prstGeom prst="rect">
            <a:avLst/>
          </a:prstGeom>
        </p:spPr>
      </p:pic>
      <p:sp>
        <p:nvSpPr>
          <p:cNvPr id="13" name="object 13"/>
          <p:cNvSpPr txBox="1"/>
          <p:nvPr/>
        </p:nvSpPr>
        <p:spPr>
          <a:xfrm>
            <a:off x="1093365" y="8693778"/>
            <a:ext cx="6237605" cy="1016000"/>
          </a:xfrm>
          <a:prstGeom prst="rect">
            <a:avLst/>
          </a:prstGeom>
        </p:spPr>
        <p:txBody>
          <a:bodyPr vert="horz" wrap="square" lIns="0" tIns="12700" rIns="0" bIns="0" rtlCol="0">
            <a:spAutoFit/>
          </a:bodyPr>
          <a:lstStyle/>
          <a:p>
            <a:pPr marL="12700" marR="5080">
              <a:lnSpc>
                <a:spcPct val="116100"/>
              </a:lnSpc>
              <a:spcBef>
                <a:spcPts val="100"/>
              </a:spcBef>
            </a:pPr>
            <a:r>
              <a:rPr sz="2800" spc="-10" dirty="0">
                <a:solidFill>
                  <a:srgbClr val="737373"/>
                </a:solidFill>
                <a:latin typeface="Trebuchet MS"/>
                <a:cs typeface="Trebuchet MS"/>
              </a:rPr>
              <a:t>https://arxiv.org/pdf/1906.05409.pdf https://arxiv.org/pdf/1909.09638.pdf</a:t>
            </a:r>
            <a:endParaRPr sz="2800">
              <a:latin typeface="Trebuchet MS"/>
              <a:cs typeface="Trebuchet MS"/>
            </a:endParaRPr>
          </a:p>
        </p:txBody>
      </p:sp>
      <p:sp>
        <p:nvSpPr>
          <p:cNvPr id="14" name="object 14"/>
          <p:cNvSpPr txBox="1"/>
          <p:nvPr/>
        </p:nvSpPr>
        <p:spPr>
          <a:xfrm>
            <a:off x="488974" y="1828283"/>
            <a:ext cx="16713200" cy="3492500"/>
          </a:xfrm>
          <a:prstGeom prst="rect">
            <a:avLst/>
          </a:prstGeom>
        </p:spPr>
        <p:txBody>
          <a:bodyPr vert="horz" wrap="square" lIns="0" tIns="12700" rIns="0" bIns="0" rtlCol="0">
            <a:spAutoFit/>
          </a:bodyPr>
          <a:lstStyle/>
          <a:p>
            <a:pPr marL="12700" marR="5080">
              <a:lnSpc>
                <a:spcPct val="116100"/>
              </a:lnSpc>
              <a:spcBef>
                <a:spcPts val="100"/>
              </a:spcBef>
            </a:pPr>
            <a:r>
              <a:rPr sz="2800" spc="85" dirty="0">
                <a:solidFill>
                  <a:srgbClr val="737373"/>
                </a:solidFill>
                <a:latin typeface="Trebuchet MS"/>
                <a:cs typeface="Trebuchet MS"/>
              </a:rPr>
              <a:t>There</a:t>
            </a:r>
            <a:r>
              <a:rPr sz="2800" spc="-35" dirty="0">
                <a:solidFill>
                  <a:srgbClr val="737373"/>
                </a:solidFill>
                <a:latin typeface="Trebuchet MS"/>
                <a:cs typeface="Trebuchet MS"/>
              </a:rPr>
              <a:t> </a:t>
            </a:r>
            <a:r>
              <a:rPr sz="2800" spc="55" dirty="0">
                <a:solidFill>
                  <a:srgbClr val="737373"/>
                </a:solidFill>
                <a:latin typeface="Trebuchet MS"/>
                <a:cs typeface="Trebuchet MS"/>
              </a:rPr>
              <a:t>are</a:t>
            </a:r>
            <a:r>
              <a:rPr sz="2800" spc="-30" dirty="0">
                <a:solidFill>
                  <a:srgbClr val="737373"/>
                </a:solidFill>
                <a:latin typeface="Trebuchet MS"/>
                <a:cs typeface="Trebuchet MS"/>
              </a:rPr>
              <a:t> </a:t>
            </a:r>
            <a:r>
              <a:rPr sz="2800" spc="220" dirty="0">
                <a:solidFill>
                  <a:srgbClr val="737373"/>
                </a:solidFill>
                <a:latin typeface="Trebuchet MS"/>
                <a:cs typeface="Trebuchet MS"/>
              </a:rPr>
              <a:t>2</a:t>
            </a:r>
            <a:r>
              <a:rPr sz="2800" spc="-30" dirty="0">
                <a:solidFill>
                  <a:srgbClr val="737373"/>
                </a:solidFill>
                <a:latin typeface="Trebuchet MS"/>
                <a:cs typeface="Trebuchet MS"/>
              </a:rPr>
              <a:t> </a:t>
            </a:r>
            <a:r>
              <a:rPr sz="2800" spc="125" dirty="0">
                <a:solidFill>
                  <a:srgbClr val="737373"/>
                </a:solidFill>
                <a:latin typeface="Trebuchet MS"/>
                <a:cs typeface="Trebuchet MS"/>
              </a:rPr>
              <a:t>papers</a:t>
            </a:r>
            <a:r>
              <a:rPr sz="2800" spc="-30" dirty="0">
                <a:solidFill>
                  <a:srgbClr val="737373"/>
                </a:solidFill>
                <a:latin typeface="Trebuchet MS"/>
                <a:cs typeface="Trebuchet MS"/>
              </a:rPr>
              <a:t> </a:t>
            </a:r>
            <a:r>
              <a:rPr sz="2800" spc="95" dirty="0">
                <a:solidFill>
                  <a:srgbClr val="737373"/>
                </a:solidFill>
                <a:latin typeface="Trebuchet MS"/>
                <a:cs typeface="Trebuchet MS"/>
              </a:rPr>
              <a:t>regarding</a:t>
            </a:r>
            <a:r>
              <a:rPr sz="2800" spc="-30" dirty="0">
                <a:solidFill>
                  <a:srgbClr val="737373"/>
                </a:solidFill>
                <a:latin typeface="Trebuchet MS"/>
                <a:cs typeface="Trebuchet MS"/>
              </a:rPr>
              <a:t> </a:t>
            </a:r>
            <a:r>
              <a:rPr sz="2800" spc="50" dirty="0">
                <a:solidFill>
                  <a:srgbClr val="737373"/>
                </a:solidFill>
                <a:latin typeface="Trebuchet MS"/>
                <a:cs typeface="Trebuchet MS"/>
              </a:rPr>
              <a:t>this</a:t>
            </a:r>
            <a:r>
              <a:rPr sz="2800" spc="-30" dirty="0">
                <a:solidFill>
                  <a:srgbClr val="737373"/>
                </a:solidFill>
                <a:latin typeface="Trebuchet MS"/>
                <a:cs typeface="Trebuchet MS"/>
              </a:rPr>
              <a:t> </a:t>
            </a:r>
            <a:r>
              <a:rPr sz="2800" spc="80" dirty="0">
                <a:solidFill>
                  <a:srgbClr val="737373"/>
                </a:solidFill>
                <a:latin typeface="Trebuchet MS"/>
                <a:cs typeface="Trebuchet MS"/>
              </a:rPr>
              <a:t>dataset</a:t>
            </a:r>
            <a:r>
              <a:rPr sz="2800" spc="-30" dirty="0">
                <a:solidFill>
                  <a:srgbClr val="737373"/>
                </a:solidFill>
                <a:latin typeface="Trebuchet MS"/>
                <a:cs typeface="Trebuchet MS"/>
              </a:rPr>
              <a:t> </a:t>
            </a:r>
            <a:r>
              <a:rPr sz="2800" spc="120" dirty="0">
                <a:solidFill>
                  <a:srgbClr val="737373"/>
                </a:solidFill>
                <a:latin typeface="Trebuchet MS"/>
                <a:cs typeface="Trebuchet MS"/>
              </a:rPr>
              <a:t>and</a:t>
            </a:r>
            <a:r>
              <a:rPr sz="2800" spc="-35" dirty="0">
                <a:solidFill>
                  <a:srgbClr val="737373"/>
                </a:solidFill>
                <a:latin typeface="Trebuchet MS"/>
                <a:cs typeface="Trebuchet MS"/>
              </a:rPr>
              <a:t> </a:t>
            </a:r>
            <a:r>
              <a:rPr sz="2800" dirty="0">
                <a:solidFill>
                  <a:srgbClr val="737373"/>
                </a:solidFill>
                <a:latin typeface="Trebuchet MS"/>
                <a:cs typeface="Trebuchet MS"/>
              </a:rPr>
              <a:t>its</a:t>
            </a:r>
            <a:r>
              <a:rPr sz="2800" spc="-30" dirty="0">
                <a:solidFill>
                  <a:srgbClr val="737373"/>
                </a:solidFill>
                <a:latin typeface="Trebuchet MS"/>
                <a:cs typeface="Trebuchet MS"/>
              </a:rPr>
              <a:t> </a:t>
            </a:r>
            <a:r>
              <a:rPr sz="2800" spc="50" dirty="0">
                <a:solidFill>
                  <a:srgbClr val="737373"/>
                </a:solidFill>
                <a:latin typeface="Trebuchet MS"/>
                <a:cs typeface="Trebuchet MS"/>
              </a:rPr>
              <a:t>classification</a:t>
            </a:r>
            <a:r>
              <a:rPr sz="2800" spc="-30" dirty="0">
                <a:solidFill>
                  <a:srgbClr val="737373"/>
                </a:solidFill>
                <a:latin typeface="Trebuchet MS"/>
                <a:cs typeface="Trebuchet MS"/>
              </a:rPr>
              <a:t> </a:t>
            </a:r>
            <a:r>
              <a:rPr sz="2800" dirty="0">
                <a:solidFill>
                  <a:srgbClr val="737373"/>
                </a:solidFill>
                <a:latin typeface="Trebuchet MS"/>
                <a:cs typeface="Trebuchet MS"/>
              </a:rPr>
              <a:t>problem.</a:t>
            </a:r>
            <a:r>
              <a:rPr sz="2800" spc="-30" dirty="0">
                <a:solidFill>
                  <a:srgbClr val="737373"/>
                </a:solidFill>
                <a:latin typeface="Trebuchet MS"/>
                <a:cs typeface="Trebuchet MS"/>
              </a:rPr>
              <a:t> </a:t>
            </a:r>
            <a:r>
              <a:rPr sz="2800" spc="120" dirty="0">
                <a:solidFill>
                  <a:srgbClr val="737373"/>
                </a:solidFill>
                <a:latin typeface="Trebuchet MS"/>
                <a:cs typeface="Trebuchet MS"/>
              </a:rPr>
              <a:t>The</a:t>
            </a:r>
            <a:r>
              <a:rPr sz="2800" spc="-30" dirty="0">
                <a:solidFill>
                  <a:srgbClr val="737373"/>
                </a:solidFill>
                <a:latin typeface="Trebuchet MS"/>
                <a:cs typeface="Trebuchet MS"/>
              </a:rPr>
              <a:t> </a:t>
            </a:r>
            <a:r>
              <a:rPr sz="2800" spc="65" dirty="0">
                <a:solidFill>
                  <a:srgbClr val="737373"/>
                </a:solidFill>
                <a:latin typeface="Trebuchet MS"/>
                <a:cs typeface="Trebuchet MS"/>
              </a:rPr>
              <a:t>model</a:t>
            </a:r>
            <a:r>
              <a:rPr sz="2800" spc="-30" dirty="0">
                <a:solidFill>
                  <a:srgbClr val="737373"/>
                </a:solidFill>
                <a:latin typeface="Trebuchet MS"/>
                <a:cs typeface="Trebuchet MS"/>
              </a:rPr>
              <a:t> </a:t>
            </a:r>
            <a:r>
              <a:rPr sz="2800" dirty="0">
                <a:solidFill>
                  <a:srgbClr val="737373"/>
                </a:solidFill>
                <a:latin typeface="Trebuchet MS"/>
                <a:cs typeface="Trebuchet MS"/>
              </a:rPr>
              <a:t>that</a:t>
            </a:r>
            <a:r>
              <a:rPr sz="2800" spc="-30" dirty="0">
                <a:solidFill>
                  <a:srgbClr val="737373"/>
                </a:solidFill>
                <a:latin typeface="Trebuchet MS"/>
                <a:cs typeface="Trebuchet MS"/>
              </a:rPr>
              <a:t> </a:t>
            </a:r>
            <a:r>
              <a:rPr sz="2800" spc="60" dirty="0">
                <a:solidFill>
                  <a:srgbClr val="737373"/>
                </a:solidFill>
                <a:latin typeface="Trebuchet MS"/>
                <a:cs typeface="Trebuchet MS"/>
              </a:rPr>
              <a:t>were </a:t>
            </a:r>
            <a:r>
              <a:rPr sz="2800" spc="100" dirty="0">
                <a:solidFill>
                  <a:srgbClr val="737373"/>
                </a:solidFill>
                <a:latin typeface="Trebuchet MS"/>
                <a:cs typeface="Trebuchet MS"/>
              </a:rPr>
              <a:t>decided</a:t>
            </a:r>
            <a:r>
              <a:rPr sz="2800" spc="-45" dirty="0">
                <a:solidFill>
                  <a:srgbClr val="737373"/>
                </a:solidFill>
                <a:latin typeface="Trebuchet MS"/>
                <a:cs typeface="Trebuchet MS"/>
              </a:rPr>
              <a:t> </a:t>
            </a:r>
            <a:r>
              <a:rPr sz="2800" dirty="0">
                <a:solidFill>
                  <a:srgbClr val="737373"/>
                </a:solidFill>
                <a:latin typeface="Trebuchet MS"/>
                <a:cs typeface="Trebuchet MS"/>
              </a:rPr>
              <a:t>to</a:t>
            </a:r>
            <a:r>
              <a:rPr sz="2800" spc="-45" dirty="0">
                <a:solidFill>
                  <a:srgbClr val="737373"/>
                </a:solidFill>
                <a:latin typeface="Trebuchet MS"/>
                <a:cs typeface="Trebuchet MS"/>
              </a:rPr>
              <a:t> </a:t>
            </a:r>
            <a:r>
              <a:rPr sz="2800" spc="165" dirty="0">
                <a:solidFill>
                  <a:srgbClr val="737373"/>
                </a:solidFill>
                <a:latin typeface="Trebuchet MS"/>
                <a:cs typeface="Trebuchet MS"/>
              </a:rPr>
              <a:t>use</a:t>
            </a:r>
            <a:r>
              <a:rPr sz="2800" spc="-45" dirty="0">
                <a:solidFill>
                  <a:srgbClr val="737373"/>
                </a:solidFill>
                <a:latin typeface="Trebuchet MS"/>
                <a:cs typeface="Trebuchet MS"/>
              </a:rPr>
              <a:t> </a:t>
            </a:r>
            <a:r>
              <a:rPr sz="2800" spc="80" dirty="0">
                <a:solidFill>
                  <a:srgbClr val="737373"/>
                </a:solidFill>
                <a:latin typeface="Trebuchet MS"/>
                <a:cs typeface="Trebuchet MS"/>
              </a:rPr>
              <a:t>were</a:t>
            </a:r>
            <a:r>
              <a:rPr sz="2800" spc="-45" dirty="0">
                <a:solidFill>
                  <a:srgbClr val="737373"/>
                </a:solidFill>
                <a:latin typeface="Trebuchet MS"/>
                <a:cs typeface="Trebuchet MS"/>
              </a:rPr>
              <a:t> </a:t>
            </a:r>
            <a:r>
              <a:rPr sz="2800" spc="75" dirty="0">
                <a:solidFill>
                  <a:srgbClr val="737373"/>
                </a:solidFill>
                <a:latin typeface="Trebuchet MS"/>
                <a:cs typeface="Trebuchet MS"/>
              </a:rPr>
              <a:t>mostly</a:t>
            </a:r>
            <a:r>
              <a:rPr sz="2800" spc="-40" dirty="0">
                <a:solidFill>
                  <a:srgbClr val="737373"/>
                </a:solidFill>
                <a:latin typeface="Trebuchet MS"/>
                <a:cs typeface="Trebuchet MS"/>
              </a:rPr>
              <a:t> </a:t>
            </a:r>
            <a:r>
              <a:rPr sz="2800" spc="90" dirty="0">
                <a:solidFill>
                  <a:srgbClr val="737373"/>
                </a:solidFill>
                <a:latin typeface="Trebuchet MS"/>
                <a:cs typeface="Trebuchet MS"/>
              </a:rPr>
              <a:t>Logistic</a:t>
            </a:r>
            <a:r>
              <a:rPr sz="2800" spc="-45" dirty="0">
                <a:solidFill>
                  <a:srgbClr val="737373"/>
                </a:solidFill>
                <a:latin typeface="Trebuchet MS"/>
                <a:cs typeface="Trebuchet MS"/>
              </a:rPr>
              <a:t> </a:t>
            </a:r>
            <a:r>
              <a:rPr sz="2800" spc="135" dirty="0">
                <a:solidFill>
                  <a:srgbClr val="737373"/>
                </a:solidFill>
                <a:latin typeface="Trebuchet MS"/>
                <a:cs typeface="Trebuchet MS"/>
              </a:rPr>
              <a:t>Regression</a:t>
            </a:r>
            <a:r>
              <a:rPr sz="2800" spc="-45" dirty="0">
                <a:solidFill>
                  <a:srgbClr val="737373"/>
                </a:solidFill>
                <a:latin typeface="Trebuchet MS"/>
                <a:cs typeface="Trebuchet MS"/>
              </a:rPr>
              <a:t> </a:t>
            </a:r>
            <a:r>
              <a:rPr sz="2800" spc="60" dirty="0">
                <a:solidFill>
                  <a:srgbClr val="737373"/>
                </a:solidFill>
                <a:latin typeface="Trebuchet MS"/>
                <a:cs typeface="Trebuchet MS"/>
              </a:rPr>
              <a:t>(LR)</a:t>
            </a:r>
            <a:r>
              <a:rPr sz="2800" spc="-45" dirty="0">
                <a:solidFill>
                  <a:srgbClr val="737373"/>
                </a:solidFill>
                <a:latin typeface="Trebuchet MS"/>
                <a:cs typeface="Trebuchet MS"/>
              </a:rPr>
              <a:t> </a:t>
            </a:r>
            <a:r>
              <a:rPr sz="2800" spc="120" dirty="0">
                <a:solidFill>
                  <a:srgbClr val="737373"/>
                </a:solidFill>
                <a:latin typeface="Trebuchet MS"/>
                <a:cs typeface="Trebuchet MS"/>
              </a:rPr>
              <a:t>and</a:t>
            </a:r>
            <a:r>
              <a:rPr sz="2800" spc="-45" dirty="0">
                <a:solidFill>
                  <a:srgbClr val="737373"/>
                </a:solidFill>
                <a:latin typeface="Trebuchet MS"/>
                <a:cs typeface="Trebuchet MS"/>
              </a:rPr>
              <a:t> </a:t>
            </a:r>
            <a:r>
              <a:rPr sz="2800" spc="105" dirty="0">
                <a:solidFill>
                  <a:srgbClr val="737373"/>
                </a:solidFill>
                <a:latin typeface="Trebuchet MS"/>
                <a:cs typeface="Trebuchet MS"/>
              </a:rPr>
              <a:t>also</a:t>
            </a:r>
            <a:r>
              <a:rPr sz="2800" spc="-40" dirty="0">
                <a:solidFill>
                  <a:srgbClr val="737373"/>
                </a:solidFill>
                <a:latin typeface="Trebuchet MS"/>
                <a:cs typeface="Trebuchet MS"/>
              </a:rPr>
              <a:t> </a:t>
            </a:r>
            <a:r>
              <a:rPr sz="2800" spc="150" dirty="0">
                <a:solidFill>
                  <a:srgbClr val="737373"/>
                </a:solidFill>
                <a:latin typeface="Trebuchet MS"/>
                <a:cs typeface="Trebuchet MS"/>
              </a:rPr>
              <a:t>Deep</a:t>
            </a:r>
            <a:r>
              <a:rPr sz="2800" spc="-45" dirty="0">
                <a:solidFill>
                  <a:srgbClr val="737373"/>
                </a:solidFill>
                <a:latin typeface="Trebuchet MS"/>
                <a:cs typeface="Trebuchet MS"/>
              </a:rPr>
              <a:t> </a:t>
            </a:r>
            <a:r>
              <a:rPr sz="2800" spc="60" dirty="0">
                <a:solidFill>
                  <a:srgbClr val="737373"/>
                </a:solidFill>
                <a:latin typeface="Trebuchet MS"/>
                <a:cs typeface="Trebuchet MS"/>
              </a:rPr>
              <a:t>Neural</a:t>
            </a:r>
            <a:r>
              <a:rPr sz="2800" spc="-45" dirty="0">
                <a:solidFill>
                  <a:srgbClr val="737373"/>
                </a:solidFill>
                <a:latin typeface="Trebuchet MS"/>
                <a:cs typeface="Trebuchet MS"/>
              </a:rPr>
              <a:t> </a:t>
            </a:r>
            <a:r>
              <a:rPr sz="2800" spc="125" dirty="0">
                <a:solidFill>
                  <a:srgbClr val="737373"/>
                </a:solidFill>
                <a:latin typeface="Trebuchet MS"/>
                <a:cs typeface="Trebuchet MS"/>
              </a:rPr>
              <a:t>Networks</a:t>
            </a:r>
            <a:r>
              <a:rPr sz="2800" spc="-45" dirty="0">
                <a:solidFill>
                  <a:srgbClr val="737373"/>
                </a:solidFill>
                <a:latin typeface="Trebuchet MS"/>
                <a:cs typeface="Trebuchet MS"/>
              </a:rPr>
              <a:t> </a:t>
            </a:r>
            <a:r>
              <a:rPr sz="2800" spc="95" dirty="0">
                <a:solidFill>
                  <a:srgbClr val="737373"/>
                </a:solidFill>
                <a:latin typeface="Trebuchet MS"/>
                <a:cs typeface="Trebuchet MS"/>
              </a:rPr>
              <a:t>(DNN).</a:t>
            </a:r>
            <a:r>
              <a:rPr sz="2800" spc="-45" dirty="0">
                <a:solidFill>
                  <a:srgbClr val="737373"/>
                </a:solidFill>
                <a:latin typeface="Trebuchet MS"/>
                <a:cs typeface="Trebuchet MS"/>
              </a:rPr>
              <a:t> </a:t>
            </a:r>
            <a:r>
              <a:rPr sz="2800" spc="250" dirty="0">
                <a:solidFill>
                  <a:srgbClr val="737373"/>
                </a:solidFill>
                <a:latin typeface="Trebuchet MS"/>
                <a:cs typeface="Trebuchet MS"/>
              </a:rPr>
              <a:t>As </a:t>
            </a:r>
            <a:r>
              <a:rPr sz="2800" dirty="0">
                <a:solidFill>
                  <a:srgbClr val="737373"/>
                </a:solidFill>
                <a:latin typeface="Trebuchet MS"/>
                <a:cs typeface="Trebuchet MS"/>
              </a:rPr>
              <a:t>said,</a:t>
            </a:r>
            <a:r>
              <a:rPr sz="2800" spc="-25" dirty="0">
                <a:solidFill>
                  <a:srgbClr val="737373"/>
                </a:solidFill>
                <a:latin typeface="Trebuchet MS"/>
                <a:cs typeface="Trebuchet MS"/>
              </a:rPr>
              <a:t> </a:t>
            </a:r>
            <a:r>
              <a:rPr sz="2800" spc="50" dirty="0">
                <a:solidFill>
                  <a:srgbClr val="737373"/>
                </a:solidFill>
                <a:latin typeface="Trebuchet MS"/>
                <a:cs typeface="Trebuchet MS"/>
              </a:rPr>
              <a:t>classification</a:t>
            </a:r>
            <a:r>
              <a:rPr sz="2800" spc="-25" dirty="0">
                <a:solidFill>
                  <a:srgbClr val="737373"/>
                </a:solidFill>
                <a:latin typeface="Trebuchet MS"/>
                <a:cs typeface="Trebuchet MS"/>
              </a:rPr>
              <a:t> </a:t>
            </a:r>
            <a:r>
              <a:rPr sz="2800" spc="200" dirty="0">
                <a:solidFill>
                  <a:srgbClr val="737373"/>
                </a:solidFill>
                <a:latin typeface="Trebuchet MS"/>
                <a:cs typeface="Trebuchet MS"/>
              </a:rPr>
              <a:t>was</a:t>
            </a:r>
            <a:r>
              <a:rPr sz="2800" spc="-25" dirty="0">
                <a:solidFill>
                  <a:srgbClr val="737373"/>
                </a:solidFill>
                <a:latin typeface="Trebuchet MS"/>
                <a:cs typeface="Trebuchet MS"/>
              </a:rPr>
              <a:t> </a:t>
            </a:r>
            <a:r>
              <a:rPr sz="2800" spc="45" dirty="0">
                <a:solidFill>
                  <a:srgbClr val="737373"/>
                </a:solidFill>
                <a:latin typeface="Trebuchet MS"/>
                <a:cs typeface="Trebuchet MS"/>
              </a:rPr>
              <a:t>carried</a:t>
            </a:r>
            <a:r>
              <a:rPr sz="2800" spc="-25" dirty="0">
                <a:solidFill>
                  <a:srgbClr val="737373"/>
                </a:solidFill>
                <a:latin typeface="Trebuchet MS"/>
                <a:cs typeface="Trebuchet MS"/>
              </a:rPr>
              <a:t> </a:t>
            </a:r>
            <a:r>
              <a:rPr sz="2800" spc="105" dirty="0">
                <a:solidFill>
                  <a:srgbClr val="737373"/>
                </a:solidFill>
                <a:latin typeface="Trebuchet MS"/>
                <a:cs typeface="Trebuchet MS"/>
              </a:rPr>
              <a:t>also</a:t>
            </a:r>
            <a:r>
              <a:rPr sz="2800" spc="-25" dirty="0">
                <a:solidFill>
                  <a:srgbClr val="737373"/>
                </a:solidFill>
                <a:latin typeface="Trebuchet MS"/>
                <a:cs typeface="Trebuchet MS"/>
              </a:rPr>
              <a:t> </a:t>
            </a:r>
            <a:r>
              <a:rPr sz="2800" dirty="0">
                <a:solidFill>
                  <a:srgbClr val="737373"/>
                </a:solidFill>
                <a:latin typeface="Trebuchet MS"/>
                <a:cs typeface="Trebuchet MS"/>
              </a:rPr>
              <a:t>in</a:t>
            </a:r>
            <a:r>
              <a:rPr sz="2800" spc="-25" dirty="0">
                <a:solidFill>
                  <a:srgbClr val="737373"/>
                </a:solidFill>
                <a:latin typeface="Trebuchet MS"/>
                <a:cs typeface="Trebuchet MS"/>
              </a:rPr>
              <a:t> </a:t>
            </a:r>
            <a:r>
              <a:rPr sz="2800" spc="50" dirty="0">
                <a:solidFill>
                  <a:srgbClr val="737373"/>
                </a:solidFill>
                <a:latin typeface="Trebuchet MS"/>
                <a:cs typeface="Trebuchet MS"/>
              </a:rPr>
              <a:t>this</a:t>
            </a:r>
            <a:r>
              <a:rPr sz="2800" spc="-25" dirty="0">
                <a:solidFill>
                  <a:srgbClr val="737373"/>
                </a:solidFill>
                <a:latin typeface="Trebuchet MS"/>
                <a:cs typeface="Trebuchet MS"/>
              </a:rPr>
              <a:t> </a:t>
            </a:r>
            <a:r>
              <a:rPr sz="2800" spc="165" dirty="0">
                <a:solidFill>
                  <a:srgbClr val="737373"/>
                </a:solidFill>
                <a:latin typeface="Trebuchet MS"/>
                <a:cs typeface="Trebuchet MS"/>
              </a:rPr>
              <a:t>case</a:t>
            </a:r>
            <a:r>
              <a:rPr sz="2800" spc="-25" dirty="0">
                <a:solidFill>
                  <a:srgbClr val="737373"/>
                </a:solidFill>
                <a:latin typeface="Trebuchet MS"/>
                <a:cs typeface="Trebuchet MS"/>
              </a:rPr>
              <a:t> </a:t>
            </a:r>
            <a:r>
              <a:rPr sz="2800" spc="120" dirty="0">
                <a:solidFill>
                  <a:srgbClr val="737373"/>
                </a:solidFill>
                <a:latin typeface="Trebuchet MS"/>
                <a:cs typeface="Trebuchet MS"/>
              </a:rPr>
              <a:t>and</a:t>
            </a:r>
            <a:r>
              <a:rPr sz="2800" spc="-25" dirty="0">
                <a:solidFill>
                  <a:srgbClr val="737373"/>
                </a:solidFill>
                <a:latin typeface="Trebuchet MS"/>
                <a:cs typeface="Trebuchet MS"/>
              </a:rPr>
              <a:t> </a:t>
            </a:r>
            <a:r>
              <a:rPr sz="2800" dirty="0">
                <a:solidFill>
                  <a:srgbClr val="737373"/>
                </a:solidFill>
                <a:latin typeface="Trebuchet MS"/>
                <a:cs typeface="Trebuchet MS"/>
              </a:rPr>
              <a:t>the</a:t>
            </a:r>
            <a:r>
              <a:rPr sz="2800" spc="-25" dirty="0">
                <a:solidFill>
                  <a:srgbClr val="737373"/>
                </a:solidFill>
                <a:latin typeface="Trebuchet MS"/>
                <a:cs typeface="Trebuchet MS"/>
              </a:rPr>
              <a:t> </a:t>
            </a:r>
            <a:r>
              <a:rPr sz="2800" spc="75" dirty="0">
                <a:solidFill>
                  <a:srgbClr val="737373"/>
                </a:solidFill>
                <a:latin typeface="Trebuchet MS"/>
                <a:cs typeface="Trebuchet MS"/>
              </a:rPr>
              <a:t>precision</a:t>
            </a:r>
            <a:r>
              <a:rPr sz="2800" spc="-25" dirty="0">
                <a:solidFill>
                  <a:srgbClr val="737373"/>
                </a:solidFill>
                <a:latin typeface="Trebuchet MS"/>
                <a:cs typeface="Trebuchet MS"/>
              </a:rPr>
              <a:t> </a:t>
            </a:r>
            <a:r>
              <a:rPr sz="2800" spc="60" dirty="0">
                <a:solidFill>
                  <a:srgbClr val="737373"/>
                </a:solidFill>
                <a:latin typeface="Trebuchet MS"/>
                <a:cs typeface="Trebuchet MS"/>
              </a:rPr>
              <a:t>of</a:t>
            </a:r>
            <a:r>
              <a:rPr sz="2800" spc="-25" dirty="0">
                <a:solidFill>
                  <a:srgbClr val="737373"/>
                </a:solidFill>
                <a:latin typeface="Trebuchet MS"/>
                <a:cs typeface="Trebuchet MS"/>
              </a:rPr>
              <a:t> </a:t>
            </a:r>
            <a:r>
              <a:rPr sz="2800" dirty="0">
                <a:solidFill>
                  <a:srgbClr val="737373"/>
                </a:solidFill>
                <a:latin typeface="Trebuchet MS"/>
                <a:cs typeface="Trebuchet MS"/>
              </a:rPr>
              <a:t>the</a:t>
            </a:r>
            <a:r>
              <a:rPr sz="2800" spc="-25" dirty="0">
                <a:solidFill>
                  <a:srgbClr val="737373"/>
                </a:solidFill>
                <a:latin typeface="Trebuchet MS"/>
                <a:cs typeface="Trebuchet MS"/>
              </a:rPr>
              <a:t> </a:t>
            </a:r>
            <a:r>
              <a:rPr sz="2800" spc="110" dirty="0">
                <a:solidFill>
                  <a:srgbClr val="737373"/>
                </a:solidFill>
                <a:latin typeface="Trebuchet MS"/>
                <a:cs typeface="Trebuchet MS"/>
              </a:rPr>
              <a:t>models</a:t>
            </a:r>
            <a:r>
              <a:rPr sz="2800" spc="-25" dirty="0">
                <a:solidFill>
                  <a:srgbClr val="737373"/>
                </a:solidFill>
                <a:latin typeface="Trebuchet MS"/>
                <a:cs typeface="Trebuchet MS"/>
              </a:rPr>
              <a:t> </a:t>
            </a:r>
            <a:r>
              <a:rPr sz="2800" spc="200" dirty="0">
                <a:solidFill>
                  <a:srgbClr val="737373"/>
                </a:solidFill>
                <a:latin typeface="Trebuchet MS"/>
                <a:cs typeface="Trebuchet MS"/>
              </a:rPr>
              <a:t>was</a:t>
            </a:r>
            <a:r>
              <a:rPr sz="2800" spc="-20" dirty="0">
                <a:solidFill>
                  <a:srgbClr val="737373"/>
                </a:solidFill>
                <a:latin typeface="Trebuchet MS"/>
                <a:cs typeface="Trebuchet MS"/>
              </a:rPr>
              <a:t> </a:t>
            </a:r>
            <a:r>
              <a:rPr sz="2800" spc="110" dirty="0">
                <a:solidFill>
                  <a:srgbClr val="737373"/>
                </a:solidFill>
                <a:latin typeface="Trebuchet MS"/>
                <a:cs typeface="Trebuchet MS"/>
              </a:rPr>
              <a:t>measured</a:t>
            </a:r>
            <a:r>
              <a:rPr sz="2800" spc="-25" dirty="0">
                <a:solidFill>
                  <a:srgbClr val="737373"/>
                </a:solidFill>
                <a:latin typeface="Trebuchet MS"/>
                <a:cs typeface="Trebuchet MS"/>
              </a:rPr>
              <a:t> </a:t>
            </a:r>
            <a:r>
              <a:rPr sz="2800" spc="-20" dirty="0">
                <a:solidFill>
                  <a:srgbClr val="737373"/>
                </a:solidFill>
                <a:latin typeface="Trebuchet MS"/>
                <a:cs typeface="Trebuchet MS"/>
              </a:rPr>
              <a:t>with </a:t>
            </a:r>
            <a:r>
              <a:rPr sz="2800" dirty="0">
                <a:solidFill>
                  <a:srgbClr val="737373"/>
                </a:solidFill>
                <a:latin typeface="Trebuchet MS"/>
                <a:cs typeface="Trebuchet MS"/>
              </a:rPr>
              <a:t>the</a:t>
            </a:r>
            <a:r>
              <a:rPr sz="2800" spc="-45" dirty="0">
                <a:solidFill>
                  <a:srgbClr val="737373"/>
                </a:solidFill>
                <a:latin typeface="Trebuchet MS"/>
                <a:cs typeface="Trebuchet MS"/>
              </a:rPr>
              <a:t> </a:t>
            </a:r>
            <a:r>
              <a:rPr sz="2800" spc="95" dirty="0">
                <a:solidFill>
                  <a:srgbClr val="737373"/>
                </a:solidFill>
                <a:latin typeface="Trebuchet MS"/>
                <a:cs typeface="Trebuchet MS"/>
              </a:rPr>
              <a:t>Weighted</a:t>
            </a:r>
            <a:r>
              <a:rPr sz="2800" spc="-45" dirty="0">
                <a:solidFill>
                  <a:srgbClr val="737373"/>
                </a:solidFill>
                <a:latin typeface="Trebuchet MS"/>
                <a:cs typeface="Trebuchet MS"/>
              </a:rPr>
              <a:t> </a:t>
            </a:r>
            <a:r>
              <a:rPr sz="2800" spc="130" dirty="0">
                <a:solidFill>
                  <a:srgbClr val="737373"/>
                </a:solidFill>
                <a:latin typeface="Trebuchet MS"/>
                <a:cs typeface="Trebuchet MS"/>
              </a:rPr>
              <a:t>Average</a:t>
            </a:r>
            <a:r>
              <a:rPr sz="2800" spc="-45" dirty="0">
                <a:solidFill>
                  <a:srgbClr val="737373"/>
                </a:solidFill>
                <a:latin typeface="Trebuchet MS"/>
                <a:cs typeface="Trebuchet MS"/>
              </a:rPr>
              <a:t> </a:t>
            </a:r>
            <a:r>
              <a:rPr sz="2800" dirty="0">
                <a:solidFill>
                  <a:srgbClr val="737373"/>
                </a:solidFill>
                <a:latin typeface="Trebuchet MS"/>
                <a:cs typeface="Trebuchet MS"/>
              </a:rPr>
              <a:t>F1</a:t>
            </a:r>
            <a:r>
              <a:rPr sz="2800" spc="-45" dirty="0">
                <a:solidFill>
                  <a:srgbClr val="737373"/>
                </a:solidFill>
                <a:latin typeface="Trebuchet MS"/>
                <a:cs typeface="Trebuchet MS"/>
              </a:rPr>
              <a:t> </a:t>
            </a:r>
            <a:r>
              <a:rPr sz="2800" spc="90" dirty="0">
                <a:solidFill>
                  <a:srgbClr val="737373"/>
                </a:solidFill>
                <a:latin typeface="Trebuchet MS"/>
                <a:cs typeface="Trebuchet MS"/>
              </a:rPr>
              <a:t>Score.</a:t>
            </a:r>
            <a:r>
              <a:rPr sz="2800" spc="-40" dirty="0">
                <a:solidFill>
                  <a:srgbClr val="737373"/>
                </a:solidFill>
                <a:latin typeface="Trebuchet MS"/>
                <a:cs typeface="Trebuchet MS"/>
              </a:rPr>
              <a:t> </a:t>
            </a:r>
            <a:r>
              <a:rPr sz="2800" spc="120" dirty="0">
                <a:solidFill>
                  <a:srgbClr val="737373"/>
                </a:solidFill>
                <a:latin typeface="Trebuchet MS"/>
                <a:cs typeface="Trebuchet MS"/>
              </a:rPr>
              <a:t>The</a:t>
            </a:r>
            <a:r>
              <a:rPr sz="2800" spc="-45" dirty="0">
                <a:solidFill>
                  <a:srgbClr val="737373"/>
                </a:solidFill>
                <a:latin typeface="Trebuchet MS"/>
                <a:cs typeface="Trebuchet MS"/>
              </a:rPr>
              <a:t> </a:t>
            </a:r>
            <a:r>
              <a:rPr sz="2800" spc="110" dirty="0">
                <a:solidFill>
                  <a:srgbClr val="737373"/>
                </a:solidFill>
                <a:latin typeface="Trebuchet MS"/>
                <a:cs typeface="Trebuchet MS"/>
              </a:rPr>
              <a:t>models</a:t>
            </a:r>
            <a:r>
              <a:rPr sz="2800" spc="-45" dirty="0">
                <a:solidFill>
                  <a:srgbClr val="737373"/>
                </a:solidFill>
                <a:latin typeface="Trebuchet MS"/>
                <a:cs typeface="Trebuchet MS"/>
              </a:rPr>
              <a:t> </a:t>
            </a:r>
            <a:r>
              <a:rPr sz="2800" spc="80" dirty="0">
                <a:solidFill>
                  <a:srgbClr val="737373"/>
                </a:solidFill>
                <a:latin typeface="Trebuchet MS"/>
                <a:cs typeface="Trebuchet MS"/>
              </a:rPr>
              <a:t>were</a:t>
            </a:r>
            <a:r>
              <a:rPr sz="2800" spc="-45" dirty="0">
                <a:solidFill>
                  <a:srgbClr val="737373"/>
                </a:solidFill>
                <a:latin typeface="Trebuchet MS"/>
                <a:cs typeface="Trebuchet MS"/>
              </a:rPr>
              <a:t> </a:t>
            </a:r>
            <a:r>
              <a:rPr sz="2800" spc="75" dirty="0">
                <a:solidFill>
                  <a:srgbClr val="737373"/>
                </a:solidFill>
                <a:latin typeface="Trebuchet MS"/>
                <a:cs typeface="Trebuchet MS"/>
              </a:rPr>
              <a:t>tested</a:t>
            </a:r>
            <a:r>
              <a:rPr sz="2800" spc="-45" dirty="0">
                <a:solidFill>
                  <a:srgbClr val="737373"/>
                </a:solidFill>
                <a:latin typeface="Trebuchet MS"/>
                <a:cs typeface="Trebuchet MS"/>
              </a:rPr>
              <a:t> </a:t>
            </a:r>
            <a:r>
              <a:rPr sz="2800" spc="130" dirty="0">
                <a:solidFill>
                  <a:srgbClr val="737373"/>
                </a:solidFill>
                <a:latin typeface="Trebuchet MS"/>
                <a:cs typeface="Trebuchet MS"/>
              </a:rPr>
              <a:t>on</a:t>
            </a:r>
            <a:r>
              <a:rPr sz="2800" spc="-40" dirty="0">
                <a:solidFill>
                  <a:srgbClr val="737373"/>
                </a:solidFill>
                <a:latin typeface="Trebuchet MS"/>
                <a:cs typeface="Trebuchet MS"/>
              </a:rPr>
              <a:t> </a:t>
            </a:r>
            <a:r>
              <a:rPr sz="2800" dirty="0">
                <a:solidFill>
                  <a:srgbClr val="737373"/>
                </a:solidFill>
                <a:latin typeface="Trebuchet MS"/>
                <a:cs typeface="Trebuchet MS"/>
              </a:rPr>
              <a:t>the</a:t>
            </a:r>
            <a:r>
              <a:rPr sz="2800" spc="-45" dirty="0">
                <a:solidFill>
                  <a:srgbClr val="737373"/>
                </a:solidFill>
                <a:latin typeface="Trebuchet MS"/>
                <a:cs typeface="Trebuchet MS"/>
              </a:rPr>
              <a:t> </a:t>
            </a:r>
            <a:r>
              <a:rPr sz="2800" spc="120" dirty="0">
                <a:solidFill>
                  <a:srgbClr val="737373"/>
                </a:solidFill>
                <a:latin typeface="Trebuchet MS"/>
                <a:cs typeface="Trebuchet MS"/>
              </a:rPr>
              <a:t>records</a:t>
            </a:r>
            <a:r>
              <a:rPr sz="2800" spc="-45" dirty="0">
                <a:solidFill>
                  <a:srgbClr val="737373"/>
                </a:solidFill>
                <a:latin typeface="Trebuchet MS"/>
                <a:cs typeface="Trebuchet MS"/>
              </a:rPr>
              <a:t> </a:t>
            </a:r>
            <a:r>
              <a:rPr sz="2800" spc="95" dirty="0">
                <a:solidFill>
                  <a:srgbClr val="737373"/>
                </a:solidFill>
                <a:latin typeface="Trebuchet MS"/>
                <a:cs typeface="Trebuchet MS"/>
              </a:rPr>
              <a:t>regarding</a:t>
            </a:r>
            <a:r>
              <a:rPr sz="2800" spc="-45" dirty="0">
                <a:solidFill>
                  <a:srgbClr val="737373"/>
                </a:solidFill>
                <a:latin typeface="Trebuchet MS"/>
                <a:cs typeface="Trebuchet MS"/>
              </a:rPr>
              <a:t> </a:t>
            </a:r>
            <a:r>
              <a:rPr sz="2800" spc="260" dirty="0">
                <a:solidFill>
                  <a:srgbClr val="737373"/>
                </a:solidFill>
                <a:latin typeface="Trebuchet MS"/>
                <a:cs typeface="Trebuchet MS"/>
              </a:rPr>
              <a:t>6</a:t>
            </a:r>
            <a:r>
              <a:rPr sz="2800" spc="-45" dirty="0">
                <a:solidFill>
                  <a:srgbClr val="737373"/>
                </a:solidFill>
                <a:latin typeface="Trebuchet MS"/>
                <a:cs typeface="Trebuchet MS"/>
              </a:rPr>
              <a:t> </a:t>
            </a:r>
            <a:r>
              <a:rPr sz="2800" dirty="0">
                <a:solidFill>
                  <a:srgbClr val="737373"/>
                </a:solidFill>
                <a:latin typeface="Trebuchet MS"/>
                <a:cs typeface="Trebuchet MS"/>
              </a:rPr>
              <a:t>cities,</a:t>
            </a:r>
            <a:r>
              <a:rPr sz="2800" spc="-40" dirty="0">
                <a:solidFill>
                  <a:srgbClr val="737373"/>
                </a:solidFill>
                <a:latin typeface="Trebuchet MS"/>
                <a:cs typeface="Trebuchet MS"/>
              </a:rPr>
              <a:t> </a:t>
            </a:r>
            <a:r>
              <a:rPr sz="2800" spc="65" dirty="0">
                <a:solidFill>
                  <a:srgbClr val="737373"/>
                </a:solidFill>
                <a:latin typeface="Trebuchet MS"/>
                <a:cs typeface="Trebuchet MS"/>
              </a:rPr>
              <a:t>here</a:t>
            </a:r>
            <a:r>
              <a:rPr sz="2800" spc="-45" dirty="0">
                <a:solidFill>
                  <a:srgbClr val="737373"/>
                </a:solidFill>
                <a:latin typeface="Trebuchet MS"/>
                <a:cs typeface="Trebuchet MS"/>
              </a:rPr>
              <a:t> </a:t>
            </a:r>
            <a:r>
              <a:rPr sz="2800" spc="70" dirty="0">
                <a:solidFill>
                  <a:srgbClr val="737373"/>
                </a:solidFill>
                <a:latin typeface="Trebuchet MS"/>
                <a:cs typeface="Trebuchet MS"/>
              </a:rPr>
              <a:t>is </a:t>
            </a:r>
            <a:r>
              <a:rPr sz="2800" dirty="0">
                <a:solidFill>
                  <a:srgbClr val="737373"/>
                </a:solidFill>
                <a:latin typeface="Trebuchet MS"/>
                <a:cs typeface="Trebuchet MS"/>
              </a:rPr>
              <a:t>the</a:t>
            </a:r>
            <a:r>
              <a:rPr sz="2800" spc="45" dirty="0">
                <a:solidFill>
                  <a:srgbClr val="737373"/>
                </a:solidFill>
                <a:latin typeface="Trebuchet MS"/>
                <a:cs typeface="Trebuchet MS"/>
              </a:rPr>
              <a:t> </a:t>
            </a:r>
            <a:r>
              <a:rPr sz="2800" spc="-10" dirty="0">
                <a:solidFill>
                  <a:srgbClr val="737373"/>
                </a:solidFill>
                <a:latin typeface="Trebuchet MS"/>
                <a:cs typeface="Trebuchet MS"/>
              </a:rPr>
              <a:t>result:</a:t>
            </a:r>
            <a:endParaRPr sz="2800">
              <a:latin typeface="Trebuchet MS"/>
              <a:cs typeface="Trebuchet MS"/>
            </a:endParaRPr>
          </a:p>
          <a:p>
            <a:pPr>
              <a:lnSpc>
                <a:spcPct val="100000"/>
              </a:lnSpc>
              <a:spcBef>
                <a:spcPts val="25"/>
              </a:spcBef>
            </a:pPr>
            <a:endParaRPr sz="3800">
              <a:latin typeface="Trebuchet MS"/>
              <a:cs typeface="Trebuchet MS"/>
            </a:endParaRPr>
          </a:p>
          <a:p>
            <a:pPr marL="3152775" algn="ctr">
              <a:lnSpc>
                <a:spcPct val="100000"/>
              </a:lnSpc>
              <a:tabLst>
                <a:tab pos="4079875" algn="l"/>
              </a:tabLst>
            </a:pPr>
            <a:r>
              <a:rPr sz="2800" spc="120" dirty="0">
                <a:solidFill>
                  <a:srgbClr val="737373"/>
                </a:solidFill>
                <a:latin typeface="Trebuchet MS"/>
                <a:cs typeface="Trebuchet MS"/>
              </a:rPr>
              <a:t>LR</a:t>
            </a:r>
            <a:r>
              <a:rPr sz="2800" dirty="0">
                <a:solidFill>
                  <a:srgbClr val="737373"/>
                </a:solidFill>
                <a:latin typeface="Trebuchet MS"/>
                <a:cs typeface="Trebuchet MS"/>
              </a:rPr>
              <a:t>	</a:t>
            </a:r>
            <a:r>
              <a:rPr sz="2800" spc="270" dirty="0">
                <a:solidFill>
                  <a:srgbClr val="737373"/>
                </a:solidFill>
                <a:latin typeface="Trebuchet MS"/>
                <a:cs typeface="Trebuchet MS"/>
              </a:rPr>
              <a:t>DNN</a:t>
            </a:r>
            <a:endParaRPr sz="28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7F5FD"/>
          </a:solidFill>
        </p:spPr>
        <p:txBody>
          <a:bodyPr wrap="square" lIns="0" tIns="0" rIns="0" bIns="0" rtlCol="0"/>
          <a:lstStyle/>
          <a:p>
            <a:endParaRPr/>
          </a:p>
        </p:txBody>
      </p:sp>
      <p:sp>
        <p:nvSpPr>
          <p:cNvPr id="3" name="object 3"/>
          <p:cNvSpPr/>
          <p:nvPr/>
        </p:nvSpPr>
        <p:spPr>
          <a:xfrm>
            <a:off x="1033462" y="464013"/>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4" name="object 4"/>
          <p:cNvSpPr/>
          <p:nvPr/>
        </p:nvSpPr>
        <p:spPr>
          <a:xfrm>
            <a:off x="15784461" y="869954"/>
            <a:ext cx="317500" cy="317500"/>
          </a:xfrm>
          <a:custGeom>
            <a:avLst/>
            <a:gdLst/>
            <a:ahLst/>
            <a:cxnLst/>
            <a:rect l="l" t="t" r="r" b="b"/>
            <a:pathLst>
              <a:path w="317500" h="317500">
                <a:moveTo>
                  <a:pt x="158755" y="317499"/>
                </a:moveTo>
                <a:lnTo>
                  <a:pt x="108572" y="309406"/>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6"/>
                </a:lnTo>
                <a:lnTo>
                  <a:pt x="158755" y="317499"/>
                </a:lnTo>
                <a:close/>
              </a:path>
            </a:pathLst>
          </a:custGeom>
          <a:solidFill>
            <a:srgbClr val="00ACEF"/>
          </a:solidFill>
        </p:spPr>
        <p:txBody>
          <a:bodyPr wrap="square" lIns="0" tIns="0" rIns="0" bIns="0" rtlCol="0"/>
          <a:lstStyle/>
          <a:p>
            <a:endParaRPr/>
          </a:p>
        </p:txBody>
      </p:sp>
      <p:sp>
        <p:nvSpPr>
          <p:cNvPr id="5" name="object 5"/>
          <p:cNvSpPr/>
          <p:nvPr/>
        </p:nvSpPr>
        <p:spPr>
          <a:xfrm>
            <a:off x="16232813" y="869954"/>
            <a:ext cx="317500" cy="317500"/>
          </a:xfrm>
          <a:custGeom>
            <a:avLst/>
            <a:gdLst/>
            <a:ahLst/>
            <a:cxnLst/>
            <a:rect l="l" t="t" r="r" b="b"/>
            <a:pathLst>
              <a:path w="317500" h="317500">
                <a:moveTo>
                  <a:pt x="158754" y="317499"/>
                </a:moveTo>
                <a:lnTo>
                  <a:pt x="108572" y="309406"/>
                </a:lnTo>
                <a:lnTo>
                  <a:pt x="64993" y="286870"/>
                </a:lnTo>
                <a:lnTo>
                  <a:pt x="30628" y="252505"/>
                </a:lnTo>
                <a:lnTo>
                  <a:pt x="8092" y="208927"/>
                </a:lnTo>
                <a:lnTo>
                  <a:pt x="0" y="158753"/>
                </a:lnTo>
                <a:lnTo>
                  <a:pt x="8092" y="108572"/>
                </a:lnTo>
                <a:lnTo>
                  <a:pt x="30628" y="64994"/>
                </a:lnTo>
                <a:lnTo>
                  <a:pt x="64993" y="30629"/>
                </a:lnTo>
                <a:lnTo>
                  <a:pt x="108572" y="8093"/>
                </a:lnTo>
                <a:lnTo>
                  <a:pt x="158750" y="0"/>
                </a:lnTo>
                <a:lnTo>
                  <a:pt x="208926" y="8093"/>
                </a:lnTo>
                <a:lnTo>
                  <a:pt x="252505" y="30629"/>
                </a:lnTo>
                <a:lnTo>
                  <a:pt x="286869" y="64994"/>
                </a:lnTo>
                <a:lnTo>
                  <a:pt x="309405" y="108572"/>
                </a:lnTo>
                <a:lnTo>
                  <a:pt x="317498" y="158747"/>
                </a:lnTo>
                <a:lnTo>
                  <a:pt x="309405" y="208927"/>
                </a:lnTo>
                <a:lnTo>
                  <a:pt x="286869" y="252505"/>
                </a:lnTo>
                <a:lnTo>
                  <a:pt x="252505" y="286870"/>
                </a:lnTo>
                <a:lnTo>
                  <a:pt x="208926" y="309406"/>
                </a:lnTo>
                <a:lnTo>
                  <a:pt x="158754" y="317499"/>
                </a:lnTo>
                <a:close/>
              </a:path>
            </a:pathLst>
          </a:custGeom>
          <a:solidFill>
            <a:srgbClr val="FF5757"/>
          </a:solidFill>
        </p:spPr>
        <p:txBody>
          <a:bodyPr wrap="square" lIns="0" tIns="0" rIns="0" bIns="0" rtlCol="0"/>
          <a:lstStyle/>
          <a:p>
            <a:endParaRPr/>
          </a:p>
        </p:txBody>
      </p:sp>
      <p:sp>
        <p:nvSpPr>
          <p:cNvPr id="6" name="object 6"/>
          <p:cNvSpPr/>
          <p:nvPr/>
        </p:nvSpPr>
        <p:spPr>
          <a:xfrm>
            <a:off x="16681169" y="869954"/>
            <a:ext cx="317500" cy="317500"/>
          </a:xfrm>
          <a:custGeom>
            <a:avLst/>
            <a:gdLst/>
            <a:ahLst/>
            <a:cxnLst/>
            <a:rect l="l" t="t" r="r" b="b"/>
            <a:pathLst>
              <a:path w="317500" h="317500">
                <a:moveTo>
                  <a:pt x="158754" y="317499"/>
                </a:moveTo>
                <a:lnTo>
                  <a:pt x="108571" y="309406"/>
                </a:lnTo>
                <a:lnTo>
                  <a:pt x="64993" y="286870"/>
                </a:lnTo>
                <a:lnTo>
                  <a:pt x="30628" y="252505"/>
                </a:lnTo>
                <a:lnTo>
                  <a:pt x="8092" y="208927"/>
                </a:lnTo>
                <a:lnTo>
                  <a:pt x="0" y="158755"/>
                </a:lnTo>
                <a:lnTo>
                  <a:pt x="8092" y="108572"/>
                </a:lnTo>
                <a:lnTo>
                  <a:pt x="30628" y="64994"/>
                </a:lnTo>
                <a:lnTo>
                  <a:pt x="64993" y="30629"/>
                </a:lnTo>
                <a:lnTo>
                  <a:pt x="108571" y="8093"/>
                </a:lnTo>
                <a:lnTo>
                  <a:pt x="158749" y="0"/>
                </a:lnTo>
                <a:lnTo>
                  <a:pt x="208926" y="8093"/>
                </a:lnTo>
                <a:lnTo>
                  <a:pt x="252504" y="30629"/>
                </a:lnTo>
                <a:lnTo>
                  <a:pt x="286869" y="64994"/>
                </a:lnTo>
                <a:lnTo>
                  <a:pt x="309405" y="108572"/>
                </a:lnTo>
                <a:lnTo>
                  <a:pt x="317497" y="158744"/>
                </a:lnTo>
                <a:lnTo>
                  <a:pt x="309405" y="208927"/>
                </a:lnTo>
                <a:lnTo>
                  <a:pt x="286869" y="252505"/>
                </a:lnTo>
                <a:lnTo>
                  <a:pt x="252504" y="286870"/>
                </a:lnTo>
                <a:lnTo>
                  <a:pt x="208926" y="309406"/>
                </a:lnTo>
                <a:lnTo>
                  <a:pt x="158754" y="317499"/>
                </a:lnTo>
                <a:close/>
              </a:path>
            </a:pathLst>
          </a:custGeom>
          <a:solidFill>
            <a:srgbClr val="FFDE58"/>
          </a:solidFill>
        </p:spPr>
        <p:txBody>
          <a:bodyPr wrap="square" lIns="0" tIns="0" rIns="0" bIns="0" rtlCol="0"/>
          <a:lstStyle/>
          <a:p>
            <a:endParaRPr/>
          </a:p>
        </p:txBody>
      </p:sp>
      <p:sp>
        <p:nvSpPr>
          <p:cNvPr id="7" name="object 7"/>
          <p:cNvSpPr txBox="1">
            <a:spLocks noGrp="1"/>
          </p:cNvSpPr>
          <p:nvPr>
            <p:ph type="title"/>
          </p:nvPr>
        </p:nvSpPr>
        <p:spPr>
          <a:xfrm>
            <a:off x="3552068" y="4640265"/>
            <a:ext cx="11184255" cy="939800"/>
          </a:xfrm>
          <a:prstGeom prst="rect">
            <a:avLst/>
          </a:prstGeom>
        </p:spPr>
        <p:txBody>
          <a:bodyPr vert="horz" wrap="square" lIns="0" tIns="12700" rIns="0" bIns="0" rtlCol="0">
            <a:spAutoFit/>
          </a:bodyPr>
          <a:lstStyle/>
          <a:p>
            <a:pPr marL="12700">
              <a:lnSpc>
                <a:spcPct val="100000"/>
              </a:lnSpc>
              <a:spcBef>
                <a:spcPts val="100"/>
              </a:spcBef>
            </a:pPr>
            <a:r>
              <a:rPr b="0" spc="560" dirty="0">
                <a:latin typeface="Trebuchet MS"/>
                <a:cs typeface="Trebuchet MS"/>
              </a:rPr>
              <a:t>THANKS</a:t>
            </a:r>
            <a:r>
              <a:rPr b="0" spc="-114" dirty="0">
                <a:latin typeface="Trebuchet MS"/>
                <a:cs typeface="Trebuchet MS"/>
              </a:rPr>
              <a:t> </a:t>
            </a:r>
            <a:r>
              <a:rPr b="0" spc="380" dirty="0">
                <a:latin typeface="Trebuchet MS"/>
                <a:cs typeface="Trebuchet MS"/>
              </a:rPr>
              <a:t>FOR</a:t>
            </a:r>
            <a:r>
              <a:rPr b="0" spc="-114" dirty="0">
                <a:latin typeface="Trebuchet MS"/>
                <a:cs typeface="Trebuchet MS"/>
              </a:rPr>
              <a:t> </a:t>
            </a:r>
            <a:r>
              <a:rPr b="0" spc="400" dirty="0">
                <a:latin typeface="Trebuchet MS"/>
                <a:cs typeface="Trebuchet MS"/>
              </a:rPr>
              <a:t>THE</a:t>
            </a:r>
            <a:r>
              <a:rPr b="0" spc="-110" dirty="0">
                <a:latin typeface="Trebuchet MS"/>
                <a:cs typeface="Trebuchet MS"/>
              </a:rPr>
              <a:t> </a:t>
            </a:r>
            <a:r>
              <a:rPr b="0" spc="385" dirty="0">
                <a:latin typeface="Trebuchet MS"/>
                <a:cs typeface="Trebuchet MS"/>
              </a:rPr>
              <a:t>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53937" y="3304223"/>
            <a:ext cx="104775" cy="104774"/>
          </a:xfrm>
          <a:prstGeom prst="rect">
            <a:avLst/>
          </a:prstGeom>
        </p:spPr>
      </p:pic>
      <p:pic>
        <p:nvPicPr>
          <p:cNvPr id="3" name="object 3"/>
          <p:cNvPicPr/>
          <p:nvPr/>
        </p:nvPicPr>
        <p:blipFill>
          <a:blip r:embed="rId2" cstate="print"/>
          <a:stretch>
            <a:fillRect/>
          </a:stretch>
        </p:blipFill>
        <p:spPr>
          <a:xfrm>
            <a:off x="2153937" y="5504498"/>
            <a:ext cx="104775" cy="104774"/>
          </a:xfrm>
          <a:prstGeom prst="rect">
            <a:avLst/>
          </a:prstGeom>
        </p:spPr>
      </p:pic>
      <p:pic>
        <p:nvPicPr>
          <p:cNvPr id="4" name="object 4"/>
          <p:cNvPicPr/>
          <p:nvPr/>
        </p:nvPicPr>
        <p:blipFill>
          <a:blip r:embed="rId3" cstate="print"/>
          <a:stretch>
            <a:fillRect/>
          </a:stretch>
        </p:blipFill>
        <p:spPr>
          <a:xfrm>
            <a:off x="2153937" y="7333298"/>
            <a:ext cx="104775" cy="104774"/>
          </a:xfrm>
          <a:prstGeom prst="rect">
            <a:avLst/>
          </a:prstGeom>
        </p:spPr>
      </p:pic>
      <p:sp>
        <p:nvSpPr>
          <p:cNvPr id="5" name="object 5"/>
          <p:cNvSpPr txBox="1"/>
          <p:nvPr/>
        </p:nvSpPr>
        <p:spPr>
          <a:xfrm>
            <a:off x="1845962" y="2595550"/>
            <a:ext cx="13565505" cy="5426075"/>
          </a:xfrm>
          <a:prstGeom prst="rect">
            <a:avLst/>
          </a:prstGeom>
        </p:spPr>
        <p:txBody>
          <a:bodyPr vert="horz" wrap="square" lIns="0" tIns="73660" rIns="0" bIns="0" rtlCol="0">
            <a:spAutoFit/>
          </a:bodyPr>
          <a:lstStyle/>
          <a:p>
            <a:pPr marL="12700">
              <a:lnSpc>
                <a:spcPct val="100000"/>
              </a:lnSpc>
              <a:spcBef>
                <a:spcPts val="580"/>
              </a:spcBef>
            </a:pPr>
            <a:r>
              <a:rPr sz="2600" b="1" spc="-165" dirty="0">
                <a:solidFill>
                  <a:srgbClr val="737373"/>
                </a:solidFill>
                <a:latin typeface="Verdana"/>
                <a:cs typeface="Verdana"/>
              </a:rPr>
              <a:t>WHAT</a:t>
            </a:r>
            <a:r>
              <a:rPr sz="2600" b="1" spc="-270" dirty="0">
                <a:solidFill>
                  <a:srgbClr val="737373"/>
                </a:solidFill>
                <a:latin typeface="Verdana"/>
                <a:cs typeface="Verdana"/>
              </a:rPr>
              <a:t> </a:t>
            </a:r>
            <a:r>
              <a:rPr sz="2600" b="1" spc="-170" dirty="0">
                <a:solidFill>
                  <a:srgbClr val="737373"/>
                </a:solidFill>
                <a:latin typeface="Verdana"/>
                <a:cs typeface="Verdana"/>
              </a:rPr>
              <a:t>THE</a:t>
            </a:r>
            <a:r>
              <a:rPr sz="2600" b="1" spc="-265" dirty="0">
                <a:solidFill>
                  <a:srgbClr val="737373"/>
                </a:solidFill>
                <a:latin typeface="Verdana"/>
                <a:cs typeface="Verdana"/>
              </a:rPr>
              <a:t> </a:t>
            </a:r>
            <a:r>
              <a:rPr sz="2600" b="1" spc="-225" dirty="0">
                <a:solidFill>
                  <a:srgbClr val="737373"/>
                </a:solidFill>
                <a:latin typeface="Verdana"/>
                <a:cs typeface="Verdana"/>
              </a:rPr>
              <a:t>PROBLEM</a:t>
            </a:r>
            <a:r>
              <a:rPr sz="2600" b="1" spc="-265" dirty="0">
                <a:solidFill>
                  <a:srgbClr val="737373"/>
                </a:solidFill>
                <a:latin typeface="Verdana"/>
                <a:cs typeface="Verdana"/>
              </a:rPr>
              <a:t> </a:t>
            </a:r>
            <a:r>
              <a:rPr sz="2600" b="1" spc="-425" dirty="0">
                <a:solidFill>
                  <a:srgbClr val="737373"/>
                </a:solidFill>
                <a:latin typeface="Verdana"/>
                <a:cs typeface="Verdana"/>
              </a:rPr>
              <a:t>IS</a:t>
            </a:r>
            <a:r>
              <a:rPr sz="2600" b="1" spc="-265" dirty="0">
                <a:solidFill>
                  <a:srgbClr val="737373"/>
                </a:solidFill>
                <a:latin typeface="Verdana"/>
                <a:cs typeface="Verdana"/>
              </a:rPr>
              <a:t> </a:t>
            </a:r>
            <a:r>
              <a:rPr sz="2600" b="1" spc="-10" dirty="0">
                <a:solidFill>
                  <a:srgbClr val="737373"/>
                </a:solidFill>
                <a:latin typeface="Verdana"/>
                <a:cs typeface="Verdana"/>
              </a:rPr>
              <a:t>ABOUT?</a:t>
            </a:r>
            <a:endParaRPr sz="2600">
              <a:latin typeface="Verdana"/>
              <a:cs typeface="Verdana"/>
            </a:endParaRPr>
          </a:p>
          <a:p>
            <a:pPr marL="573405" marR="5080">
              <a:lnSpc>
                <a:spcPct val="115399"/>
              </a:lnSpc>
            </a:pPr>
            <a:r>
              <a:rPr sz="2600" spc="130" dirty="0">
                <a:solidFill>
                  <a:srgbClr val="737373"/>
                </a:solidFill>
                <a:latin typeface="Trebuchet MS"/>
                <a:cs typeface="Trebuchet MS"/>
              </a:rPr>
              <a:t>Road</a:t>
            </a:r>
            <a:r>
              <a:rPr sz="2600" dirty="0">
                <a:solidFill>
                  <a:srgbClr val="737373"/>
                </a:solidFill>
                <a:latin typeface="Trebuchet MS"/>
                <a:cs typeface="Trebuchet MS"/>
              </a:rPr>
              <a:t> </a:t>
            </a:r>
            <a:r>
              <a:rPr sz="2600" spc="85" dirty="0">
                <a:solidFill>
                  <a:srgbClr val="737373"/>
                </a:solidFill>
                <a:latin typeface="Trebuchet MS"/>
                <a:cs typeface="Trebuchet MS"/>
              </a:rPr>
              <a:t>accidents</a:t>
            </a:r>
            <a:r>
              <a:rPr sz="2600" dirty="0">
                <a:solidFill>
                  <a:srgbClr val="737373"/>
                </a:solidFill>
                <a:latin typeface="Trebuchet MS"/>
                <a:cs typeface="Trebuchet MS"/>
              </a:rPr>
              <a:t> </a:t>
            </a:r>
            <a:r>
              <a:rPr sz="2600" spc="100" dirty="0">
                <a:solidFill>
                  <a:srgbClr val="737373"/>
                </a:solidFill>
                <a:latin typeface="Trebuchet MS"/>
                <a:cs typeface="Trebuchet MS"/>
              </a:rPr>
              <a:t>happen</a:t>
            </a:r>
            <a:r>
              <a:rPr sz="2600" dirty="0">
                <a:solidFill>
                  <a:srgbClr val="737373"/>
                </a:solidFill>
                <a:latin typeface="Trebuchet MS"/>
                <a:cs typeface="Trebuchet MS"/>
              </a:rPr>
              <a:t> </a:t>
            </a:r>
            <a:r>
              <a:rPr sz="2600" spc="-45" dirty="0">
                <a:solidFill>
                  <a:srgbClr val="737373"/>
                </a:solidFill>
                <a:latin typeface="Trebuchet MS"/>
                <a:cs typeface="Trebuchet MS"/>
              </a:rPr>
              <a:t>all</a:t>
            </a:r>
            <a:r>
              <a:rPr sz="2600" spc="5" dirty="0">
                <a:solidFill>
                  <a:srgbClr val="737373"/>
                </a:solidFill>
                <a:latin typeface="Trebuchet MS"/>
                <a:cs typeface="Trebuchet MS"/>
              </a:rPr>
              <a:t> </a:t>
            </a:r>
            <a:r>
              <a:rPr sz="2600" dirty="0">
                <a:solidFill>
                  <a:srgbClr val="737373"/>
                </a:solidFill>
                <a:latin typeface="Trebuchet MS"/>
                <a:cs typeface="Trebuchet MS"/>
              </a:rPr>
              <a:t>the time </a:t>
            </a:r>
            <a:r>
              <a:rPr sz="2600" spc="105" dirty="0">
                <a:solidFill>
                  <a:srgbClr val="737373"/>
                </a:solidFill>
                <a:latin typeface="Trebuchet MS"/>
                <a:cs typeface="Trebuchet MS"/>
              </a:rPr>
              <a:t>due</a:t>
            </a:r>
            <a:r>
              <a:rPr sz="2600" spc="5" dirty="0">
                <a:solidFill>
                  <a:srgbClr val="737373"/>
                </a:solidFill>
                <a:latin typeface="Trebuchet MS"/>
                <a:cs typeface="Trebuchet MS"/>
              </a:rPr>
              <a:t> </a:t>
            </a:r>
            <a:r>
              <a:rPr sz="2600" dirty="0">
                <a:solidFill>
                  <a:srgbClr val="737373"/>
                </a:solidFill>
                <a:latin typeface="Trebuchet MS"/>
                <a:cs typeface="Trebuchet MS"/>
              </a:rPr>
              <a:t>to </a:t>
            </a:r>
            <a:r>
              <a:rPr sz="2600" spc="75" dirty="0">
                <a:solidFill>
                  <a:srgbClr val="737373"/>
                </a:solidFill>
                <a:latin typeface="Trebuchet MS"/>
                <a:cs typeface="Trebuchet MS"/>
              </a:rPr>
              <a:t>several</a:t>
            </a:r>
            <a:r>
              <a:rPr sz="2600" dirty="0">
                <a:solidFill>
                  <a:srgbClr val="737373"/>
                </a:solidFill>
                <a:latin typeface="Trebuchet MS"/>
                <a:cs typeface="Trebuchet MS"/>
              </a:rPr>
              <a:t> different conditions.</a:t>
            </a:r>
            <a:r>
              <a:rPr sz="2600" spc="5" dirty="0">
                <a:solidFill>
                  <a:srgbClr val="737373"/>
                </a:solidFill>
                <a:latin typeface="Trebuchet MS"/>
                <a:cs typeface="Trebuchet MS"/>
              </a:rPr>
              <a:t> </a:t>
            </a:r>
            <a:r>
              <a:rPr sz="2600" spc="150" dirty="0">
                <a:solidFill>
                  <a:srgbClr val="737373"/>
                </a:solidFill>
                <a:latin typeface="Trebuchet MS"/>
                <a:cs typeface="Trebuchet MS"/>
              </a:rPr>
              <a:t>An</a:t>
            </a:r>
            <a:r>
              <a:rPr sz="2600" dirty="0">
                <a:solidFill>
                  <a:srgbClr val="737373"/>
                </a:solidFill>
                <a:latin typeface="Trebuchet MS"/>
                <a:cs typeface="Trebuchet MS"/>
              </a:rPr>
              <a:t> </a:t>
            </a:r>
            <a:r>
              <a:rPr sz="2600" spc="50" dirty="0">
                <a:solidFill>
                  <a:srgbClr val="737373"/>
                </a:solidFill>
                <a:latin typeface="Trebuchet MS"/>
                <a:cs typeface="Trebuchet MS"/>
              </a:rPr>
              <a:t>accident </a:t>
            </a:r>
            <a:r>
              <a:rPr sz="2600" spc="110" dirty="0">
                <a:solidFill>
                  <a:srgbClr val="737373"/>
                </a:solidFill>
                <a:latin typeface="Trebuchet MS"/>
                <a:cs typeface="Trebuchet MS"/>
              </a:rPr>
              <a:t>can</a:t>
            </a:r>
            <a:r>
              <a:rPr sz="2600" spc="-30" dirty="0">
                <a:solidFill>
                  <a:srgbClr val="737373"/>
                </a:solidFill>
                <a:latin typeface="Trebuchet MS"/>
                <a:cs typeface="Trebuchet MS"/>
              </a:rPr>
              <a:t> </a:t>
            </a:r>
            <a:r>
              <a:rPr sz="2600" spc="114" dirty="0">
                <a:solidFill>
                  <a:srgbClr val="737373"/>
                </a:solidFill>
                <a:latin typeface="Trebuchet MS"/>
                <a:cs typeface="Trebuchet MS"/>
              </a:rPr>
              <a:t>be</a:t>
            </a:r>
            <a:r>
              <a:rPr sz="2600" spc="-25" dirty="0">
                <a:solidFill>
                  <a:srgbClr val="737373"/>
                </a:solidFill>
                <a:latin typeface="Trebuchet MS"/>
                <a:cs typeface="Trebuchet MS"/>
              </a:rPr>
              <a:t> </a:t>
            </a:r>
            <a:r>
              <a:rPr sz="2600" dirty="0">
                <a:solidFill>
                  <a:srgbClr val="737373"/>
                </a:solidFill>
                <a:latin typeface="Trebuchet MS"/>
                <a:cs typeface="Trebuchet MS"/>
              </a:rPr>
              <a:t>labeled</a:t>
            </a:r>
            <a:r>
              <a:rPr sz="2600" spc="-30" dirty="0">
                <a:solidFill>
                  <a:srgbClr val="737373"/>
                </a:solidFill>
                <a:latin typeface="Trebuchet MS"/>
                <a:cs typeface="Trebuchet MS"/>
              </a:rPr>
              <a:t> </a:t>
            </a:r>
            <a:r>
              <a:rPr sz="2600" spc="195" dirty="0">
                <a:solidFill>
                  <a:srgbClr val="737373"/>
                </a:solidFill>
                <a:latin typeface="Trebuchet MS"/>
                <a:cs typeface="Trebuchet MS"/>
              </a:rPr>
              <a:t>as</a:t>
            </a:r>
            <a:r>
              <a:rPr sz="2600" spc="-25" dirty="0">
                <a:solidFill>
                  <a:srgbClr val="737373"/>
                </a:solidFill>
                <a:latin typeface="Trebuchet MS"/>
                <a:cs typeface="Trebuchet MS"/>
              </a:rPr>
              <a:t> </a:t>
            </a:r>
            <a:r>
              <a:rPr sz="2600" dirty="0">
                <a:solidFill>
                  <a:srgbClr val="737373"/>
                </a:solidFill>
                <a:latin typeface="Trebuchet MS"/>
                <a:cs typeface="Trebuchet MS"/>
              </a:rPr>
              <a:t>lethal</a:t>
            </a:r>
            <a:r>
              <a:rPr sz="2600" spc="-30" dirty="0">
                <a:solidFill>
                  <a:srgbClr val="737373"/>
                </a:solidFill>
                <a:latin typeface="Trebuchet MS"/>
                <a:cs typeface="Trebuchet MS"/>
              </a:rPr>
              <a:t> </a:t>
            </a:r>
            <a:r>
              <a:rPr sz="2600" spc="60" dirty="0">
                <a:solidFill>
                  <a:srgbClr val="737373"/>
                </a:solidFill>
                <a:latin typeface="Trebuchet MS"/>
                <a:cs typeface="Trebuchet MS"/>
              </a:rPr>
              <a:t>or</a:t>
            </a:r>
            <a:r>
              <a:rPr sz="2600" spc="-25" dirty="0">
                <a:solidFill>
                  <a:srgbClr val="737373"/>
                </a:solidFill>
                <a:latin typeface="Trebuchet MS"/>
                <a:cs typeface="Trebuchet MS"/>
              </a:rPr>
              <a:t> </a:t>
            </a:r>
            <a:r>
              <a:rPr sz="2600" spc="50" dirty="0">
                <a:solidFill>
                  <a:srgbClr val="737373"/>
                </a:solidFill>
                <a:latin typeface="Trebuchet MS"/>
                <a:cs typeface="Trebuchet MS"/>
              </a:rPr>
              <a:t>not</a:t>
            </a:r>
            <a:r>
              <a:rPr sz="2600" spc="-30" dirty="0">
                <a:solidFill>
                  <a:srgbClr val="737373"/>
                </a:solidFill>
                <a:latin typeface="Trebuchet MS"/>
                <a:cs typeface="Trebuchet MS"/>
              </a:rPr>
              <a:t> </a:t>
            </a:r>
            <a:r>
              <a:rPr sz="2600" spc="85" dirty="0">
                <a:solidFill>
                  <a:srgbClr val="737373"/>
                </a:solidFill>
                <a:latin typeface="Trebuchet MS"/>
                <a:cs typeface="Trebuchet MS"/>
              </a:rPr>
              <a:t>through</a:t>
            </a:r>
            <a:r>
              <a:rPr sz="2600" spc="-25" dirty="0">
                <a:solidFill>
                  <a:srgbClr val="737373"/>
                </a:solidFill>
                <a:latin typeface="Trebuchet MS"/>
                <a:cs typeface="Trebuchet MS"/>
              </a:rPr>
              <a:t> </a:t>
            </a:r>
            <a:r>
              <a:rPr sz="2600" spc="95" dirty="0">
                <a:solidFill>
                  <a:srgbClr val="737373"/>
                </a:solidFill>
                <a:latin typeface="Trebuchet MS"/>
                <a:cs typeface="Trebuchet MS"/>
              </a:rPr>
              <a:t>an</a:t>
            </a:r>
            <a:r>
              <a:rPr sz="2600" spc="-30" dirty="0">
                <a:solidFill>
                  <a:srgbClr val="737373"/>
                </a:solidFill>
                <a:latin typeface="Trebuchet MS"/>
                <a:cs typeface="Trebuchet MS"/>
              </a:rPr>
              <a:t> </a:t>
            </a:r>
            <a:r>
              <a:rPr sz="2600" spc="55" dirty="0">
                <a:solidFill>
                  <a:srgbClr val="737373"/>
                </a:solidFill>
                <a:latin typeface="Trebuchet MS"/>
                <a:cs typeface="Trebuchet MS"/>
              </a:rPr>
              <a:t>index</a:t>
            </a:r>
            <a:r>
              <a:rPr sz="2600" spc="-25" dirty="0">
                <a:solidFill>
                  <a:srgbClr val="737373"/>
                </a:solidFill>
                <a:latin typeface="Trebuchet MS"/>
                <a:cs typeface="Trebuchet MS"/>
              </a:rPr>
              <a:t> </a:t>
            </a:r>
            <a:r>
              <a:rPr sz="2600" dirty="0">
                <a:solidFill>
                  <a:srgbClr val="737373"/>
                </a:solidFill>
                <a:latin typeface="Trebuchet MS"/>
                <a:cs typeface="Trebuchet MS"/>
              </a:rPr>
              <a:t>called</a:t>
            </a:r>
            <a:r>
              <a:rPr sz="2600" spc="-25" dirty="0">
                <a:solidFill>
                  <a:srgbClr val="737373"/>
                </a:solidFill>
                <a:latin typeface="Trebuchet MS"/>
                <a:cs typeface="Trebuchet MS"/>
              </a:rPr>
              <a:t> </a:t>
            </a:r>
            <a:r>
              <a:rPr sz="2600" spc="90" dirty="0">
                <a:solidFill>
                  <a:srgbClr val="737373"/>
                </a:solidFill>
                <a:latin typeface="Trebuchet MS"/>
                <a:cs typeface="Trebuchet MS"/>
              </a:rPr>
              <a:t>"Severity</a:t>
            </a:r>
            <a:r>
              <a:rPr sz="2600" spc="-30" dirty="0">
                <a:solidFill>
                  <a:srgbClr val="737373"/>
                </a:solidFill>
                <a:latin typeface="Trebuchet MS"/>
                <a:cs typeface="Trebuchet MS"/>
              </a:rPr>
              <a:t> </a:t>
            </a:r>
            <a:r>
              <a:rPr sz="2600" spc="80" dirty="0">
                <a:solidFill>
                  <a:srgbClr val="737373"/>
                </a:solidFill>
                <a:latin typeface="Trebuchet MS"/>
                <a:cs typeface="Trebuchet MS"/>
              </a:rPr>
              <a:t>Index"</a:t>
            </a:r>
            <a:endParaRPr sz="2600">
              <a:latin typeface="Trebuchet MS"/>
              <a:cs typeface="Trebuchet MS"/>
            </a:endParaRPr>
          </a:p>
          <a:p>
            <a:pPr>
              <a:lnSpc>
                <a:spcPct val="100000"/>
              </a:lnSpc>
            </a:pPr>
            <a:endParaRPr sz="3100">
              <a:latin typeface="Trebuchet MS"/>
              <a:cs typeface="Trebuchet MS"/>
            </a:endParaRPr>
          </a:p>
          <a:p>
            <a:pPr>
              <a:lnSpc>
                <a:spcPct val="100000"/>
              </a:lnSpc>
              <a:spcBef>
                <a:spcPts val="35"/>
              </a:spcBef>
            </a:pPr>
            <a:endParaRPr sz="2900">
              <a:latin typeface="Trebuchet MS"/>
              <a:cs typeface="Trebuchet MS"/>
            </a:endParaRPr>
          </a:p>
          <a:p>
            <a:pPr marL="12700">
              <a:lnSpc>
                <a:spcPct val="100000"/>
              </a:lnSpc>
            </a:pPr>
            <a:r>
              <a:rPr sz="2600" b="1" spc="-225" dirty="0">
                <a:solidFill>
                  <a:srgbClr val="737373"/>
                </a:solidFill>
                <a:latin typeface="Verdana"/>
                <a:cs typeface="Verdana"/>
              </a:rPr>
              <a:t>SEVERITY</a:t>
            </a:r>
            <a:r>
              <a:rPr sz="2600" b="1" spc="-240" dirty="0">
                <a:solidFill>
                  <a:srgbClr val="737373"/>
                </a:solidFill>
                <a:latin typeface="Verdana"/>
                <a:cs typeface="Verdana"/>
              </a:rPr>
              <a:t> </a:t>
            </a:r>
            <a:r>
              <a:rPr sz="2600" b="1" spc="-350" dirty="0">
                <a:solidFill>
                  <a:srgbClr val="737373"/>
                </a:solidFill>
                <a:latin typeface="Verdana"/>
                <a:cs typeface="Verdana"/>
              </a:rPr>
              <a:t>INDEX</a:t>
            </a:r>
            <a:endParaRPr sz="2600">
              <a:latin typeface="Verdana"/>
              <a:cs typeface="Verdana"/>
            </a:endParaRPr>
          </a:p>
          <a:p>
            <a:pPr marL="573405">
              <a:lnSpc>
                <a:spcPct val="100000"/>
              </a:lnSpc>
              <a:spcBef>
                <a:spcPts val="480"/>
              </a:spcBef>
              <a:tabLst>
                <a:tab pos="5335905" algn="l"/>
              </a:tabLst>
            </a:pPr>
            <a:r>
              <a:rPr sz="2600" spc="-10" dirty="0">
                <a:solidFill>
                  <a:srgbClr val="737373"/>
                </a:solidFill>
                <a:latin typeface="Trebuchet MS"/>
                <a:cs typeface="Trebuchet MS"/>
              </a:rPr>
              <a:t>It</a:t>
            </a:r>
            <a:r>
              <a:rPr sz="2600" spc="30" dirty="0">
                <a:solidFill>
                  <a:srgbClr val="737373"/>
                </a:solidFill>
                <a:latin typeface="Trebuchet MS"/>
                <a:cs typeface="Trebuchet MS"/>
              </a:rPr>
              <a:t> </a:t>
            </a:r>
            <a:r>
              <a:rPr sz="2600" spc="85" dirty="0">
                <a:solidFill>
                  <a:srgbClr val="737373"/>
                </a:solidFill>
                <a:latin typeface="Trebuchet MS"/>
                <a:cs typeface="Trebuchet MS"/>
              </a:rPr>
              <a:t>is</a:t>
            </a:r>
            <a:r>
              <a:rPr sz="2600" spc="25" dirty="0">
                <a:solidFill>
                  <a:srgbClr val="737373"/>
                </a:solidFill>
                <a:latin typeface="Trebuchet MS"/>
                <a:cs typeface="Trebuchet MS"/>
              </a:rPr>
              <a:t> </a:t>
            </a:r>
            <a:r>
              <a:rPr sz="2600" spc="95" dirty="0">
                <a:solidFill>
                  <a:srgbClr val="737373"/>
                </a:solidFill>
                <a:latin typeface="Trebuchet MS"/>
                <a:cs typeface="Trebuchet MS"/>
              </a:rPr>
              <a:t>a</a:t>
            </a:r>
            <a:r>
              <a:rPr sz="2600" spc="30" dirty="0">
                <a:solidFill>
                  <a:srgbClr val="737373"/>
                </a:solidFill>
                <a:latin typeface="Trebuchet MS"/>
                <a:cs typeface="Trebuchet MS"/>
              </a:rPr>
              <a:t> </a:t>
            </a:r>
            <a:r>
              <a:rPr sz="2600" dirty="0">
                <a:solidFill>
                  <a:srgbClr val="737373"/>
                </a:solidFill>
                <a:latin typeface="Trebuchet MS"/>
                <a:cs typeface="Trebuchet MS"/>
              </a:rPr>
              <a:t>numerical</a:t>
            </a:r>
            <a:r>
              <a:rPr sz="2600" spc="30" dirty="0">
                <a:solidFill>
                  <a:srgbClr val="737373"/>
                </a:solidFill>
                <a:latin typeface="Trebuchet MS"/>
                <a:cs typeface="Trebuchet MS"/>
              </a:rPr>
              <a:t> </a:t>
            </a:r>
            <a:r>
              <a:rPr sz="2600" dirty="0">
                <a:solidFill>
                  <a:srgbClr val="737373"/>
                </a:solidFill>
                <a:latin typeface="Trebuchet MS"/>
                <a:cs typeface="Trebuchet MS"/>
              </a:rPr>
              <a:t>integer</a:t>
            </a:r>
            <a:r>
              <a:rPr sz="2600" spc="30" dirty="0">
                <a:solidFill>
                  <a:srgbClr val="737373"/>
                </a:solidFill>
                <a:latin typeface="Trebuchet MS"/>
                <a:cs typeface="Trebuchet MS"/>
              </a:rPr>
              <a:t> </a:t>
            </a:r>
            <a:r>
              <a:rPr sz="2600" spc="45" dirty="0">
                <a:solidFill>
                  <a:srgbClr val="737373"/>
                </a:solidFill>
                <a:latin typeface="Trebuchet MS"/>
                <a:cs typeface="Trebuchet MS"/>
              </a:rPr>
              <a:t>index</a:t>
            </a:r>
            <a:r>
              <a:rPr sz="2600" dirty="0">
                <a:solidFill>
                  <a:srgbClr val="737373"/>
                </a:solidFill>
                <a:latin typeface="Trebuchet MS"/>
                <a:cs typeface="Trebuchet MS"/>
              </a:rPr>
              <a:t>	</a:t>
            </a:r>
            <a:r>
              <a:rPr sz="2600" spc="160" dirty="0">
                <a:solidFill>
                  <a:srgbClr val="737373"/>
                </a:solidFill>
                <a:latin typeface="Trebuchet MS"/>
                <a:cs typeface="Trebuchet MS"/>
              </a:rPr>
              <a:t>whose</a:t>
            </a:r>
            <a:r>
              <a:rPr sz="2600" spc="-35" dirty="0">
                <a:solidFill>
                  <a:srgbClr val="737373"/>
                </a:solidFill>
                <a:latin typeface="Trebuchet MS"/>
                <a:cs typeface="Trebuchet MS"/>
              </a:rPr>
              <a:t> </a:t>
            </a:r>
            <a:r>
              <a:rPr sz="2600" spc="100" dirty="0">
                <a:solidFill>
                  <a:srgbClr val="737373"/>
                </a:solidFill>
                <a:latin typeface="Trebuchet MS"/>
                <a:cs typeface="Trebuchet MS"/>
              </a:rPr>
              <a:t>range</a:t>
            </a:r>
            <a:r>
              <a:rPr sz="2600" spc="-30" dirty="0">
                <a:solidFill>
                  <a:srgbClr val="737373"/>
                </a:solidFill>
                <a:latin typeface="Trebuchet MS"/>
                <a:cs typeface="Trebuchet MS"/>
              </a:rPr>
              <a:t> </a:t>
            </a:r>
            <a:r>
              <a:rPr sz="2600" spc="110" dirty="0">
                <a:solidFill>
                  <a:srgbClr val="737373"/>
                </a:solidFill>
                <a:latin typeface="Trebuchet MS"/>
                <a:cs typeface="Trebuchet MS"/>
              </a:rPr>
              <a:t>can</a:t>
            </a:r>
            <a:r>
              <a:rPr sz="2600" spc="-30" dirty="0">
                <a:solidFill>
                  <a:srgbClr val="737373"/>
                </a:solidFill>
                <a:latin typeface="Trebuchet MS"/>
                <a:cs typeface="Trebuchet MS"/>
              </a:rPr>
              <a:t> </a:t>
            </a:r>
            <a:r>
              <a:rPr sz="2600" spc="95" dirty="0">
                <a:solidFill>
                  <a:srgbClr val="737373"/>
                </a:solidFill>
                <a:latin typeface="Trebuchet MS"/>
                <a:cs typeface="Trebuchet MS"/>
              </a:rPr>
              <a:t>vary</a:t>
            </a:r>
            <a:r>
              <a:rPr sz="2600" spc="-35" dirty="0">
                <a:solidFill>
                  <a:srgbClr val="737373"/>
                </a:solidFill>
                <a:latin typeface="Trebuchet MS"/>
                <a:cs typeface="Trebuchet MS"/>
              </a:rPr>
              <a:t> </a:t>
            </a:r>
            <a:r>
              <a:rPr sz="2600" spc="100" dirty="0">
                <a:solidFill>
                  <a:srgbClr val="737373"/>
                </a:solidFill>
                <a:latin typeface="Trebuchet MS"/>
                <a:cs typeface="Trebuchet MS"/>
              </a:rPr>
              <a:t>depending</a:t>
            </a:r>
            <a:r>
              <a:rPr sz="2600" spc="-30" dirty="0">
                <a:solidFill>
                  <a:srgbClr val="737373"/>
                </a:solidFill>
                <a:latin typeface="Trebuchet MS"/>
                <a:cs typeface="Trebuchet MS"/>
              </a:rPr>
              <a:t> </a:t>
            </a:r>
            <a:r>
              <a:rPr sz="2600" spc="120" dirty="0">
                <a:solidFill>
                  <a:srgbClr val="737373"/>
                </a:solidFill>
                <a:latin typeface="Trebuchet MS"/>
                <a:cs typeface="Trebuchet MS"/>
              </a:rPr>
              <a:t>on</a:t>
            </a:r>
            <a:r>
              <a:rPr sz="2600" spc="-30" dirty="0">
                <a:solidFill>
                  <a:srgbClr val="737373"/>
                </a:solidFill>
                <a:latin typeface="Trebuchet MS"/>
                <a:cs typeface="Trebuchet MS"/>
              </a:rPr>
              <a:t> </a:t>
            </a:r>
            <a:r>
              <a:rPr sz="2600" dirty="0">
                <a:solidFill>
                  <a:srgbClr val="737373"/>
                </a:solidFill>
                <a:latin typeface="Trebuchet MS"/>
                <a:cs typeface="Trebuchet MS"/>
              </a:rPr>
              <a:t>the</a:t>
            </a:r>
            <a:r>
              <a:rPr sz="2600" spc="-35" dirty="0">
                <a:solidFill>
                  <a:srgbClr val="737373"/>
                </a:solidFill>
                <a:latin typeface="Trebuchet MS"/>
                <a:cs typeface="Trebuchet MS"/>
              </a:rPr>
              <a:t> </a:t>
            </a:r>
            <a:r>
              <a:rPr sz="2600" spc="-10" dirty="0">
                <a:solidFill>
                  <a:srgbClr val="737373"/>
                </a:solidFill>
                <a:latin typeface="Trebuchet MS"/>
                <a:cs typeface="Trebuchet MS"/>
              </a:rPr>
              <a:t>country.</a:t>
            </a:r>
            <a:endParaRPr sz="2600">
              <a:latin typeface="Trebuchet MS"/>
              <a:cs typeface="Trebuchet MS"/>
            </a:endParaRPr>
          </a:p>
          <a:p>
            <a:pPr>
              <a:lnSpc>
                <a:spcPct val="100000"/>
              </a:lnSpc>
            </a:pPr>
            <a:endParaRPr sz="3100">
              <a:latin typeface="Trebuchet MS"/>
              <a:cs typeface="Trebuchet MS"/>
            </a:endParaRPr>
          </a:p>
          <a:p>
            <a:pPr>
              <a:lnSpc>
                <a:spcPct val="100000"/>
              </a:lnSpc>
              <a:spcBef>
                <a:spcPts val="15"/>
              </a:spcBef>
            </a:pPr>
            <a:endParaRPr sz="3500">
              <a:latin typeface="Trebuchet MS"/>
              <a:cs typeface="Trebuchet MS"/>
            </a:endParaRPr>
          </a:p>
          <a:p>
            <a:pPr marL="12700">
              <a:lnSpc>
                <a:spcPct val="100000"/>
              </a:lnSpc>
              <a:spcBef>
                <a:spcPts val="5"/>
              </a:spcBef>
            </a:pPr>
            <a:r>
              <a:rPr sz="2600" b="1" spc="-70" dirty="0">
                <a:solidFill>
                  <a:srgbClr val="737373"/>
                </a:solidFill>
                <a:latin typeface="Verdana"/>
                <a:cs typeface="Verdana"/>
              </a:rPr>
              <a:t>OBJECTIVE</a:t>
            </a:r>
            <a:endParaRPr sz="2600">
              <a:latin typeface="Verdana"/>
              <a:cs typeface="Verdana"/>
            </a:endParaRPr>
          </a:p>
          <a:p>
            <a:pPr marL="573405" marR="12700">
              <a:lnSpc>
                <a:spcPct val="115399"/>
              </a:lnSpc>
              <a:tabLst>
                <a:tab pos="4044950" algn="l"/>
              </a:tabLst>
            </a:pPr>
            <a:r>
              <a:rPr sz="2600" spc="45" dirty="0">
                <a:solidFill>
                  <a:srgbClr val="737373"/>
                </a:solidFill>
                <a:latin typeface="Trebuchet MS"/>
                <a:cs typeface="Trebuchet MS"/>
              </a:rPr>
              <a:t>Building</a:t>
            </a:r>
            <a:r>
              <a:rPr sz="2600" spc="-45" dirty="0">
                <a:solidFill>
                  <a:srgbClr val="737373"/>
                </a:solidFill>
                <a:latin typeface="Trebuchet MS"/>
                <a:cs typeface="Trebuchet MS"/>
              </a:rPr>
              <a:t> </a:t>
            </a:r>
            <a:r>
              <a:rPr sz="2600" spc="95" dirty="0">
                <a:solidFill>
                  <a:srgbClr val="737373"/>
                </a:solidFill>
                <a:latin typeface="Trebuchet MS"/>
                <a:cs typeface="Trebuchet MS"/>
              </a:rPr>
              <a:t>a</a:t>
            </a:r>
            <a:r>
              <a:rPr sz="2600" spc="-45" dirty="0">
                <a:solidFill>
                  <a:srgbClr val="737373"/>
                </a:solidFill>
                <a:latin typeface="Trebuchet MS"/>
                <a:cs typeface="Trebuchet MS"/>
              </a:rPr>
              <a:t> </a:t>
            </a:r>
            <a:r>
              <a:rPr sz="2600" spc="60" dirty="0">
                <a:solidFill>
                  <a:srgbClr val="737373"/>
                </a:solidFill>
                <a:latin typeface="Trebuchet MS"/>
                <a:cs typeface="Trebuchet MS"/>
              </a:rPr>
              <a:t>model</a:t>
            </a:r>
            <a:r>
              <a:rPr sz="2600" spc="-40" dirty="0">
                <a:solidFill>
                  <a:srgbClr val="737373"/>
                </a:solidFill>
                <a:latin typeface="Trebuchet MS"/>
                <a:cs typeface="Trebuchet MS"/>
              </a:rPr>
              <a:t> </a:t>
            </a:r>
            <a:r>
              <a:rPr sz="2600" spc="-20" dirty="0">
                <a:solidFill>
                  <a:srgbClr val="737373"/>
                </a:solidFill>
                <a:latin typeface="Trebuchet MS"/>
                <a:cs typeface="Trebuchet MS"/>
              </a:rPr>
              <a:t>that</a:t>
            </a:r>
            <a:r>
              <a:rPr sz="2600" dirty="0">
                <a:solidFill>
                  <a:srgbClr val="737373"/>
                </a:solidFill>
                <a:latin typeface="Trebuchet MS"/>
                <a:cs typeface="Trebuchet MS"/>
              </a:rPr>
              <a:t>	</a:t>
            </a:r>
            <a:r>
              <a:rPr sz="2600" spc="-50" dirty="0">
                <a:solidFill>
                  <a:srgbClr val="737373"/>
                </a:solidFill>
                <a:latin typeface="Trebuchet MS"/>
                <a:cs typeface="Trebuchet MS"/>
              </a:rPr>
              <a:t>will</a:t>
            </a:r>
            <a:r>
              <a:rPr sz="2600" spc="-5" dirty="0">
                <a:solidFill>
                  <a:srgbClr val="737373"/>
                </a:solidFill>
                <a:latin typeface="Trebuchet MS"/>
                <a:cs typeface="Trebuchet MS"/>
              </a:rPr>
              <a:t> </a:t>
            </a:r>
            <a:r>
              <a:rPr sz="2600" spc="114" dirty="0">
                <a:solidFill>
                  <a:srgbClr val="737373"/>
                </a:solidFill>
                <a:latin typeface="Trebuchet MS"/>
                <a:cs typeface="Trebuchet MS"/>
              </a:rPr>
              <a:t>be</a:t>
            </a:r>
            <a:r>
              <a:rPr sz="2600" spc="-5" dirty="0">
                <a:solidFill>
                  <a:srgbClr val="737373"/>
                </a:solidFill>
                <a:latin typeface="Trebuchet MS"/>
                <a:cs typeface="Trebuchet MS"/>
              </a:rPr>
              <a:t> </a:t>
            </a:r>
            <a:r>
              <a:rPr sz="2600" dirty="0">
                <a:solidFill>
                  <a:srgbClr val="737373"/>
                </a:solidFill>
                <a:latin typeface="Trebuchet MS"/>
                <a:cs typeface="Trebuchet MS"/>
              </a:rPr>
              <a:t>able</a:t>
            </a:r>
            <a:r>
              <a:rPr sz="2600" spc="-5" dirty="0">
                <a:solidFill>
                  <a:srgbClr val="737373"/>
                </a:solidFill>
                <a:latin typeface="Trebuchet MS"/>
                <a:cs typeface="Trebuchet MS"/>
              </a:rPr>
              <a:t> </a:t>
            </a:r>
            <a:r>
              <a:rPr sz="2600" dirty="0">
                <a:solidFill>
                  <a:srgbClr val="737373"/>
                </a:solidFill>
                <a:latin typeface="Trebuchet MS"/>
                <a:cs typeface="Trebuchet MS"/>
              </a:rPr>
              <a:t>to</a:t>
            </a:r>
            <a:r>
              <a:rPr sz="2600" spc="-5" dirty="0">
                <a:solidFill>
                  <a:srgbClr val="737373"/>
                </a:solidFill>
                <a:latin typeface="Trebuchet MS"/>
                <a:cs typeface="Trebuchet MS"/>
              </a:rPr>
              <a:t> </a:t>
            </a:r>
            <a:r>
              <a:rPr sz="2600" dirty="0">
                <a:solidFill>
                  <a:srgbClr val="737373"/>
                </a:solidFill>
                <a:latin typeface="Trebuchet MS"/>
                <a:cs typeface="Trebuchet MS"/>
              </a:rPr>
              <a:t>predict</a:t>
            </a:r>
            <a:r>
              <a:rPr sz="2600" spc="-5" dirty="0">
                <a:solidFill>
                  <a:srgbClr val="737373"/>
                </a:solidFill>
                <a:latin typeface="Trebuchet MS"/>
                <a:cs typeface="Trebuchet MS"/>
              </a:rPr>
              <a:t> </a:t>
            </a:r>
            <a:r>
              <a:rPr sz="2600" dirty="0">
                <a:solidFill>
                  <a:srgbClr val="737373"/>
                </a:solidFill>
                <a:latin typeface="Trebuchet MS"/>
                <a:cs typeface="Trebuchet MS"/>
              </a:rPr>
              <a:t>the</a:t>
            </a:r>
            <a:r>
              <a:rPr sz="2600" spc="-5" dirty="0">
                <a:solidFill>
                  <a:srgbClr val="737373"/>
                </a:solidFill>
                <a:latin typeface="Trebuchet MS"/>
                <a:cs typeface="Trebuchet MS"/>
              </a:rPr>
              <a:t> </a:t>
            </a:r>
            <a:r>
              <a:rPr sz="2600" spc="65" dirty="0">
                <a:solidFill>
                  <a:srgbClr val="737373"/>
                </a:solidFill>
                <a:latin typeface="Trebuchet MS"/>
                <a:cs typeface="Trebuchet MS"/>
              </a:rPr>
              <a:t>severity</a:t>
            </a:r>
            <a:r>
              <a:rPr sz="2600" dirty="0">
                <a:solidFill>
                  <a:srgbClr val="737373"/>
                </a:solidFill>
                <a:latin typeface="Trebuchet MS"/>
                <a:cs typeface="Trebuchet MS"/>
              </a:rPr>
              <a:t> </a:t>
            </a:r>
            <a:r>
              <a:rPr sz="2600" spc="55" dirty="0">
                <a:solidFill>
                  <a:srgbClr val="737373"/>
                </a:solidFill>
                <a:latin typeface="Trebuchet MS"/>
                <a:cs typeface="Trebuchet MS"/>
              </a:rPr>
              <a:t>index</a:t>
            </a:r>
            <a:r>
              <a:rPr sz="2600" spc="-5" dirty="0">
                <a:solidFill>
                  <a:srgbClr val="737373"/>
                </a:solidFill>
                <a:latin typeface="Trebuchet MS"/>
                <a:cs typeface="Trebuchet MS"/>
              </a:rPr>
              <a:t> </a:t>
            </a:r>
            <a:r>
              <a:rPr sz="2600" spc="55" dirty="0">
                <a:solidFill>
                  <a:srgbClr val="737373"/>
                </a:solidFill>
                <a:latin typeface="Trebuchet MS"/>
                <a:cs typeface="Trebuchet MS"/>
              </a:rPr>
              <a:t>of</a:t>
            </a:r>
            <a:r>
              <a:rPr sz="2600" spc="-5" dirty="0">
                <a:solidFill>
                  <a:srgbClr val="737373"/>
                </a:solidFill>
                <a:latin typeface="Trebuchet MS"/>
                <a:cs typeface="Trebuchet MS"/>
              </a:rPr>
              <a:t> </a:t>
            </a:r>
            <a:r>
              <a:rPr sz="2600" spc="95" dirty="0">
                <a:solidFill>
                  <a:srgbClr val="737373"/>
                </a:solidFill>
                <a:latin typeface="Trebuchet MS"/>
                <a:cs typeface="Trebuchet MS"/>
              </a:rPr>
              <a:t>an</a:t>
            </a:r>
            <a:r>
              <a:rPr sz="2600" spc="-5" dirty="0">
                <a:solidFill>
                  <a:srgbClr val="737373"/>
                </a:solidFill>
                <a:latin typeface="Trebuchet MS"/>
                <a:cs typeface="Trebuchet MS"/>
              </a:rPr>
              <a:t> </a:t>
            </a:r>
            <a:r>
              <a:rPr sz="2600" spc="60" dirty="0">
                <a:solidFill>
                  <a:srgbClr val="737373"/>
                </a:solidFill>
                <a:latin typeface="Trebuchet MS"/>
                <a:cs typeface="Trebuchet MS"/>
              </a:rPr>
              <a:t>accident</a:t>
            </a:r>
            <a:r>
              <a:rPr sz="2600" spc="-5" dirty="0">
                <a:solidFill>
                  <a:srgbClr val="737373"/>
                </a:solidFill>
                <a:latin typeface="Trebuchet MS"/>
                <a:cs typeface="Trebuchet MS"/>
              </a:rPr>
              <a:t> </a:t>
            </a:r>
            <a:r>
              <a:rPr sz="2600" spc="90" dirty="0">
                <a:solidFill>
                  <a:srgbClr val="737373"/>
                </a:solidFill>
                <a:latin typeface="Trebuchet MS"/>
                <a:cs typeface="Trebuchet MS"/>
              </a:rPr>
              <a:t>when </a:t>
            </a:r>
            <a:r>
              <a:rPr sz="2600" spc="95" dirty="0">
                <a:solidFill>
                  <a:srgbClr val="737373"/>
                </a:solidFill>
                <a:latin typeface="Trebuchet MS"/>
                <a:cs typeface="Trebuchet MS"/>
              </a:rPr>
              <a:t>given</a:t>
            </a:r>
            <a:r>
              <a:rPr sz="2600" spc="-30" dirty="0">
                <a:solidFill>
                  <a:srgbClr val="737373"/>
                </a:solidFill>
                <a:latin typeface="Trebuchet MS"/>
                <a:cs typeface="Trebuchet MS"/>
              </a:rPr>
              <a:t> </a:t>
            </a:r>
            <a:r>
              <a:rPr sz="2600" dirty="0">
                <a:solidFill>
                  <a:srgbClr val="737373"/>
                </a:solidFill>
                <a:latin typeface="Trebuchet MS"/>
                <a:cs typeface="Trebuchet MS"/>
              </a:rPr>
              <a:t>in</a:t>
            </a:r>
            <a:r>
              <a:rPr sz="2600" spc="-25" dirty="0">
                <a:solidFill>
                  <a:srgbClr val="737373"/>
                </a:solidFill>
                <a:latin typeface="Trebuchet MS"/>
                <a:cs typeface="Trebuchet MS"/>
              </a:rPr>
              <a:t> </a:t>
            </a:r>
            <a:r>
              <a:rPr sz="2600" dirty="0">
                <a:solidFill>
                  <a:srgbClr val="737373"/>
                </a:solidFill>
                <a:latin typeface="Trebuchet MS"/>
                <a:cs typeface="Trebuchet MS"/>
              </a:rPr>
              <a:t>input</a:t>
            </a:r>
            <a:r>
              <a:rPr sz="2600" spc="-25" dirty="0">
                <a:solidFill>
                  <a:srgbClr val="737373"/>
                </a:solidFill>
                <a:latin typeface="Trebuchet MS"/>
                <a:cs typeface="Trebuchet MS"/>
              </a:rPr>
              <a:t> </a:t>
            </a:r>
            <a:r>
              <a:rPr sz="2600" dirty="0">
                <a:solidFill>
                  <a:srgbClr val="737373"/>
                </a:solidFill>
                <a:latin typeface="Trebuchet MS"/>
                <a:cs typeface="Trebuchet MS"/>
              </a:rPr>
              <a:t>the</a:t>
            </a:r>
            <a:r>
              <a:rPr sz="2600" spc="-25" dirty="0">
                <a:solidFill>
                  <a:srgbClr val="737373"/>
                </a:solidFill>
                <a:latin typeface="Trebuchet MS"/>
                <a:cs typeface="Trebuchet MS"/>
              </a:rPr>
              <a:t> </a:t>
            </a:r>
            <a:r>
              <a:rPr sz="2600" spc="90" dirty="0">
                <a:solidFill>
                  <a:srgbClr val="737373"/>
                </a:solidFill>
                <a:latin typeface="Trebuchet MS"/>
                <a:cs typeface="Trebuchet MS"/>
              </a:rPr>
              <a:t>road</a:t>
            </a:r>
            <a:r>
              <a:rPr sz="2600" spc="-25" dirty="0">
                <a:solidFill>
                  <a:srgbClr val="737373"/>
                </a:solidFill>
                <a:latin typeface="Trebuchet MS"/>
                <a:cs typeface="Trebuchet MS"/>
              </a:rPr>
              <a:t> </a:t>
            </a:r>
            <a:r>
              <a:rPr sz="2600" spc="70" dirty="0">
                <a:solidFill>
                  <a:srgbClr val="737373"/>
                </a:solidFill>
                <a:latin typeface="Trebuchet MS"/>
                <a:cs typeface="Trebuchet MS"/>
              </a:rPr>
              <a:t>conditions</a:t>
            </a:r>
            <a:r>
              <a:rPr sz="2600" spc="-25" dirty="0">
                <a:solidFill>
                  <a:srgbClr val="737373"/>
                </a:solidFill>
                <a:latin typeface="Trebuchet MS"/>
                <a:cs typeface="Trebuchet MS"/>
              </a:rPr>
              <a:t> </a:t>
            </a:r>
            <a:r>
              <a:rPr sz="2600" spc="110" dirty="0">
                <a:solidFill>
                  <a:srgbClr val="737373"/>
                </a:solidFill>
                <a:latin typeface="Trebuchet MS"/>
                <a:cs typeface="Trebuchet MS"/>
              </a:rPr>
              <a:t>and</a:t>
            </a:r>
            <a:r>
              <a:rPr sz="2600" spc="-25" dirty="0">
                <a:solidFill>
                  <a:srgbClr val="737373"/>
                </a:solidFill>
                <a:latin typeface="Trebuchet MS"/>
                <a:cs typeface="Trebuchet MS"/>
              </a:rPr>
              <a:t> </a:t>
            </a:r>
            <a:r>
              <a:rPr sz="2600" spc="-10" dirty="0">
                <a:solidFill>
                  <a:srgbClr val="737373"/>
                </a:solidFill>
                <a:latin typeface="Trebuchet MS"/>
                <a:cs typeface="Trebuchet MS"/>
              </a:rPr>
              <a:t>information</a:t>
            </a:r>
            <a:endParaRPr sz="2600">
              <a:latin typeface="Trebuchet MS"/>
              <a:cs typeface="Trebuchet MS"/>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2413000">
              <a:lnSpc>
                <a:spcPct val="100000"/>
              </a:lnSpc>
              <a:spcBef>
                <a:spcPts val="100"/>
              </a:spcBef>
            </a:pPr>
            <a:r>
              <a:rPr spc="-285" dirty="0">
                <a:solidFill>
                  <a:srgbClr val="000000"/>
                </a:solidFill>
                <a:latin typeface="Verdana"/>
                <a:cs typeface="Verdana"/>
              </a:rPr>
              <a:t>ABSTRACT</a:t>
            </a:r>
          </a:p>
        </p:txBody>
      </p:sp>
      <p:sp>
        <p:nvSpPr>
          <p:cNvPr id="7" name="object 7"/>
          <p:cNvSpPr/>
          <p:nvPr/>
        </p:nvSpPr>
        <p:spPr>
          <a:xfrm>
            <a:off x="1033462" y="1052513"/>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8" name="object 8"/>
          <p:cNvSpPr/>
          <p:nvPr/>
        </p:nvSpPr>
        <p:spPr>
          <a:xfrm>
            <a:off x="15431358" y="8341941"/>
            <a:ext cx="317500" cy="317500"/>
          </a:xfrm>
          <a:custGeom>
            <a:avLst/>
            <a:gdLst/>
            <a:ahLst/>
            <a:cxnLst/>
            <a:rect l="l" t="t" r="r" b="b"/>
            <a:pathLst>
              <a:path w="317500" h="317500">
                <a:moveTo>
                  <a:pt x="158752" y="317499"/>
                </a:moveTo>
                <a:lnTo>
                  <a:pt x="108572" y="309406"/>
                </a:lnTo>
                <a:lnTo>
                  <a:pt x="64994" y="286870"/>
                </a:lnTo>
                <a:lnTo>
                  <a:pt x="30629" y="252505"/>
                </a:lnTo>
                <a:lnTo>
                  <a:pt x="8093" y="208926"/>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6"/>
                </a:lnTo>
                <a:lnTo>
                  <a:pt x="286870" y="252505"/>
                </a:lnTo>
                <a:lnTo>
                  <a:pt x="252505" y="286870"/>
                </a:lnTo>
                <a:lnTo>
                  <a:pt x="208927" y="309406"/>
                </a:lnTo>
                <a:lnTo>
                  <a:pt x="158752" y="317499"/>
                </a:lnTo>
                <a:close/>
              </a:path>
            </a:pathLst>
          </a:custGeom>
          <a:solidFill>
            <a:srgbClr val="00ACEF"/>
          </a:solidFill>
        </p:spPr>
        <p:txBody>
          <a:bodyPr wrap="square" lIns="0" tIns="0" rIns="0" bIns="0" rtlCol="0"/>
          <a:lstStyle/>
          <a:p>
            <a:endParaRPr/>
          </a:p>
        </p:txBody>
      </p:sp>
      <p:sp>
        <p:nvSpPr>
          <p:cNvPr id="9" name="object 9"/>
          <p:cNvSpPr/>
          <p:nvPr/>
        </p:nvSpPr>
        <p:spPr>
          <a:xfrm>
            <a:off x="15879711" y="8341941"/>
            <a:ext cx="317500" cy="317500"/>
          </a:xfrm>
          <a:custGeom>
            <a:avLst/>
            <a:gdLst/>
            <a:ahLst/>
            <a:cxnLst/>
            <a:rect l="l" t="t" r="r" b="b"/>
            <a:pathLst>
              <a:path w="317500" h="317500">
                <a:moveTo>
                  <a:pt x="158752" y="317499"/>
                </a:moveTo>
                <a:lnTo>
                  <a:pt x="108572" y="309406"/>
                </a:lnTo>
                <a:lnTo>
                  <a:pt x="64994" y="286870"/>
                </a:lnTo>
                <a:lnTo>
                  <a:pt x="30629" y="252505"/>
                </a:lnTo>
                <a:lnTo>
                  <a:pt x="8092" y="208926"/>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7"/>
                </a:lnTo>
                <a:lnTo>
                  <a:pt x="309406" y="208926"/>
                </a:lnTo>
                <a:lnTo>
                  <a:pt x="286869" y="252505"/>
                </a:lnTo>
                <a:lnTo>
                  <a:pt x="252505" y="286870"/>
                </a:lnTo>
                <a:lnTo>
                  <a:pt x="208927" y="309406"/>
                </a:lnTo>
                <a:lnTo>
                  <a:pt x="158752" y="317499"/>
                </a:lnTo>
                <a:close/>
              </a:path>
            </a:pathLst>
          </a:custGeom>
          <a:solidFill>
            <a:srgbClr val="FF5757"/>
          </a:solidFill>
        </p:spPr>
        <p:txBody>
          <a:bodyPr wrap="square" lIns="0" tIns="0" rIns="0" bIns="0" rtlCol="0"/>
          <a:lstStyle/>
          <a:p>
            <a:endParaRPr/>
          </a:p>
        </p:txBody>
      </p:sp>
      <p:sp>
        <p:nvSpPr>
          <p:cNvPr id="10" name="object 10"/>
          <p:cNvSpPr/>
          <p:nvPr/>
        </p:nvSpPr>
        <p:spPr>
          <a:xfrm>
            <a:off x="16328065" y="8341941"/>
            <a:ext cx="317500" cy="317500"/>
          </a:xfrm>
          <a:custGeom>
            <a:avLst/>
            <a:gdLst/>
            <a:ahLst/>
            <a:cxnLst/>
            <a:rect l="l" t="t" r="r" b="b"/>
            <a:pathLst>
              <a:path w="317500" h="317500">
                <a:moveTo>
                  <a:pt x="158752" y="317499"/>
                </a:moveTo>
                <a:lnTo>
                  <a:pt x="108572" y="309406"/>
                </a:lnTo>
                <a:lnTo>
                  <a:pt x="64994" y="286870"/>
                </a:lnTo>
                <a:lnTo>
                  <a:pt x="30629" y="252505"/>
                </a:lnTo>
                <a:lnTo>
                  <a:pt x="8093" y="208926"/>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6"/>
                </a:lnTo>
                <a:lnTo>
                  <a:pt x="286870" y="252505"/>
                </a:lnTo>
                <a:lnTo>
                  <a:pt x="252505" y="286870"/>
                </a:lnTo>
                <a:lnTo>
                  <a:pt x="208927" y="309406"/>
                </a:lnTo>
                <a:lnTo>
                  <a:pt x="158752" y="317499"/>
                </a:lnTo>
                <a:close/>
              </a:path>
            </a:pathLst>
          </a:custGeom>
          <a:solidFill>
            <a:srgbClr val="FFDE58"/>
          </a:solidFill>
        </p:spPr>
        <p:txBody>
          <a:bodyPr wrap="square" lIns="0" tIns="0" rIns="0" bIns="0" rtlCol="0"/>
          <a:lstStyle/>
          <a:p>
            <a:endParaRPr/>
          </a:p>
        </p:txBody>
      </p:sp>
      <p:sp>
        <p:nvSpPr>
          <p:cNvPr id="11" name="object 11"/>
          <p:cNvSpPr/>
          <p:nvPr/>
        </p:nvSpPr>
        <p:spPr>
          <a:xfrm>
            <a:off x="1251558" y="1237226"/>
            <a:ext cx="317500" cy="317500"/>
          </a:xfrm>
          <a:custGeom>
            <a:avLst/>
            <a:gdLst/>
            <a:ahLst/>
            <a:cxnLst/>
            <a:rect l="l" t="t" r="r" b="b"/>
            <a:pathLst>
              <a:path w="317500" h="317500">
                <a:moveTo>
                  <a:pt x="158755" y="317499"/>
                </a:moveTo>
                <a:lnTo>
                  <a:pt x="108572" y="309406"/>
                </a:lnTo>
                <a:lnTo>
                  <a:pt x="64994" y="286870"/>
                </a:lnTo>
                <a:lnTo>
                  <a:pt x="30629" y="252505"/>
                </a:lnTo>
                <a:lnTo>
                  <a:pt x="8093" y="208927"/>
                </a:lnTo>
                <a:lnTo>
                  <a:pt x="0" y="158750"/>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5" y="317499"/>
                </a:lnTo>
                <a:close/>
              </a:path>
            </a:pathLst>
          </a:custGeom>
          <a:solidFill>
            <a:srgbClr val="00ACEF"/>
          </a:solidFill>
        </p:spPr>
        <p:txBody>
          <a:bodyPr wrap="square" lIns="0" tIns="0" rIns="0" bIns="0" rtlCol="0"/>
          <a:lstStyle/>
          <a:p>
            <a:endParaRPr/>
          </a:p>
        </p:txBody>
      </p:sp>
      <p:sp>
        <p:nvSpPr>
          <p:cNvPr id="12" name="object 12"/>
          <p:cNvSpPr/>
          <p:nvPr/>
        </p:nvSpPr>
        <p:spPr>
          <a:xfrm>
            <a:off x="1699912" y="1237226"/>
            <a:ext cx="317500" cy="317500"/>
          </a:xfrm>
          <a:custGeom>
            <a:avLst/>
            <a:gdLst/>
            <a:ahLst/>
            <a:cxnLst/>
            <a:rect l="l" t="t" r="r" b="b"/>
            <a:pathLst>
              <a:path w="317500" h="317500">
                <a:moveTo>
                  <a:pt x="158755" y="317499"/>
                </a:moveTo>
                <a:lnTo>
                  <a:pt x="108572" y="309406"/>
                </a:lnTo>
                <a:lnTo>
                  <a:pt x="64994" y="286870"/>
                </a:lnTo>
                <a:lnTo>
                  <a:pt x="30629" y="252505"/>
                </a:lnTo>
                <a:lnTo>
                  <a:pt x="8093" y="208927"/>
                </a:lnTo>
                <a:lnTo>
                  <a:pt x="0" y="158749"/>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50"/>
                </a:lnTo>
                <a:lnTo>
                  <a:pt x="309406" y="208927"/>
                </a:lnTo>
                <a:lnTo>
                  <a:pt x="286870" y="252505"/>
                </a:lnTo>
                <a:lnTo>
                  <a:pt x="252505" y="286870"/>
                </a:lnTo>
                <a:lnTo>
                  <a:pt x="208927" y="309406"/>
                </a:lnTo>
                <a:lnTo>
                  <a:pt x="158755" y="317499"/>
                </a:lnTo>
                <a:close/>
              </a:path>
            </a:pathLst>
          </a:custGeom>
          <a:solidFill>
            <a:srgbClr val="FF5757"/>
          </a:solidFill>
        </p:spPr>
        <p:txBody>
          <a:bodyPr wrap="square" lIns="0" tIns="0" rIns="0" bIns="0" rtlCol="0"/>
          <a:lstStyle/>
          <a:p>
            <a:endParaRPr/>
          </a:p>
        </p:txBody>
      </p:sp>
      <p:sp>
        <p:nvSpPr>
          <p:cNvPr id="13" name="object 13"/>
          <p:cNvSpPr/>
          <p:nvPr/>
        </p:nvSpPr>
        <p:spPr>
          <a:xfrm>
            <a:off x="2148265" y="1237226"/>
            <a:ext cx="317500" cy="317500"/>
          </a:xfrm>
          <a:custGeom>
            <a:avLst/>
            <a:gdLst/>
            <a:ahLst/>
            <a:cxnLst/>
            <a:rect l="l" t="t" r="r" b="b"/>
            <a:pathLst>
              <a:path w="317500" h="317500">
                <a:moveTo>
                  <a:pt x="158755" y="317499"/>
                </a:moveTo>
                <a:lnTo>
                  <a:pt x="108572" y="309406"/>
                </a:lnTo>
                <a:lnTo>
                  <a:pt x="64994" y="286870"/>
                </a:lnTo>
                <a:lnTo>
                  <a:pt x="30629" y="252505"/>
                </a:lnTo>
                <a:lnTo>
                  <a:pt x="8093" y="208927"/>
                </a:lnTo>
                <a:lnTo>
                  <a:pt x="0" y="158750"/>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50"/>
                </a:lnTo>
                <a:lnTo>
                  <a:pt x="309406" y="208927"/>
                </a:lnTo>
                <a:lnTo>
                  <a:pt x="286870" y="252505"/>
                </a:lnTo>
                <a:lnTo>
                  <a:pt x="252505" y="286870"/>
                </a:lnTo>
                <a:lnTo>
                  <a:pt x="208927" y="309406"/>
                </a:lnTo>
                <a:lnTo>
                  <a:pt x="158755" y="317499"/>
                </a:lnTo>
                <a:close/>
              </a:path>
            </a:pathLst>
          </a:custGeom>
          <a:solidFill>
            <a:srgbClr val="FFDE58"/>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58662" y="3256485"/>
            <a:ext cx="2102485" cy="5803265"/>
          </a:xfrm>
          <a:custGeom>
            <a:avLst/>
            <a:gdLst/>
            <a:ahLst/>
            <a:cxnLst/>
            <a:rect l="l" t="t" r="r" b="b"/>
            <a:pathLst>
              <a:path w="2102485" h="5803265">
                <a:moveTo>
                  <a:pt x="1744989" y="5802711"/>
                </a:moveTo>
                <a:lnTo>
                  <a:pt x="367929" y="5802711"/>
                </a:lnTo>
                <a:lnTo>
                  <a:pt x="321868" y="5799836"/>
                </a:lnTo>
                <a:lnTo>
                  <a:pt x="277489" y="5791446"/>
                </a:lnTo>
                <a:lnTo>
                  <a:pt x="235140" y="5777888"/>
                </a:lnTo>
                <a:lnTo>
                  <a:pt x="195169" y="5759511"/>
                </a:lnTo>
                <a:lnTo>
                  <a:pt x="157926" y="5736663"/>
                </a:lnTo>
                <a:lnTo>
                  <a:pt x="123759" y="5709694"/>
                </a:lnTo>
                <a:lnTo>
                  <a:pt x="93017" y="5678951"/>
                </a:lnTo>
                <a:lnTo>
                  <a:pt x="66047" y="5644784"/>
                </a:lnTo>
                <a:lnTo>
                  <a:pt x="43200" y="5607542"/>
                </a:lnTo>
                <a:lnTo>
                  <a:pt x="24822" y="5567571"/>
                </a:lnTo>
                <a:lnTo>
                  <a:pt x="11264" y="5525222"/>
                </a:lnTo>
                <a:lnTo>
                  <a:pt x="2874" y="5480843"/>
                </a:lnTo>
                <a:lnTo>
                  <a:pt x="0" y="5434782"/>
                </a:lnTo>
                <a:lnTo>
                  <a:pt x="0" y="367929"/>
                </a:lnTo>
                <a:lnTo>
                  <a:pt x="2874" y="321868"/>
                </a:lnTo>
                <a:lnTo>
                  <a:pt x="11264" y="277489"/>
                </a:lnTo>
                <a:lnTo>
                  <a:pt x="24822" y="235139"/>
                </a:lnTo>
                <a:lnTo>
                  <a:pt x="43200" y="195169"/>
                </a:lnTo>
                <a:lnTo>
                  <a:pt x="66047" y="157926"/>
                </a:lnTo>
                <a:lnTo>
                  <a:pt x="93017" y="123759"/>
                </a:lnTo>
                <a:lnTo>
                  <a:pt x="123759" y="93016"/>
                </a:lnTo>
                <a:lnTo>
                  <a:pt x="157926" y="66047"/>
                </a:lnTo>
                <a:lnTo>
                  <a:pt x="195169" y="43200"/>
                </a:lnTo>
                <a:lnTo>
                  <a:pt x="235140" y="24822"/>
                </a:lnTo>
                <a:lnTo>
                  <a:pt x="277489" y="11264"/>
                </a:lnTo>
                <a:lnTo>
                  <a:pt x="321868" y="2874"/>
                </a:lnTo>
                <a:lnTo>
                  <a:pt x="367929" y="0"/>
                </a:lnTo>
                <a:lnTo>
                  <a:pt x="1744989" y="0"/>
                </a:lnTo>
                <a:lnTo>
                  <a:pt x="1791050" y="2874"/>
                </a:lnTo>
                <a:lnTo>
                  <a:pt x="1835429" y="11264"/>
                </a:lnTo>
                <a:lnTo>
                  <a:pt x="1877778" y="24822"/>
                </a:lnTo>
                <a:lnTo>
                  <a:pt x="1917749" y="43200"/>
                </a:lnTo>
                <a:lnTo>
                  <a:pt x="1954992" y="66047"/>
                </a:lnTo>
                <a:lnTo>
                  <a:pt x="1989159" y="93016"/>
                </a:lnTo>
                <a:lnTo>
                  <a:pt x="2019901" y="123759"/>
                </a:lnTo>
                <a:lnTo>
                  <a:pt x="2046871" y="157926"/>
                </a:lnTo>
                <a:lnTo>
                  <a:pt x="2069718" y="195169"/>
                </a:lnTo>
                <a:lnTo>
                  <a:pt x="2088096" y="235139"/>
                </a:lnTo>
                <a:lnTo>
                  <a:pt x="2101654" y="277489"/>
                </a:lnTo>
                <a:lnTo>
                  <a:pt x="2102452" y="281710"/>
                </a:lnTo>
                <a:lnTo>
                  <a:pt x="2102452" y="5521001"/>
                </a:lnTo>
                <a:lnTo>
                  <a:pt x="2088096" y="5567571"/>
                </a:lnTo>
                <a:lnTo>
                  <a:pt x="2069718" y="5607542"/>
                </a:lnTo>
                <a:lnTo>
                  <a:pt x="2046871" y="5644784"/>
                </a:lnTo>
                <a:lnTo>
                  <a:pt x="2019901" y="5678951"/>
                </a:lnTo>
                <a:lnTo>
                  <a:pt x="1989159" y="5709694"/>
                </a:lnTo>
                <a:lnTo>
                  <a:pt x="1954992" y="5736663"/>
                </a:lnTo>
                <a:lnTo>
                  <a:pt x="1917749" y="5759511"/>
                </a:lnTo>
                <a:lnTo>
                  <a:pt x="1877778" y="5777888"/>
                </a:lnTo>
                <a:lnTo>
                  <a:pt x="1835429" y="5791446"/>
                </a:lnTo>
                <a:lnTo>
                  <a:pt x="1791050" y="5799836"/>
                </a:lnTo>
                <a:lnTo>
                  <a:pt x="1744989" y="5802711"/>
                </a:lnTo>
                <a:close/>
              </a:path>
            </a:pathLst>
          </a:custGeom>
          <a:solidFill>
            <a:srgbClr val="FFFFFF"/>
          </a:solidFill>
        </p:spPr>
        <p:txBody>
          <a:bodyPr wrap="square" lIns="0" tIns="0" rIns="0" bIns="0" rtlCol="0"/>
          <a:lstStyle/>
          <a:p>
            <a:endParaRPr/>
          </a:p>
        </p:txBody>
      </p:sp>
      <p:sp>
        <p:nvSpPr>
          <p:cNvPr id="3" name="object 3"/>
          <p:cNvSpPr txBox="1"/>
          <p:nvPr/>
        </p:nvSpPr>
        <p:spPr>
          <a:xfrm>
            <a:off x="2471732" y="3916933"/>
            <a:ext cx="887094" cy="452120"/>
          </a:xfrm>
          <a:prstGeom prst="rect">
            <a:avLst/>
          </a:prstGeom>
        </p:spPr>
        <p:txBody>
          <a:bodyPr vert="horz" wrap="square" lIns="0" tIns="12700" rIns="0" bIns="0" rtlCol="0">
            <a:spAutoFit/>
          </a:bodyPr>
          <a:lstStyle/>
          <a:p>
            <a:pPr marL="12700">
              <a:lnSpc>
                <a:spcPct val="100000"/>
              </a:lnSpc>
              <a:spcBef>
                <a:spcPts val="100"/>
              </a:spcBef>
            </a:pPr>
            <a:r>
              <a:rPr sz="2800" b="1" spc="-335" dirty="0">
                <a:latin typeface="Verdana"/>
                <a:cs typeface="Verdana"/>
              </a:rPr>
              <a:t>2021</a:t>
            </a:r>
            <a:endParaRPr sz="2800">
              <a:latin typeface="Verdana"/>
              <a:cs typeface="Verdana"/>
            </a:endParaRPr>
          </a:p>
        </p:txBody>
      </p:sp>
      <p:sp>
        <p:nvSpPr>
          <p:cNvPr id="4" name="object 4"/>
          <p:cNvSpPr txBox="1"/>
          <p:nvPr/>
        </p:nvSpPr>
        <p:spPr>
          <a:xfrm>
            <a:off x="2433632" y="4755133"/>
            <a:ext cx="963294" cy="452120"/>
          </a:xfrm>
          <a:prstGeom prst="rect">
            <a:avLst/>
          </a:prstGeom>
        </p:spPr>
        <p:txBody>
          <a:bodyPr vert="horz" wrap="square" lIns="0" tIns="12700" rIns="0" bIns="0" rtlCol="0">
            <a:spAutoFit/>
          </a:bodyPr>
          <a:lstStyle/>
          <a:p>
            <a:pPr marL="12700">
              <a:lnSpc>
                <a:spcPct val="100000"/>
              </a:lnSpc>
              <a:spcBef>
                <a:spcPts val="100"/>
              </a:spcBef>
            </a:pPr>
            <a:r>
              <a:rPr sz="2800" b="1" spc="-140" dirty="0">
                <a:latin typeface="Verdana"/>
                <a:cs typeface="Verdana"/>
              </a:rPr>
              <a:t>2020</a:t>
            </a:r>
            <a:endParaRPr sz="2800">
              <a:latin typeface="Verdana"/>
              <a:cs typeface="Verdana"/>
            </a:endParaRPr>
          </a:p>
        </p:txBody>
      </p:sp>
      <p:sp>
        <p:nvSpPr>
          <p:cNvPr id="5" name="object 5"/>
          <p:cNvSpPr txBox="1"/>
          <p:nvPr/>
        </p:nvSpPr>
        <p:spPr>
          <a:xfrm>
            <a:off x="2466374" y="5593333"/>
            <a:ext cx="897890" cy="452120"/>
          </a:xfrm>
          <a:prstGeom prst="rect">
            <a:avLst/>
          </a:prstGeom>
        </p:spPr>
        <p:txBody>
          <a:bodyPr vert="horz" wrap="square" lIns="0" tIns="12700" rIns="0" bIns="0" rtlCol="0">
            <a:spAutoFit/>
          </a:bodyPr>
          <a:lstStyle/>
          <a:p>
            <a:pPr marL="12700">
              <a:lnSpc>
                <a:spcPct val="100000"/>
              </a:lnSpc>
              <a:spcBef>
                <a:spcPts val="100"/>
              </a:spcBef>
            </a:pPr>
            <a:r>
              <a:rPr sz="2800" b="1" spc="-315" dirty="0">
                <a:latin typeface="Verdana"/>
                <a:cs typeface="Verdana"/>
              </a:rPr>
              <a:t>2019</a:t>
            </a:r>
            <a:endParaRPr sz="2800">
              <a:latin typeface="Verdana"/>
              <a:cs typeface="Verdana"/>
            </a:endParaRPr>
          </a:p>
        </p:txBody>
      </p:sp>
      <p:sp>
        <p:nvSpPr>
          <p:cNvPr id="6" name="object 6"/>
          <p:cNvSpPr txBox="1"/>
          <p:nvPr/>
        </p:nvSpPr>
        <p:spPr>
          <a:xfrm>
            <a:off x="2466225" y="6431533"/>
            <a:ext cx="897890" cy="452120"/>
          </a:xfrm>
          <a:prstGeom prst="rect">
            <a:avLst/>
          </a:prstGeom>
        </p:spPr>
        <p:txBody>
          <a:bodyPr vert="horz" wrap="square" lIns="0" tIns="12700" rIns="0" bIns="0" rtlCol="0">
            <a:spAutoFit/>
          </a:bodyPr>
          <a:lstStyle/>
          <a:p>
            <a:pPr marL="12700">
              <a:lnSpc>
                <a:spcPct val="100000"/>
              </a:lnSpc>
              <a:spcBef>
                <a:spcPts val="100"/>
              </a:spcBef>
            </a:pPr>
            <a:r>
              <a:rPr sz="2800" b="1" spc="-315" dirty="0">
                <a:latin typeface="Verdana"/>
                <a:cs typeface="Verdana"/>
              </a:rPr>
              <a:t>2018</a:t>
            </a:r>
            <a:endParaRPr sz="2800">
              <a:latin typeface="Verdana"/>
              <a:cs typeface="Verdana"/>
            </a:endParaRPr>
          </a:p>
        </p:txBody>
      </p:sp>
      <p:sp>
        <p:nvSpPr>
          <p:cNvPr id="7" name="object 7"/>
          <p:cNvSpPr txBox="1"/>
          <p:nvPr/>
        </p:nvSpPr>
        <p:spPr>
          <a:xfrm>
            <a:off x="2477983" y="7269733"/>
            <a:ext cx="874394" cy="452120"/>
          </a:xfrm>
          <a:prstGeom prst="rect">
            <a:avLst/>
          </a:prstGeom>
        </p:spPr>
        <p:txBody>
          <a:bodyPr vert="horz" wrap="square" lIns="0" tIns="12700" rIns="0" bIns="0" rtlCol="0">
            <a:spAutoFit/>
          </a:bodyPr>
          <a:lstStyle/>
          <a:p>
            <a:pPr marL="12700">
              <a:lnSpc>
                <a:spcPct val="100000"/>
              </a:lnSpc>
              <a:spcBef>
                <a:spcPts val="100"/>
              </a:spcBef>
            </a:pPr>
            <a:r>
              <a:rPr sz="2800" b="1" spc="-360" dirty="0">
                <a:latin typeface="Verdana"/>
                <a:cs typeface="Verdana"/>
              </a:rPr>
              <a:t>2017</a:t>
            </a:r>
            <a:endParaRPr sz="2800">
              <a:latin typeface="Verdana"/>
              <a:cs typeface="Verdana"/>
            </a:endParaRPr>
          </a:p>
        </p:txBody>
      </p:sp>
      <p:sp>
        <p:nvSpPr>
          <p:cNvPr id="8" name="object 8"/>
          <p:cNvSpPr txBox="1"/>
          <p:nvPr/>
        </p:nvSpPr>
        <p:spPr>
          <a:xfrm>
            <a:off x="2466374" y="8107933"/>
            <a:ext cx="897890" cy="452120"/>
          </a:xfrm>
          <a:prstGeom prst="rect">
            <a:avLst/>
          </a:prstGeom>
        </p:spPr>
        <p:txBody>
          <a:bodyPr vert="horz" wrap="square" lIns="0" tIns="12700" rIns="0" bIns="0" rtlCol="0">
            <a:spAutoFit/>
          </a:bodyPr>
          <a:lstStyle/>
          <a:p>
            <a:pPr marL="12700">
              <a:lnSpc>
                <a:spcPct val="100000"/>
              </a:lnSpc>
              <a:spcBef>
                <a:spcPts val="100"/>
              </a:spcBef>
            </a:pPr>
            <a:r>
              <a:rPr sz="2800" b="1" spc="-315" dirty="0">
                <a:latin typeface="Verdana"/>
                <a:cs typeface="Verdana"/>
              </a:rPr>
              <a:t>2016</a:t>
            </a:r>
            <a:endParaRPr sz="2800">
              <a:latin typeface="Verdana"/>
              <a:cs typeface="Verdana"/>
            </a:endParaRPr>
          </a:p>
        </p:txBody>
      </p:sp>
      <p:pic>
        <p:nvPicPr>
          <p:cNvPr id="9" name="object 9"/>
          <p:cNvPicPr/>
          <p:nvPr/>
        </p:nvPicPr>
        <p:blipFill>
          <a:blip r:embed="rId2" cstate="print"/>
          <a:stretch>
            <a:fillRect/>
          </a:stretch>
        </p:blipFill>
        <p:spPr>
          <a:xfrm>
            <a:off x="5378092" y="7797249"/>
            <a:ext cx="85725" cy="85724"/>
          </a:xfrm>
          <a:prstGeom prst="rect">
            <a:avLst/>
          </a:prstGeom>
        </p:spPr>
      </p:pic>
      <p:pic>
        <p:nvPicPr>
          <p:cNvPr id="10" name="object 10"/>
          <p:cNvPicPr/>
          <p:nvPr/>
        </p:nvPicPr>
        <p:blipFill>
          <a:blip r:embed="rId2" cstate="print"/>
          <a:stretch>
            <a:fillRect/>
          </a:stretch>
        </p:blipFill>
        <p:spPr>
          <a:xfrm>
            <a:off x="5378092" y="8197299"/>
            <a:ext cx="85725" cy="85724"/>
          </a:xfrm>
          <a:prstGeom prst="rect">
            <a:avLst/>
          </a:prstGeom>
        </p:spPr>
      </p:pic>
      <p:pic>
        <p:nvPicPr>
          <p:cNvPr id="11" name="object 11"/>
          <p:cNvPicPr/>
          <p:nvPr/>
        </p:nvPicPr>
        <p:blipFill>
          <a:blip r:embed="rId2" cstate="print"/>
          <a:stretch>
            <a:fillRect/>
          </a:stretch>
        </p:blipFill>
        <p:spPr>
          <a:xfrm>
            <a:off x="5378092" y="8597349"/>
            <a:ext cx="85725" cy="85724"/>
          </a:xfrm>
          <a:prstGeom prst="rect">
            <a:avLst/>
          </a:prstGeom>
        </p:spPr>
      </p:pic>
      <p:pic>
        <p:nvPicPr>
          <p:cNvPr id="12" name="object 12"/>
          <p:cNvPicPr/>
          <p:nvPr/>
        </p:nvPicPr>
        <p:blipFill>
          <a:blip r:embed="rId2" cstate="print"/>
          <a:stretch>
            <a:fillRect/>
          </a:stretch>
        </p:blipFill>
        <p:spPr>
          <a:xfrm>
            <a:off x="5378092" y="8997399"/>
            <a:ext cx="85725" cy="85724"/>
          </a:xfrm>
          <a:prstGeom prst="rect">
            <a:avLst/>
          </a:prstGeom>
        </p:spPr>
      </p:pic>
      <p:sp>
        <p:nvSpPr>
          <p:cNvPr id="13" name="object 13"/>
          <p:cNvSpPr txBox="1"/>
          <p:nvPr/>
        </p:nvSpPr>
        <p:spPr>
          <a:xfrm>
            <a:off x="5108217" y="5966531"/>
            <a:ext cx="5268595" cy="825500"/>
          </a:xfrm>
          <a:prstGeom prst="rect">
            <a:avLst/>
          </a:prstGeom>
        </p:spPr>
        <p:txBody>
          <a:bodyPr vert="horz" wrap="square" lIns="0" tIns="12700" rIns="0" bIns="0" rtlCol="0">
            <a:spAutoFit/>
          </a:bodyPr>
          <a:lstStyle/>
          <a:p>
            <a:pPr marL="12700" marR="5080">
              <a:lnSpc>
                <a:spcPct val="114100"/>
              </a:lnSpc>
              <a:spcBef>
                <a:spcPts val="100"/>
              </a:spcBef>
            </a:pPr>
            <a:r>
              <a:rPr sz="2300" spc="95" dirty="0">
                <a:solidFill>
                  <a:srgbClr val="737373"/>
                </a:solidFill>
                <a:latin typeface="Trebuchet MS"/>
                <a:cs typeface="Trebuchet MS"/>
              </a:rPr>
              <a:t>Number</a:t>
            </a:r>
            <a:r>
              <a:rPr sz="2300" spc="-45" dirty="0">
                <a:solidFill>
                  <a:srgbClr val="737373"/>
                </a:solidFill>
                <a:latin typeface="Trebuchet MS"/>
                <a:cs typeface="Trebuchet MS"/>
              </a:rPr>
              <a:t> </a:t>
            </a:r>
            <a:r>
              <a:rPr sz="2300" spc="50" dirty="0">
                <a:solidFill>
                  <a:srgbClr val="737373"/>
                </a:solidFill>
                <a:latin typeface="Trebuchet MS"/>
                <a:cs typeface="Trebuchet MS"/>
              </a:rPr>
              <a:t>of</a:t>
            </a:r>
            <a:r>
              <a:rPr sz="2300" spc="-40" dirty="0">
                <a:solidFill>
                  <a:srgbClr val="737373"/>
                </a:solidFill>
                <a:latin typeface="Trebuchet MS"/>
                <a:cs typeface="Trebuchet MS"/>
              </a:rPr>
              <a:t> </a:t>
            </a:r>
            <a:r>
              <a:rPr sz="2300" spc="95" dirty="0">
                <a:solidFill>
                  <a:srgbClr val="737373"/>
                </a:solidFill>
                <a:latin typeface="Trebuchet MS"/>
                <a:cs typeface="Trebuchet MS"/>
              </a:rPr>
              <a:t>records</a:t>
            </a:r>
            <a:r>
              <a:rPr sz="2300" spc="-40" dirty="0">
                <a:solidFill>
                  <a:srgbClr val="737373"/>
                </a:solidFill>
                <a:latin typeface="Trebuchet MS"/>
                <a:cs typeface="Trebuchet MS"/>
              </a:rPr>
              <a:t> </a:t>
            </a:r>
            <a:r>
              <a:rPr sz="2300" spc="265" dirty="0">
                <a:solidFill>
                  <a:srgbClr val="737373"/>
                </a:solidFill>
                <a:latin typeface="Trebuchet MS"/>
                <a:cs typeface="Trebuchet MS"/>
              </a:rPr>
              <a:t>=</a:t>
            </a:r>
            <a:r>
              <a:rPr sz="2300" spc="-40" dirty="0">
                <a:solidFill>
                  <a:srgbClr val="737373"/>
                </a:solidFill>
                <a:latin typeface="Trebuchet MS"/>
                <a:cs typeface="Trebuchet MS"/>
              </a:rPr>
              <a:t> </a:t>
            </a:r>
            <a:r>
              <a:rPr sz="2300" spc="65" dirty="0">
                <a:solidFill>
                  <a:srgbClr val="737373"/>
                </a:solidFill>
                <a:latin typeface="Trebuchet MS"/>
                <a:cs typeface="Trebuchet MS"/>
              </a:rPr>
              <a:t>about</a:t>
            </a:r>
            <a:r>
              <a:rPr sz="2300" spc="-40" dirty="0">
                <a:solidFill>
                  <a:srgbClr val="737373"/>
                </a:solidFill>
                <a:latin typeface="Trebuchet MS"/>
                <a:cs typeface="Trebuchet MS"/>
              </a:rPr>
              <a:t> </a:t>
            </a:r>
            <a:r>
              <a:rPr sz="2300" spc="55" dirty="0">
                <a:solidFill>
                  <a:srgbClr val="737373"/>
                </a:solidFill>
                <a:latin typeface="Trebuchet MS"/>
                <a:cs typeface="Trebuchet MS"/>
              </a:rPr>
              <a:t>2.9</a:t>
            </a:r>
            <a:r>
              <a:rPr sz="2300" spc="-40" dirty="0">
                <a:solidFill>
                  <a:srgbClr val="737373"/>
                </a:solidFill>
                <a:latin typeface="Trebuchet MS"/>
                <a:cs typeface="Trebuchet MS"/>
              </a:rPr>
              <a:t> </a:t>
            </a:r>
            <a:r>
              <a:rPr sz="2300" spc="-10" dirty="0">
                <a:solidFill>
                  <a:srgbClr val="737373"/>
                </a:solidFill>
                <a:latin typeface="Trebuchet MS"/>
                <a:cs typeface="Trebuchet MS"/>
              </a:rPr>
              <a:t>million </a:t>
            </a:r>
            <a:r>
              <a:rPr sz="2300" spc="95" dirty="0">
                <a:solidFill>
                  <a:srgbClr val="737373"/>
                </a:solidFill>
                <a:latin typeface="Trebuchet MS"/>
                <a:cs typeface="Trebuchet MS"/>
              </a:rPr>
              <a:t>Number</a:t>
            </a:r>
            <a:r>
              <a:rPr sz="2300" spc="-45" dirty="0">
                <a:solidFill>
                  <a:srgbClr val="737373"/>
                </a:solidFill>
                <a:latin typeface="Trebuchet MS"/>
                <a:cs typeface="Trebuchet MS"/>
              </a:rPr>
              <a:t> </a:t>
            </a:r>
            <a:r>
              <a:rPr sz="2300" spc="50" dirty="0">
                <a:solidFill>
                  <a:srgbClr val="737373"/>
                </a:solidFill>
                <a:latin typeface="Trebuchet MS"/>
                <a:cs typeface="Trebuchet MS"/>
              </a:rPr>
              <a:t>of</a:t>
            </a:r>
            <a:r>
              <a:rPr sz="2300" spc="-40" dirty="0">
                <a:solidFill>
                  <a:srgbClr val="737373"/>
                </a:solidFill>
                <a:latin typeface="Trebuchet MS"/>
                <a:cs typeface="Trebuchet MS"/>
              </a:rPr>
              <a:t> </a:t>
            </a:r>
            <a:r>
              <a:rPr sz="2300" spc="50" dirty="0">
                <a:solidFill>
                  <a:srgbClr val="737373"/>
                </a:solidFill>
                <a:latin typeface="Trebuchet MS"/>
                <a:cs typeface="Trebuchet MS"/>
              </a:rPr>
              <a:t>features</a:t>
            </a:r>
            <a:r>
              <a:rPr sz="2300" spc="-45" dirty="0">
                <a:solidFill>
                  <a:srgbClr val="737373"/>
                </a:solidFill>
                <a:latin typeface="Trebuchet MS"/>
                <a:cs typeface="Trebuchet MS"/>
              </a:rPr>
              <a:t> </a:t>
            </a:r>
            <a:r>
              <a:rPr sz="2300" spc="265" dirty="0">
                <a:solidFill>
                  <a:srgbClr val="737373"/>
                </a:solidFill>
                <a:latin typeface="Trebuchet MS"/>
                <a:cs typeface="Trebuchet MS"/>
              </a:rPr>
              <a:t>=</a:t>
            </a:r>
            <a:r>
              <a:rPr sz="2300" spc="-40" dirty="0">
                <a:solidFill>
                  <a:srgbClr val="737373"/>
                </a:solidFill>
                <a:latin typeface="Trebuchet MS"/>
                <a:cs typeface="Trebuchet MS"/>
              </a:rPr>
              <a:t> </a:t>
            </a:r>
            <a:r>
              <a:rPr sz="2300" spc="150" dirty="0">
                <a:solidFill>
                  <a:srgbClr val="737373"/>
                </a:solidFill>
                <a:latin typeface="Trebuchet MS"/>
                <a:cs typeface="Trebuchet MS"/>
              </a:rPr>
              <a:t>47</a:t>
            </a:r>
            <a:endParaRPr sz="2300">
              <a:latin typeface="Trebuchet MS"/>
              <a:cs typeface="Trebuchet MS"/>
            </a:endParaRPr>
          </a:p>
        </p:txBody>
      </p:sp>
      <p:sp>
        <p:nvSpPr>
          <p:cNvPr id="14" name="object 14"/>
          <p:cNvSpPr txBox="1"/>
          <p:nvPr/>
        </p:nvSpPr>
        <p:spPr>
          <a:xfrm>
            <a:off x="5108217" y="7166681"/>
            <a:ext cx="10029825" cy="2025650"/>
          </a:xfrm>
          <a:prstGeom prst="rect">
            <a:avLst/>
          </a:prstGeom>
        </p:spPr>
        <p:txBody>
          <a:bodyPr vert="horz" wrap="square" lIns="0" tIns="62230" rIns="0" bIns="0" rtlCol="0">
            <a:spAutoFit/>
          </a:bodyPr>
          <a:lstStyle/>
          <a:p>
            <a:pPr marL="12700">
              <a:lnSpc>
                <a:spcPct val="100000"/>
              </a:lnSpc>
              <a:spcBef>
                <a:spcPts val="490"/>
              </a:spcBef>
            </a:pPr>
            <a:r>
              <a:rPr sz="2300" spc="95" dirty="0">
                <a:solidFill>
                  <a:srgbClr val="737373"/>
                </a:solidFill>
                <a:latin typeface="Trebuchet MS"/>
                <a:cs typeface="Trebuchet MS"/>
              </a:rPr>
              <a:t>The</a:t>
            </a:r>
            <a:r>
              <a:rPr sz="2300" spc="-35" dirty="0">
                <a:solidFill>
                  <a:srgbClr val="737373"/>
                </a:solidFill>
                <a:latin typeface="Trebuchet MS"/>
                <a:cs typeface="Trebuchet MS"/>
              </a:rPr>
              <a:t> </a:t>
            </a:r>
            <a:r>
              <a:rPr sz="2300" spc="50" dirty="0">
                <a:solidFill>
                  <a:srgbClr val="737373"/>
                </a:solidFill>
                <a:latin typeface="Trebuchet MS"/>
                <a:cs typeface="Trebuchet MS"/>
              </a:rPr>
              <a:t>features</a:t>
            </a:r>
            <a:r>
              <a:rPr sz="2300" spc="-35" dirty="0">
                <a:solidFill>
                  <a:srgbClr val="737373"/>
                </a:solidFill>
                <a:latin typeface="Trebuchet MS"/>
                <a:cs typeface="Trebuchet MS"/>
              </a:rPr>
              <a:t> </a:t>
            </a:r>
            <a:r>
              <a:rPr sz="2300" spc="-10" dirty="0">
                <a:solidFill>
                  <a:srgbClr val="737373"/>
                </a:solidFill>
                <a:latin typeface="Trebuchet MS"/>
                <a:cs typeface="Trebuchet MS"/>
              </a:rPr>
              <a:t>include:</a:t>
            </a:r>
            <a:endParaRPr sz="2300">
              <a:latin typeface="Trebuchet MS"/>
              <a:cs typeface="Trebuchet MS"/>
            </a:endParaRPr>
          </a:p>
          <a:p>
            <a:pPr marL="508634">
              <a:lnSpc>
                <a:spcPct val="100000"/>
              </a:lnSpc>
              <a:spcBef>
                <a:spcPts val="390"/>
              </a:spcBef>
            </a:pPr>
            <a:r>
              <a:rPr sz="2300" spc="65" dirty="0">
                <a:solidFill>
                  <a:srgbClr val="737373"/>
                </a:solidFill>
                <a:latin typeface="Trebuchet MS"/>
                <a:cs typeface="Trebuchet MS"/>
              </a:rPr>
              <a:t>Timestamp</a:t>
            </a:r>
            <a:r>
              <a:rPr sz="2300" spc="-50" dirty="0">
                <a:solidFill>
                  <a:srgbClr val="737373"/>
                </a:solidFill>
                <a:latin typeface="Trebuchet MS"/>
                <a:cs typeface="Trebuchet MS"/>
              </a:rPr>
              <a:t> </a:t>
            </a:r>
            <a:r>
              <a:rPr sz="2300" spc="50" dirty="0">
                <a:solidFill>
                  <a:srgbClr val="737373"/>
                </a:solidFill>
                <a:latin typeface="Trebuchet MS"/>
                <a:cs typeface="Trebuchet MS"/>
              </a:rPr>
              <a:t>of</a:t>
            </a:r>
            <a:r>
              <a:rPr sz="2300" spc="-45" dirty="0">
                <a:solidFill>
                  <a:srgbClr val="737373"/>
                </a:solidFill>
                <a:latin typeface="Trebuchet MS"/>
                <a:cs typeface="Trebuchet MS"/>
              </a:rPr>
              <a:t> </a:t>
            </a:r>
            <a:r>
              <a:rPr sz="2300" dirty="0">
                <a:solidFill>
                  <a:srgbClr val="737373"/>
                </a:solidFill>
                <a:latin typeface="Trebuchet MS"/>
                <a:cs typeface="Trebuchet MS"/>
              </a:rPr>
              <a:t>the</a:t>
            </a:r>
            <a:r>
              <a:rPr sz="2300" spc="-45" dirty="0">
                <a:solidFill>
                  <a:srgbClr val="737373"/>
                </a:solidFill>
                <a:latin typeface="Trebuchet MS"/>
                <a:cs typeface="Trebuchet MS"/>
              </a:rPr>
              <a:t> </a:t>
            </a:r>
            <a:r>
              <a:rPr sz="2300" spc="50" dirty="0">
                <a:solidFill>
                  <a:srgbClr val="737373"/>
                </a:solidFill>
                <a:latin typeface="Trebuchet MS"/>
                <a:cs typeface="Trebuchet MS"/>
              </a:rPr>
              <a:t>accident</a:t>
            </a:r>
            <a:r>
              <a:rPr sz="2300" spc="-45" dirty="0">
                <a:solidFill>
                  <a:srgbClr val="737373"/>
                </a:solidFill>
                <a:latin typeface="Trebuchet MS"/>
                <a:cs typeface="Trebuchet MS"/>
              </a:rPr>
              <a:t> </a:t>
            </a:r>
            <a:r>
              <a:rPr sz="2300" spc="125" dirty="0">
                <a:solidFill>
                  <a:srgbClr val="737373"/>
                </a:solidFill>
                <a:latin typeface="Trebuchet MS"/>
                <a:cs typeface="Trebuchet MS"/>
              </a:rPr>
              <a:t>(so</a:t>
            </a:r>
            <a:r>
              <a:rPr sz="2300" spc="-50" dirty="0">
                <a:solidFill>
                  <a:srgbClr val="737373"/>
                </a:solidFill>
                <a:latin typeface="Trebuchet MS"/>
                <a:cs typeface="Trebuchet MS"/>
              </a:rPr>
              <a:t> </a:t>
            </a:r>
            <a:r>
              <a:rPr sz="2300" spc="80" dirty="0">
                <a:solidFill>
                  <a:srgbClr val="737373"/>
                </a:solidFill>
                <a:latin typeface="Trebuchet MS"/>
                <a:cs typeface="Trebuchet MS"/>
              </a:rPr>
              <a:t>also</a:t>
            </a:r>
            <a:r>
              <a:rPr sz="2300" spc="-45" dirty="0">
                <a:solidFill>
                  <a:srgbClr val="737373"/>
                </a:solidFill>
                <a:latin typeface="Trebuchet MS"/>
                <a:cs typeface="Trebuchet MS"/>
              </a:rPr>
              <a:t> </a:t>
            </a:r>
            <a:r>
              <a:rPr sz="2300" spc="-20" dirty="0">
                <a:solidFill>
                  <a:srgbClr val="737373"/>
                </a:solidFill>
                <a:latin typeface="Trebuchet MS"/>
                <a:cs typeface="Trebuchet MS"/>
              </a:rPr>
              <a:t>if</a:t>
            </a:r>
            <a:r>
              <a:rPr sz="2300" spc="-45" dirty="0">
                <a:solidFill>
                  <a:srgbClr val="737373"/>
                </a:solidFill>
                <a:latin typeface="Trebuchet MS"/>
                <a:cs typeface="Trebuchet MS"/>
              </a:rPr>
              <a:t> </a:t>
            </a:r>
            <a:r>
              <a:rPr sz="2300" spc="-85" dirty="0">
                <a:solidFill>
                  <a:srgbClr val="737373"/>
                </a:solidFill>
                <a:latin typeface="Trebuchet MS"/>
                <a:cs typeface="Trebuchet MS"/>
              </a:rPr>
              <a:t>it</a:t>
            </a:r>
            <a:r>
              <a:rPr sz="2300" spc="-45" dirty="0">
                <a:solidFill>
                  <a:srgbClr val="737373"/>
                </a:solidFill>
                <a:latin typeface="Trebuchet MS"/>
                <a:cs typeface="Trebuchet MS"/>
              </a:rPr>
              <a:t> </a:t>
            </a:r>
            <a:r>
              <a:rPr sz="2300" spc="165" dirty="0">
                <a:solidFill>
                  <a:srgbClr val="737373"/>
                </a:solidFill>
                <a:latin typeface="Trebuchet MS"/>
                <a:cs typeface="Trebuchet MS"/>
              </a:rPr>
              <a:t>was</a:t>
            </a:r>
            <a:r>
              <a:rPr sz="2300" spc="-50" dirty="0">
                <a:solidFill>
                  <a:srgbClr val="737373"/>
                </a:solidFill>
                <a:latin typeface="Trebuchet MS"/>
                <a:cs typeface="Trebuchet MS"/>
              </a:rPr>
              <a:t> </a:t>
            </a:r>
            <a:r>
              <a:rPr sz="2300" spc="114" dirty="0">
                <a:solidFill>
                  <a:srgbClr val="737373"/>
                </a:solidFill>
                <a:latin typeface="Trebuchet MS"/>
                <a:cs typeface="Trebuchet MS"/>
              </a:rPr>
              <a:t>day</a:t>
            </a:r>
            <a:r>
              <a:rPr sz="2300" spc="-45" dirty="0">
                <a:solidFill>
                  <a:srgbClr val="737373"/>
                </a:solidFill>
                <a:latin typeface="Trebuchet MS"/>
                <a:cs typeface="Trebuchet MS"/>
              </a:rPr>
              <a:t> </a:t>
            </a:r>
            <a:r>
              <a:rPr sz="2300" spc="55" dirty="0">
                <a:solidFill>
                  <a:srgbClr val="737373"/>
                </a:solidFill>
                <a:latin typeface="Trebuchet MS"/>
                <a:cs typeface="Trebuchet MS"/>
              </a:rPr>
              <a:t>or</a:t>
            </a:r>
            <a:r>
              <a:rPr sz="2300" spc="-45" dirty="0">
                <a:solidFill>
                  <a:srgbClr val="737373"/>
                </a:solidFill>
                <a:latin typeface="Trebuchet MS"/>
                <a:cs typeface="Trebuchet MS"/>
              </a:rPr>
              <a:t> </a:t>
            </a:r>
            <a:r>
              <a:rPr sz="2300" spc="-10" dirty="0">
                <a:solidFill>
                  <a:srgbClr val="737373"/>
                </a:solidFill>
                <a:latin typeface="Trebuchet MS"/>
                <a:cs typeface="Trebuchet MS"/>
              </a:rPr>
              <a:t>night)</a:t>
            </a:r>
            <a:endParaRPr sz="2300">
              <a:latin typeface="Trebuchet MS"/>
              <a:cs typeface="Trebuchet MS"/>
            </a:endParaRPr>
          </a:p>
          <a:p>
            <a:pPr marL="508634" marR="5080">
              <a:lnSpc>
                <a:spcPct val="114100"/>
              </a:lnSpc>
            </a:pPr>
            <a:r>
              <a:rPr sz="2300" spc="114" dirty="0">
                <a:solidFill>
                  <a:srgbClr val="737373"/>
                </a:solidFill>
                <a:latin typeface="Trebuchet MS"/>
                <a:cs typeface="Trebuchet MS"/>
              </a:rPr>
              <a:t>Road</a:t>
            </a:r>
            <a:r>
              <a:rPr sz="2300" spc="-25" dirty="0">
                <a:solidFill>
                  <a:srgbClr val="737373"/>
                </a:solidFill>
                <a:latin typeface="Trebuchet MS"/>
                <a:cs typeface="Trebuchet MS"/>
              </a:rPr>
              <a:t> </a:t>
            </a:r>
            <a:r>
              <a:rPr sz="2300" dirty="0">
                <a:solidFill>
                  <a:srgbClr val="737373"/>
                </a:solidFill>
                <a:latin typeface="Trebuchet MS"/>
                <a:cs typeface="Trebuchet MS"/>
              </a:rPr>
              <a:t>information</a:t>
            </a:r>
            <a:r>
              <a:rPr sz="2300" spc="-20" dirty="0">
                <a:solidFill>
                  <a:srgbClr val="737373"/>
                </a:solidFill>
                <a:latin typeface="Trebuchet MS"/>
                <a:cs typeface="Trebuchet MS"/>
              </a:rPr>
              <a:t> </a:t>
            </a:r>
            <a:r>
              <a:rPr sz="2300" spc="80" dirty="0">
                <a:solidFill>
                  <a:srgbClr val="737373"/>
                </a:solidFill>
                <a:latin typeface="Trebuchet MS"/>
                <a:cs typeface="Trebuchet MS"/>
              </a:rPr>
              <a:t>(presence</a:t>
            </a:r>
            <a:r>
              <a:rPr sz="2300" spc="-20" dirty="0">
                <a:solidFill>
                  <a:srgbClr val="737373"/>
                </a:solidFill>
                <a:latin typeface="Trebuchet MS"/>
                <a:cs typeface="Trebuchet MS"/>
              </a:rPr>
              <a:t> </a:t>
            </a:r>
            <a:r>
              <a:rPr sz="2300" spc="50" dirty="0">
                <a:solidFill>
                  <a:srgbClr val="737373"/>
                </a:solidFill>
                <a:latin typeface="Trebuchet MS"/>
                <a:cs typeface="Trebuchet MS"/>
              </a:rPr>
              <a:t>of</a:t>
            </a:r>
            <a:r>
              <a:rPr sz="2300" spc="-25" dirty="0">
                <a:solidFill>
                  <a:srgbClr val="737373"/>
                </a:solidFill>
                <a:latin typeface="Trebuchet MS"/>
                <a:cs typeface="Trebuchet MS"/>
              </a:rPr>
              <a:t> </a:t>
            </a:r>
            <a:r>
              <a:rPr sz="2300" spc="55" dirty="0">
                <a:solidFill>
                  <a:srgbClr val="737373"/>
                </a:solidFill>
                <a:latin typeface="Trebuchet MS"/>
                <a:cs typeface="Trebuchet MS"/>
              </a:rPr>
              <a:t>signals,</a:t>
            </a:r>
            <a:r>
              <a:rPr sz="2300" spc="-20" dirty="0">
                <a:solidFill>
                  <a:srgbClr val="737373"/>
                </a:solidFill>
                <a:latin typeface="Trebuchet MS"/>
                <a:cs typeface="Trebuchet MS"/>
              </a:rPr>
              <a:t> </a:t>
            </a:r>
            <a:r>
              <a:rPr sz="2300" dirty="0">
                <a:solidFill>
                  <a:srgbClr val="737373"/>
                </a:solidFill>
                <a:latin typeface="Trebuchet MS"/>
                <a:cs typeface="Trebuchet MS"/>
              </a:rPr>
              <a:t>railway,</a:t>
            </a:r>
            <a:r>
              <a:rPr sz="2300" spc="-20" dirty="0">
                <a:solidFill>
                  <a:srgbClr val="737373"/>
                </a:solidFill>
                <a:latin typeface="Trebuchet MS"/>
                <a:cs typeface="Trebuchet MS"/>
              </a:rPr>
              <a:t> junction,</a:t>
            </a:r>
            <a:r>
              <a:rPr sz="2300" spc="-25" dirty="0">
                <a:solidFill>
                  <a:srgbClr val="737373"/>
                </a:solidFill>
                <a:latin typeface="Trebuchet MS"/>
                <a:cs typeface="Trebuchet MS"/>
              </a:rPr>
              <a:t> </a:t>
            </a:r>
            <a:r>
              <a:rPr sz="2300" spc="95" dirty="0">
                <a:solidFill>
                  <a:srgbClr val="737373"/>
                </a:solidFill>
                <a:latin typeface="Trebuchet MS"/>
                <a:cs typeface="Trebuchet MS"/>
              </a:rPr>
              <a:t>bump</a:t>
            </a:r>
            <a:r>
              <a:rPr sz="2300" spc="-20" dirty="0">
                <a:solidFill>
                  <a:srgbClr val="737373"/>
                </a:solidFill>
                <a:latin typeface="Trebuchet MS"/>
                <a:cs typeface="Trebuchet MS"/>
              </a:rPr>
              <a:t> </a:t>
            </a:r>
            <a:r>
              <a:rPr sz="2300" spc="-10" dirty="0">
                <a:solidFill>
                  <a:srgbClr val="737373"/>
                </a:solidFill>
                <a:latin typeface="Trebuchet MS"/>
                <a:cs typeface="Trebuchet MS"/>
              </a:rPr>
              <a:t>ecc...) </a:t>
            </a:r>
            <a:r>
              <a:rPr sz="2300" spc="60" dirty="0">
                <a:solidFill>
                  <a:srgbClr val="737373"/>
                </a:solidFill>
                <a:latin typeface="Trebuchet MS"/>
                <a:cs typeface="Trebuchet MS"/>
              </a:rPr>
              <a:t>Weather</a:t>
            </a:r>
            <a:r>
              <a:rPr sz="2300" spc="30" dirty="0">
                <a:solidFill>
                  <a:srgbClr val="737373"/>
                </a:solidFill>
                <a:latin typeface="Trebuchet MS"/>
                <a:cs typeface="Trebuchet MS"/>
              </a:rPr>
              <a:t> </a:t>
            </a:r>
            <a:r>
              <a:rPr sz="2300" spc="55" dirty="0">
                <a:solidFill>
                  <a:srgbClr val="737373"/>
                </a:solidFill>
                <a:latin typeface="Trebuchet MS"/>
                <a:cs typeface="Trebuchet MS"/>
              </a:rPr>
              <a:t>Condition</a:t>
            </a:r>
            <a:r>
              <a:rPr sz="2300" spc="30" dirty="0">
                <a:solidFill>
                  <a:srgbClr val="737373"/>
                </a:solidFill>
                <a:latin typeface="Trebuchet MS"/>
                <a:cs typeface="Trebuchet MS"/>
              </a:rPr>
              <a:t> </a:t>
            </a:r>
            <a:r>
              <a:rPr sz="2300" dirty="0">
                <a:solidFill>
                  <a:srgbClr val="737373"/>
                </a:solidFill>
                <a:latin typeface="Trebuchet MS"/>
                <a:cs typeface="Trebuchet MS"/>
              </a:rPr>
              <a:t>(rain</a:t>
            </a:r>
            <a:r>
              <a:rPr sz="2300" spc="30" dirty="0">
                <a:solidFill>
                  <a:srgbClr val="737373"/>
                </a:solidFill>
                <a:latin typeface="Trebuchet MS"/>
                <a:cs typeface="Trebuchet MS"/>
              </a:rPr>
              <a:t> </a:t>
            </a:r>
            <a:r>
              <a:rPr sz="2300" dirty="0">
                <a:solidFill>
                  <a:srgbClr val="737373"/>
                </a:solidFill>
                <a:latin typeface="Trebuchet MS"/>
                <a:cs typeface="Trebuchet MS"/>
              </a:rPr>
              <a:t>precipitation,wind</a:t>
            </a:r>
            <a:r>
              <a:rPr sz="2300" spc="30" dirty="0">
                <a:solidFill>
                  <a:srgbClr val="737373"/>
                </a:solidFill>
                <a:latin typeface="Trebuchet MS"/>
                <a:cs typeface="Trebuchet MS"/>
              </a:rPr>
              <a:t> </a:t>
            </a:r>
            <a:r>
              <a:rPr sz="2300" spc="70" dirty="0">
                <a:solidFill>
                  <a:srgbClr val="737373"/>
                </a:solidFill>
                <a:latin typeface="Trebuchet MS"/>
                <a:cs typeface="Trebuchet MS"/>
              </a:rPr>
              <a:t>speed,</a:t>
            </a:r>
            <a:r>
              <a:rPr sz="2300" spc="30" dirty="0">
                <a:solidFill>
                  <a:srgbClr val="737373"/>
                </a:solidFill>
                <a:latin typeface="Trebuchet MS"/>
                <a:cs typeface="Trebuchet MS"/>
              </a:rPr>
              <a:t> </a:t>
            </a:r>
            <a:r>
              <a:rPr sz="2300" dirty="0">
                <a:solidFill>
                  <a:srgbClr val="737373"/>
                </a:solidFill>
                <a:latin typeface="Trebuchet MS"/>
                <a:cs typeface="Trebuchet MS"/>
              </a:rPr>
              <a:t>humidity</a:t>
            </a:r>
            <a:r>
              <a:rPr sz="2300" spc="30" dirty="0">
                <a:solidFill>
                  <a:srgbClr val="737373"/>
                </a:solidFill>
                <a:latin typeface="Trebuchet MS"/>
                <a:cs typeface="Trebuchet MS"/>
              </a:rPr>
              <a:t> </a:t>
            </a:r>
            <a:r>
              <a:rPr sz="2300" spc="-10" dirty="0">
                <a:solidFill>
                  <a:srgbClr val="737373"/>
                </a:solidFill>
                <a:latin typeface="Trebuchet MS"/>
                <a:cs typeface="Trebuchet MS"/>
              </a:rPr>
              <a:t>ecc...) </a:t>
            </a:r>
            <a:r>
              <a:rPr sz="2300" dirty="0">
                <a:solidFill>
                  <a:srgbClr val="737373"/>
                </a:solidFill>
                <a:latin typeface="Trebuchet MS"/>
                <a:cs typeface="Trebuchet MS"/>
              </a:rPr>
              <a:t>Brief </a:t>
            </a:r>
            <a:r>
              <a:rPr sz="2300" spc="50" dirty="0">
                <a:solidFill>
                  <a:srgbClr val="737373"/>
                </a:solidFill>
                <a:latin typeface="Trebuchet MS"/>
                <a:cs typeface="Trebuchet MS"/>
              </a:rPr>
              <a:t>description</a:t>
            </a:r>
            <a:r>
              <a:rPr sz="2300" spc="5" dirty="0">
                <a:solidFill>
                  <a:srgbClr val="737373"/>
                </a:solidFill>
                <a:latin typeface="Trebuchet MS"/>
                <a:cs typeface="Trebuchet MS"/>
              </a:rPr>
              <a:t> </a:t>
            </a:r>
            <a:r>
              <a:rPr sz="2300" spc="50" dirty="0">
                <a:solidFill>
                  <a:srgbClr val="737373"/>
                </a:solidFill>
                <a:latin typeface="Trebuchet MS"/>
                <a:cs typeface="Trebuchet MS"/>
              </a:rPr>
              <a:t>of</a:t>
            </a:r>
            <a:r>
              <a:rPr sz="2300" dirty="0">
                <a:solidFill>
                  <a:srgbClr val="737373"/>
                </a:solidFill>
                <a:latin typeface="Trebuchet MS"/>
                <a:cs typeface="Trebuchet MS"/>
              </a:rPr>
              <a:t> the</a:t>
            </a:r>
            <a:r>
              <a:rPr sz="2300" spc="5" dirty="0">
                <a:solidFill>
                  <a:srgbClr val="737373"/>
                </a:solidFill>
                <a:latin typeface="Trebuchet MS"/>
                <a:cs typeface="Trebuchet MS"/>
              </a:rPr>
              <a:t> </a:t>
            </a:r>
            <a:r>
              <a:rPr sz="2300" spc="40" dirty="0">
                <a:solidFill>
                  <a:srgbClr val="737373"/>
                </a:solidFill>
                <a:latin typeface="Trebuchet MS"/>
                <a:cs typeface="Trebuchet MS"/>
              </a:rPr>
              <a:t>accident</a:t>
            </a:r>
            <a:endParaRPr sz="2300">
              <a:latin typeface="Trebuchet MS"/>
              <a:cs typeface="Trebuchet MS"/>
            </a:endParaRPr>
          </a:p>
        </p:txBody>
      </p:sp>
      <p:sp>
        <p:nvSpPr>
          <p:cNvPr id="15" name="object 1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85" dirty="0">
                <a:solidFill>
                  <a:srgbClr val="000000"/>
                </a:solidFill>
                <a:latin typeface="Verdana"/>
                <a:cs typeface="Verdana"/>
              </a:rPr>
              <a:t>DATASET</a:t>
            </a:r>
            <a:r>
              <a:rPr spc="-645" dirty="0">
                <a:solidFill>
                  <a:srgbClr val="000000"/>
                </a:solidFill>
                <a:latin typeface="Verdana"/>
                <a:cs typeface="Verdana"/>
              </a:rPr>
              <a:t> </a:t>
            </a:r>
            <a:r>
              <a:rPr spc="-660" dirty="0">
                <a:solidFill>
                  <a:srgbClr val="000000"/>
                </a:solidFill>
                <a:latin typeface="Verdana"/>
                <a:cs typeface="Verdana"/>
              </a:rPr>
              <a:t>DESCRIPTION</a:t>
            </a:r>
          </a:p>
        </p:txBody>
      </p:sp>
      <p:sp>
        <p:nvSpPr>
          <p:cNvPr id="16" name="object 16"/>
          <p:cNvSpPr txBox="1"/>
          <p:nvPr/>
        </p:nvSpPr>
        <p:spPr>
          <a:xfrm>
            <a:off x="5108217" y="2881098"/>
            <a:ext cx="9928225" cy="2710815"/>
          </a:xfrm>
          <a:prstGeom prst="rect">
            <a:avLst/>
          </a:prstGeom>
        </p:spPr>
        <p:txBody>
          <a:bodyPr vert="horz" wrap="square" lIns="0" tIns="618490" rIns="0" bIns="0" rtlCol="0">
            <a:spAutoFit/>
          </a:bodyPr>
          <a:lstStyle/>
          <a:p>
            <a:pPr marL="12700">
              <a:lnSpc>
                <a:spcPct val="100000"/>
              </a:lnSpc>
              <a:spcBef>
                <a:spcPts val="4870"/>
              </a:spcBef>
            </a:pPr>
            <a:r>
              <a:rPr sz="7500" b="1" spc="-430" dirty="0">
                <a:solidFill>
                  <a:srgbClr val="055DD4"/>
                </a:solidFill>
                <a:latin typeface="Verdana"/>
                <a:cs typeface="Verdana"/>
              </a:rPr>
              <a:t>6</a:t>
            </a:r>
            <a:r>
              <a:rPr sz="7500" b="1" spc="-825" dirty="0">
                <a:solidFill>
                  <a:srgbClr val="055DD4"/>
                </a:solidFill>
                <a:latin typeface="Verdana"/>
                <a:cs typeface="Verdana"/>
              </a:rPr>
              <a:t> </a:t>
            </a:r>
            <a:r>
              <a:rPr sz="7500" b="1" spc="-480" dirty="0">
                <a:solidFill>
                  <a:srgbClr val="055DD4"/>
                </a:solidFill>
                <a:latin typeface="Verdana"/>
                <a:cs typeface="Verdana"/>
              </a:rPr>
              <a:t>YEARS</a:t>
            </a:r>
            <a:endParaRPr sz="7500">
              <a:latin typeface="Verdana"/>
              <a:cs typeface="Verdana"/>
            </a:endParaRPr>
          </a:p>
          <a:p>
            <a:pPr marL="12700" marR="5080">
              <a:lnSpc>
                <a:spcPct val="114100"/>
              </a:lnSpc>
              <a:spcBef>
                <a:spcPts val="1075"/>
              </a:spcBef>
              <a:tabLst>
                <a:tab pos="2882900" algn="l"/>
              </a:tabLst>
            </a:pPr>
            <a:r>
              <a:rPr sz="2300" spc="95" dirty="0">
                <a:solidFill>
                  <a:srgbClr val="737373"/>
                </a:solidFill>
                <a:latin typeface="Trebuchet MS"/>
                <a:cs typeface="Trebuchet MS"/>
              </a:rPr>
              <a:t>The</a:t>
            </a:r>
            <a:r>
              <a:rPr sz="2300" spc="-5" dirty="0">
                <a:solidFill>
                  <a:srgbClr val="737373"/>
                </a:solidFill>
                <a:latin typeface="Trebuchet MS"/>
                <a:cs typeface="Trebuchet MS"/>
              </a:rPr>
              <a:t> </a:t>
            </a:r>
            <a:r>
              <a:rPr sz="2300" dirty="0">
                <a:solidFill>
                  <a:srgbClr val="737373"/>
                </a:solidFill>
                <a:latin typeface="Trebuchet MS"/>
                <a:cs typeface="Trebuchet MS"/>
              </a:rPr>
              <a:t>information</a:t>
            </a:r>
            <a:r>
              <a:rPr sz="2300" spc="-5" dirty="0">
                <a:solidFill>
                  <a:srgbClr val="737373"/>
                </a:solidFill>
                <a:latin typeface="Trebuchet MS"/>
                <a:cs typeface="Trebuchet MS"/>
              </a:rPr>
              <a:t> </a:t>
            </a:r>
            <a:r>
              <a:rPr sz="2300" dirty="0">
                <a:solidFill>
                  <a:srgbClr val="737373"/>
                </a:solidFill>
                <a:latin typeface="Trebuchet MS"/>
                <a:cs typeface="Trebuchet MS"/>
              </a:rPr>
              <a:t>in the</a:t>
            </a:r>
            <a:r>
              <a:rPr sz="2300" spc="-5" dirty="0">
                <a:solidFill>
                  <a:srgbClr val="737373"/>
                </a:solidFill>
                <a:latin typeface="Trebuchet MS"/>
                <a:cs typeface="Trebuchet MS"/>
              </a:rPr>
              <a:t> </a:t>
            </a:r>
            <a:r>
              <a:rPr sz="2300" spc="65" dirty="0">
                <a:solidFill>
                  <a:srgbClr val="737373"/>
                </a:solidFill>
                <a:latin typeface="Trebuchet MS"/>
                <a:cs typeface="Trebuchet MS"/>
              </a:rPr>
              <a:t>dataset</a:t>
            </a:r>
            <a:r>
              <a:rPr sz="2300" spc="-5" dirty="0">
                <a:solidFill>
                  <a:srgbClr val="737373"/>
                </a:solidFill>
                <a:latin typeface="Trebuchet MS"/>
                <a:cs typeface="Trebuchet MS"/>
              </a:rPr>
              <a:t> </a:t>
            </a:r>
            <a:r>
              <a:rPr sz="2300" spc="65" dirty="0">
                <a:solidFill>
                  <a:srgbClr val="737373"/>
                </a:solidFill>
                <a:latin typeface="Trebuchet MS"/>
                <a:cs typeface="Trebuchet MS"/>
              </a:rPr>
              <a:t>were</a:t>
            </a:r>
            <a:r>
              <a:rPr sz="2300" dirty="0">
                <a:solidFill>
                  <a:srgbClr val="737373"/>
                </a:solidFill>
                <a:latin typeface="Trebuchet MS"/>
                <a:cs typeface="Trebuchet MS"/>
              </a:rPr>
              <a:t> collected</a:t>
            </a:r>
            <a:r>
              <a:rPr sz="2300" spc="-5" dirty="0">
                <a:solidFill>
                  <a:srgbClr val="737373"/>
                </a:solidFill>
                <a:latin typeface="Trebuchet MS"/>
                <a:cs typeface="Trebuchet MS"/>
              </a:rPr>
              <a:t> </a:t>
            </a:r>
            <a:r>
              <a:rPr sz="2300" dirty="0">
                <a:solidFill>
                  <a:srgbClr val="737373"/>
                </a:solidFill>
                <a:latin typeface="Trebuchet MS"/>
                <a:cs typeface="Trebuchet MS"/>
              </a:rPr>
              <a:t>in</a:t>
            </a:r>
            <a:r>
              <a:rPr sz="2300" spc="-5" dirty="0">
                <a:solidFill>
                  <a:srgbClr val="737373"/>
                </a:solidFill>
                <a:latin typeface="Trebuchet MS"/>
                <a:cs typeface="Trebuchet MS"/>
              </a:rPr>
              <a:t> </a:t>
            </a:r>
            <a:r>
              <a:rPr sz="2300" dirty="0">
                <a:solidFill>
                  <a:srgbClr val="737373"/>
                </a:solidFill>
                <a:latin typeface="Trebuchet MS"/>
                <a:cs typeface="Trebuchet MS"/>
              </a:rPr>
              <a:t>the </a:t>
            </a:r>
            <a:r>
              <a:rPr sz="2300" spc="60" dirty="0">
                <a:solidFill>
                  <a:srgbClr val="737373"/>
                </a:solidFill>
                <a:latin typeface="Trebuchet MS"/>
                <a:cs typeface="Trebuchet MS"/>
              </a:rPr>
              <a:t>arc</a:t>
            </a:r>
            <a:r>
              <a:rPr sz="2300" spc="-5" dirty="0">
                <a:solidFill>
                  <a:srgbClr val="737373"/>
                </a:solidFill>
                <a:latin typeface="Trebuchet MS"/>
                <a:cs typeface="Trebuchet MS"/>
              </a:rPr>
              <a:t> </a:t>
            </a:r>
            <a:r>
              <a:rPr sz="2300" spc="50" dirty="0">
                <a:solidFill>
                  <a:srgbClr val="737373"/>
                </a:solidFill>
                <a:latin typeface="Trebuchet MS"/>
                <a:cs typeface="Trebuchet MS"/>
              </a:rPr>
              <a:t>of</a:t>
            </a:r>
            <a:r>
              <a:rPr sz="2300" spc="-5" dirty="0">
                <a:solidFill>
                  <a:srgbClr val="737373"/>
                </a:solidFill>
                <a:latin typeface="Trebuchet MS"/>
                <a:cs typeface="Trebuchet MS"/>
              </a:rPr>
              <a:t> </a:t>
            </a:r>
            <a:r>
              <a:rPr sz="2300" spc="215" dirty="0">
                <a:solidFill>
                  <a:srgbClr val="737373"/>
                </a:solidFill>
                <a:latin typeface="Trebuchet MS"/>
                <a:cs typeface="Trebuchet MS"/>
              </a:rPr>
              <a:t>6</a:t>
            </a:r>
            <a:r>
              <a:rPr sz="2300" dirty="0">
                <a:solidFill>
                  <a:srgbClr val="737373"/>
                </a:solidFill>
                <a:latin typeface="Trebuchet MS"/>
                <a:cs typeface="Trebuchet MS"/>
              </a:rPr>
              <a:t> </a:t>
            </a:r>
            <a:r>
              <a:rPr sz="2300" spc="105" dirty="0">
                <a:solidFill>
                  <a:srgbClr val="737373"/>
                </a:solidFill>
                <a:latin typeface="Trebuchet MS"/>
                <a:cs typeface="Trebuchet MS"/>
              </a:rPr>
              <a:t>years</a:t>
            </a:r>
            <a:r>
              <a:rPr sz="2300" spc="-5" dirty="0">
                <a:solidFill>
                  <a:srgbClr val="737373"/>
                </a:solidFill>
                <a:latin typeface="Trebuchet MS"/>
                <a:cs typeface="Trebuchet MS"/>
              </a:rPr>
              <a:t> </a:t>
            </a:r>
            <a:r>
              <a:rPr sz="2300" dirty="0">
                <a:solidFill>
                  <a:srgbClr val="737373"/>
                </a:solidFill>
                <a:latin typeface="Trebuchet MS"/>
                <a:cs typeface="Trebuchet MS"/>
              </a:rPr>
              <a:t>in </a:t>
            </a:r>
            <a:r>
              <a:rPr sz="2300" spc="210" dirty="0">
                <a:solidFill>
                  <a:srgbClr val="737373"/>
                </a:solidFill>
                <a:latin typeface="Trebuchet MS"/>
                <a:cs typeface="Trebuchet MS"/>
              </a:rPr>
              <a:t>49 </a:t>
            </a:r>
            <a:r>
              <a:rPr sz="2300" spc="55" dirty="0">
                <a:solidFill>
                  <a:srgbClr val="737373"/>
                </a:solidFill>
                <a:latin typeface="Trebuchet MS"/>
                <a:cs typeface="Trebuchet MS"/>
              </a:rPr>
              <a:t>countries</a:t>
            </a:r>
            <a:r>
              <a:rPr sz="2300" spc="-25" dirty="0">
                <a:solidFill>
                  <a:srgbClr val="737373"/>
                </a:solidFill>
                <a:latin typeface="Trebuchet MS"/>
                <a:cs typeface="Trebuchet MS"/>
              </a:rPr>
              <a:t> </a:t>
            </a:r>
            <a:r>
              <a:rPr sz="2300" dirty="0">
                <a:solidFill>
                  <a:srgbClr val="737373"/>
                </a:solidFill>
                <a:latin typeface="Trebuchet MS"/>
                <a:cs typeface="Trebuchet MS"/>
              </a:rPr>
              <a:t>in</a:t>
            </a:r>
            <a:r>
              <a:rPr sz="2300" spc="-20" dirty="0">
                <a:solidFill>
                  <a:srgbClr val="737373"/>
                </a:solidFill>
                <a:latin typeface="Trebuchet MS"/>
                <a:cs typeface="Trebuchet MS"/>
              </a:rPr>
              <a:t> </a:t>
            </a:r>
            <a:r>
              <a:rPr sz="2300" dirty="0">
                <a:solidFill>
                  <a:srgbClr val="737373"/>
                </a:solidFill>
                <a:latin typeface="Trebuchet MS"/>
                <a:cs typeface="Trebuchet MS"/>
              </a:rPr>
              <a:t>the</a:t>
            </a:r>
            <a:r>
              <a:rPr sz="2300" spc="-20" dirty="0">
                <a:solidFill>
                  <a:srgbClr val="737373"/>
                </a:solidFill>
                <a:latin typeface="Trebuchet MS"/>
                <a:cs typeface="Trebuchet MS"/>
              </a:rPr>
              <a:t> </a:t>
            </a:r>
            <a:r>
              <a:rPr sz="2300" spc="85" dirty="0">
                <a:solidFill>
                  <a:srgbClr val="737373"/>
                </a:solidFill>
                <a:latin typeface="Trebuchet MS"/>
                <a:cs typeface="Trebuchet MS"/>
              </a:rPr>
              <a:t>US.</a:t>
            </a:r>
            <a:r>
              <a:rPr sz="2300" dirty="0">
                <a:solidFill>
                  <a:srgbClr val="737373"/>
                </a:solidFill>
                <a:latin typeface="Trebuchet MS"/>
                <a:cs typeface="Trebuchet MS"/>
              </a:rPr>
              <a:t>	</a:t>
            </a:r>
            <a:r>
              <a:rPr sz="2300" spc="95" dirty="0">
                <a:solidFill>
                  <a:srgbClr val="737373"/>
                </a:solidFill>
                <a:latin typeface="Trebuchet MS"/>
                <a:cs typeface="Trebuchet MS"/>
              </a:rPr>
              <a:t>The</a:t>
            </a:r>
            <a:r>
              <a:rPr sz="2300" spc="-15" dirty="0">
                <a:solidFill>
                  <a:srgbClr val="737373"/>
                </a:solidFill>
                <a:latin typeface="Trebuchet MS"/>
                <a:cs typeface="Trebuchet MS"/>
              </a:rPr>
              <a:t> </a:t>
            </a:r>
            <a:r>
              <a:rPr sz="2300" spc="65" dirty="0">
                <a:solidFill>
                  <a:srgbClr val="737373"/>
                </a:solidFill>
                <a:latin typeface="Trebuchet MS"/>
                <a:cs typeface="Trebuchet MS"/>
              </a:rPr>
              <a:t>Severity</a:t>
            </a:r>
            <a:r>
              <a:rPr sz="2300" spc="-15" dirty="0">
                <a:solidFill>
                  <a:srgbClr val="737373"/>
                </a:solidFill>
                <a:latin typeface="Trebuchet MS"/>
                <a:cs typeface="Trebuchet MS"/>
              </a:rPr>
              <a:t> </a:t>
            </a:r>
            <a:r>
              <a:rPr sz="2300" spc="65" dirty="0">
                <a:solidFill>
                  <a:srgbClr val="737373"/>
                </a:solidFill>
                <a:latin typeface="Trebuchet MS"/>
                <a:cs typeface="Trebuchet MS"/>
              </a:rPr>
              <a:t>Index</a:t>
            </a:r>
            <a:r>
              <a:rPr sz="2300" spc="-15" dirty="0">
                <a:solidFill>
                  <a:srgbClr val="737373"/>
                </a:solidFill>
                <a:latin typeface="Trebuchet MS"/>
                <a:cs typeface="Trebuchet MS"/>
              </a:rPr>
              <a:t> </a:t>
            </a:r>
            <a:r>
              <a:rPr sz="2300" spc="175" dirty="0">
                <a:solidFill>
                  <a:srgbClr val="737373"/>
                </a:solidFill>
                <a:latin typeface="Trebuchet MS"/>
                <a:cs typeface="Trebuchet MS"/>
              </a:rPr>
              <a:t>goes</a:t>
            </a:r>
            <a:r>
              <a:rPr sz="2300" spc="-10" dirty="0">
                <a:solidFill>
                  <a:srgbClr val="737373"/>
                </a:solidFill>
                <a:latin typeface="Trebuchet MS"/>
                <a:cs typeface="Trebuchet MS"/>
              </a:rPr>
              <a:t> </a:t>
            </a:r>
            <a:r>
              <a:rPr sz="2300" dirty="0">
                <a:solidFill>
                  <a:srgbClr val="737373"/>
                </a:solidFill>
                <a:latin typeface="Trebuchet MS"/>
                <a:cs typeface="Trebuchet MS"/>
              </a:rPr>
              <a:t>from</a:t>
            </a:r>
            <a:r>
              <a:rPr sz="2300" spc="-15" dirty="0">
                <a:solidFill>
                  <a:srgbClr val="737373"/>
                </a:solidFill>
                <a:latin typeface="Trebuchet MS"/>
                <a:cs typeface="Trebuchet MS"/>
              </a:rPr>
              <a:t> </a:t>
            </a:r>
            <a:r>
              <a:rPr sz="2300" spc="-200" dirty="0">
                <a:solidFill>
                  <a:srgbClr val="737373"/>
                </a:solidFill>
                <a:latin typeface="Trebuchet MS"/>
                <a:cs typeface="Trebuchet MS"/>
              </a:rPr>
              <a:t>1</a:t>
            </a:r>
            <a:r>
              <a:rPr sz="2300" spc="-15" dirty="0">
                <a:solidFill>
                  <a:srgbClr val="737373"/>
                </a:solidFill>
                <a:latin typeface="Trebuchet MS"/>
                <a:cs typeface="Trebuchet MS"/>
              </a:rPr>
              <a:t> </a:t>
            </a:r>
            <a:r>
              <a:rPr sz="2300" dirty="0">
                <a:solidFill>
                  <a:srgbClr val="737373"/>
                </a:solidFill>
                <a:latin typeface="Trebuchet MS"/>
                <a:cs typeface="Trebuchet MS"/>
              </a:rPr>
              <a:t>to</a:t>
            </a:r>
            <a:r>
              <a:rPr sz="2300" spc="-15" dirty="0">
                <a:solidFill>
                  <a:srgbClr val="737373"/>
                </a:solidFill>
                <a:latin typeface="Trebuchet MS"/>
                <a:cs typeface="Trebuchet MS"/>
              </a:rPr>
              <a:t> </a:t>
            </a:r>
            <a:r>
              <a:rPr sz="2300" spc="-25" dirty="0">
                <a:solidFill>
                  <a:srgbClr val="737373"/>
                </a:solidFill>
                <a:latin typeface="Trebuchet MS"/>
                <a:cs typeface="Trebuchet MS"/>
              </a:rPr>
              <a:t>4.</a:t>
            </a:r>
            <a:endParaRPr sz="2300">
              <a:latin typeface="Trebuchet MS"/>
              <a:cs typeface="Trebuchet MS"/>
            </a:endParaRPr>
          </a:p>
        </p:txBody>
      </p:sp>
      <p:sp>
        <p:nvSpPr>
          <p:cNvPr id="17" name="object 17"/>
          <p:cNvSpPr/>
          <p:nvPr/>
        </p:nvSpPr>
        <p:spPr>
          <a:xfrm>
            <a:off x="1033462" y="1052513"/>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18" name="object 18"/>
          <p:cNvSpPr/>
          <p:nvPr/>
        </p:nvSpPr>
        <p:spPr>
          <a:xfrm>
            <a:off x="15431358" y="8341942"/>
            <a:ext cx="317500" cy="317500"/>
          </a:xfrm>
          <a:custGeom>
            <a:avLst/>
            <a:gdLst/>
            <a:ahLst/>
            <a:cxnLst/>
            <a:rect l="l" t="t" r="r" b="b"/>
            <a:pathLst>
              <a:path w="317500" h="317500">
                <a:moveTo>
                  <a:pt x="158755" y="317499"/>
                </a:moveTo>
                <a:lnTo>
                  <a:pt x="108572" y="309407"/>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7"/>
                </a:lnTo>
                <a:lnTo>
                  <a:pt x="158755" y="317499"/>
                </a:lnTo>
                <a:close/>
              </a:path>
            </a:pathLst>
          </a:custGeom>
          <a:solidFill>
            <a:srgbClr val="00ACEF"/>
          </a:solidFill>
        </p:spPr>
        <p:txBody>
          <a:bodyPr wrap="square" lIns="0" tIns="0" rIns="0" bIns="0" rtlCol="0"/>
          <a:lstStyle/>
          <a:p>
            <a:endParaRPr/>
          </a:p>
        </p:txBody>
      </p:sp>
      <p:sp>
        <p:nvSpPr>
          <p:cNvPr id="19" name="object 19"/>
          <p:cNvSpPr/>
          <p:nvPr/>
        </p:nvSpPr>
        <p:spPr>
          <a:xfrm>
            <a:off x="15879711" y="8341942"/>
            <a:ext cx="317500" cy="317500"/>
          </a:xfrm>
          <a:custGeom>
            <a:avLst/>
            <a:gdLst/>
            <a:ahLst/>
            <a:cxnLst/>
            <a:rect l="l" t="t" r="r" b="b"/>
            <a:pathLst>
              <a:path w="317500" h="317500">
                <a:moveTo>
                  <a:pt x="158754" y="317499"/>
                </a:moveTo>
                <a:lnTo>
                  <a:pt x="108572" y="309407"/>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7"/>
                </a:lnTo>
                <a:lnTo>
                  <a:pt x="158754" y="317499"/>
                </a:lnTo>
                <a:close/>
              </a:path>
            </a:pathLst>
          </a:custGeom>
          <a:solidFill>
            <a:srgbClr val="FF5757"/>
          </a:solidFill>
        </p:spPr>
        <p:txBody>
          <a:bodyPr wrap="square" lIns="0" tIns="0" rIns="0" bIns="0" rtlCol="0"/>
          <a:lstStyle/>
          <a:p>
            <a:endParaRPr/>
          </a:p>
        </p:txBody>
      </p:sp>
      <p:sp>
        <p:nvSpPr>
          <p:cNvPr id="20" name="object 20"/>
          <p:cNvSpPr/>
          <p:nvPr/>
        </p:nvSpPr>
        <p:spPr>
          <a:xfrm>
            <a:off x="16328065" y="8341942"/>
            <a:ext cx="317500" cy="317500"/>
          </a:xfrm>
          <a:custGeom>
            <a:avLst/>
            <a:gdLst/>
            <a:ahLst/>
            <a:cxnLst/>
            <a:rect l="l" t="t" r="r" b="b"/>
            <a:pathLst>
              <a:path w="317500" h="317500">
                <a:moveTo>
                  <a:pt x="158754" y="317499"/>
                </a:moveTo>
                <a:lnTo>
                  <a:pt x="108572" y="309407"/>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7"/>
                </a:lnTo>
                <a:lnTo>
                  <a:pt x="158754" y="317499"/>
                </a:lnTo>
                <a:close/>
              </a:path>
            </a:pathLst>
          </a:custGeom>
          <a:solidFill>
            <a:srgbClr val="FFDE58"/>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72100" y="4652944"/>
            <a:ext cx="12273280" cy="414655"/>
            <a:chOff x="2972100" y="4652944"/>
            <a:chExt cx="12273280" cy="414655"/>
          </a:xfrm>
        </p:grpSpPr>
        <p:sp>
          <p:nvSpPr>
            <p:cNvPr id="3" name="object 3"/>
            <p:cNvSpPr/>
            <p:nvPr/>
          </p:nvSpPr>
          <p:spPr>
            <a:xfrm>
              <a:off x="3043541" y="4786303"/>
              <a:ext cx="12202160" cy="142875"/>
            </a:xfrm>
            <a:custGeom>
              <a:avLst/>
              <a:gdLst/>
              <a:ahLst/>
              <a:cxnLst/>
              <a:rect l="l" t="t" r="r" b="b"/>
              <a:pathLst>
                <a:path w="12202160" h="142875">
                  <a:moveTo>
                    <a:pt x="0" y="0"/>
                  </a:moveTo>
                  <a:lnTo>
                    <a:pt x="12201660" y="0"/>
                  </a:lnTo>
                  <a:lnTo>
                    <a:pt x="12201660" y="142874"/>
                  </a:lnTo>
                  <a:lnTo>
                    <a:pt x="0" y="142874"/>
                  </a:lnTo>
                  <a:lnTo>
                    <a:pt x="0" y="0"/>
                  </a:lnTo>
                  <a:close/>
                </a:path>
              </a:pathLst>
            </a:custGeom>
            <a:solidFill>
              <a:srgbClr val="737373">
                <a:alpha val="49798"/>
              </a:srgbClr>
            </a:solidFill>
          </p:spPr>
          <p:txBody>
            <a:bodyPr wrap="square" lIns="0" tIns="0" rIns="0" bIns="0" rtlCol="0"/>
            <a:lstStyle/>
            <a:p>
              <a:endParaRPr/>
            </a:p>
          </p:txBody>
        </p:sp>
        <p:sp>
          <p:nvSpPr>
            <p:cNvPr id="4" name="object 4"/>
            <p:cNvSpPr/>
            <p:nvPr/>
          </p:nvSpPr>
          <p:spPr>
            <a:xfrm>
              <a:off x="2972092" y="4652949"/>
              <a:ext cx="3921125" cy="414655"/>
            </a:xfrm>
            <a:custGeom>
              <a:avLst/>
              <a:gdLst/>
              <a:ahLst/>
              <a:cxnLst/>
              <a:rect l="l" t="t" r="r" b="b"/>
              <a:pathLst>
                <a:path w="3921125" h="414654">
                  <a:moveTo>
                    <a:pt x="409600" y="204800"/>
                  </a:moveTo>
                  <a:lnTo>
                    <a:pt x="404190" y="157835"/>
                  </a:lnTo>
                  <a:lnTo>
                    <a:pt x="388785" y="114731"/>
                  </a:lnTo>
                  <a:lnTo>
                    <a:pt x="364604" y="76708"/>
                  </a:lnTo>
                  <a:lnTo>
                    <a:pt x="332892" y="44996"/>
                  </a:lnTo>
                  <a:lnTo>
                    <a:pt x="294868" y="20815"/>
                  </a:lnTo>
                  <a:lnTo>
                    <a:pt x="251752" y="5410"/>
                  </a:lnTo>
                  <a:lnTo>
                    <a:pt x="204800" y="0"/>
                  </a:lnTo>
                  <a:lnTo>
                    <a:pt x="157835" y="5410"/>
                  </a:lnTo>
                  <a:lnTo>
                    <a:pt x="114731" y="20815"/>
                  </a:lnTo>
                  <a:lnTo>
                    <a:pt x="76708" y="44996"/>
                  </a:lnTo>
                  <a:lnTo>
                    <a:pt x="44996" y="76708"/>
                  </a:lnTo>
                  <a:lnTo>
                    <a:pt x="20815" y="114731"/>
                  </a:lnTo>
                  <a:lnTo>
                    <a:pt x="5410" y="157835"/>
                  </a:lnTo>
                  <a:lnTo>
                    <a:pt x="0" y="204800"/>
                  </a:lnTo>
                  <a:lnTo>
                    <a:pt x="5410" y="251752"/>
                  </a:lnTo>
                  <a:lnTo>
                    <a:pt x="20815" y="294855"/>
                  </a:lnTo>
                  <a:lnTo>
                    <a:pt x="44996" y="332892"/>
                  </a:lnTo>
                  <a:lnTo>
                    <a:pt x="76708" y="364604"/>
                  </a:lnTo>
                  <a:lnTo>
                    <a:pt x="114731" y="388772"/>
                  </a:lnTo>
                  <a:lnTo>
                    <a:pt x="157835" y="404190"/>
                  </a:lnTo>
                  <a:lnTo>
                    <a:pt x="204800" y="409600"/>
                  </a:lnTo>
                  <a:lnTo>
                    <a:pt x="251752" y="404190"/>
                  </a:lnTo>
                  <a:lnTo>
                    <a:pt x="294868" y="388772"/>
                  </a:lnTo>
                  <a:lnTo>
                    <a:pt x="332892" y="364604"/>
                  </a:lnTo>
                  <a:lnTo>
                    <a:pt x="364604" y="332892"/>
                  </a:lnTo>
                  <a:lnTo>
                    <a:pt x="388785" y="294855"/>
                  </a:lnTo>
                  <a:lnTo>
                    <a:pt x="404190" y="251752"/>
                  </a:lnTo>
                  <a:lnTo>
                    <a:pt x="409600" y="204800"/>
                  </a:lnTo>
                  <a:close/>
                </a:path>
                <a:path w="3921125" h="414654">
                  <a:moveTo>
                    <a:pt x="3921023" y="209562"/>
                  </a:moveTo>
                  <a:lnTo>
                    <a:pt x="3915613" y="162598"/>
                  </a:lnTo>
                  <a:lnTo>
                    <a:pt x="3900208" y="119494"/>
                  </a:lnTo>
                  <a:lnTo>
                    <a:pt x="3876040" y="81470"/>
                  </a:lnTo>
                  <a:lnTo>
                    <a:pt x="3844315" y="49758"/>
                  </a:lnTo>
                  <a:lnTo>
                    <a:pt x="3806291" y="25577"/>
                  </a:lnTo>
                  <a:lnTo>
                    <a:pt x="3763187" y="10172"/>
                  </a:lnTo>
                  <a:lnTo>
                    <a:pt x="3716236" y="4762"/>
                  </a:lnTo>
                  <a:lnTo>
                    <a:pt x="3669271" y="10172"/>
                  </a:lnTo>
                  <a:lnTo>
                    <a:pt x="3626167" y="25577"/>
                  </a:lnTo>
                  <a:lnTo>
                    <a:pt x="3588143" y="49758"/>
                  </a:lnTo>
                  <a:lnTo>
                    <a:pt x="3556431" y="81470"/>
                  </a:lnTo>
                  <a:lnTo>
                    <a:pt x="3532251" y="119494"/>
                  </a:lnTo>
                  <a:lnTo>
                    <a:pt x="3516846" y="162598"/>
                  </a:lnTo>
                  <a:lnTo>
                    <a:pt x="3511435" y="209562"/>
                  </a:lnTo>
                  <a:lnTo>
                    <a:pt x="3516846" y="256514"/>
                  </a:lnTo>
                  <a:lnTo>
                    <a:pt x="3532251" y="299618"/>
                  </a:lnTo>
                  <a:lnTo>
                    <a:pt x="3556431" y="337654"/>
                  </a:lnTo>
                  <a:lnTo>
                    <a:pt x="3588143" y="369366"/>
                  </a:lnTo>
                  <a:lnTo>
                    <a:pt x="3626167" y="393534"/>
                  </a:lnTo>
                  <a:lnTo>
                    <a:pt x="3669271" y="408952"/>
                  </a:lnTo>
                  <a:lnTo>
                    <a:pt x="3716236" y="414362"/>
                  </a:lnTo>
                  <a:lnTo>
                    <a:pt x="3763187" y="408952"/>
                  </a:lnTo>
                  <a:lnTo>
                    <a:pt x="3806291" y="393534"/>
                  </a:lnTo>
                  <a:lnTo>
                    <a:pt x="3844315" y="369366"/>
                  </a:lnTo>
                  <a:lnTo>
                    <a:pt x="3876040" y="337654"/>
                  </a:lnTo>
                  <a:lnTo>
                    <a:pt x="3900208" y="299618"/>
                  </a:lnTo>
                  <a:lnTo>
                    <a:pt x="3915613" y="256514"/>
                  </a:lnTo>
                  <a:lnTo>
                    <a:pt x="3921023" y="209562"/>
                  </a:lnTo>
                  <a:close/>
                </a:path>
              </a:pathLst>
            </a:custGeom>
            <a:solidFill>
              <a:srgbClr val="055DD4"/>
            </a:solidFill>
          </p:spPr>
          <p:txBody>
            <a:bodyPr wrap="square" lIns="0" tIns="0" rIns="0" bIns="0" rtlCol="0"/>
            <a:lstStyle/>
            <a:p>
              <a:endParaRPr/>
            </a:p>
          </p:txBody>
        </p:sp>
      </p:grpSp>
      <p:sp>
        <p:nvSpPr>
          <p:cNvPr id="5" name="object 5"/>
          <p:cNvSpPr/>
          <p:nvPr/>
        </p:nvSpPr>
        <p:spPr>
          <a:xfrm>
            <a:off x="2317829" y="8808939"/>
            <a:ext cx="2686685" cy="0"/>
          </a:xfrm>
          <a:custGeom>
            <a:avLst/>
            <a:gdLst/>
            <a:ahLst/>
            <a:cxnLst/>
            <a:rect l="l" t="t" r="r" b="b"/>
            <a:pathLst>
              <a:path w="2686685">
                <a:moveTo>
                  <a:pt x="0" y="0"/>
                </a:moveTo>
                <a:lnTo>
                  <a:pt x="2686067" y="0"/>
                </a:lnTo>
              </a:path>
            </a:pathLst>
          </a:custGeom>
          <a:ln w="9524">
            <a:solidFill>
              <a:srgbClr val="323232"/>
            </a:solidFill>
          </a:ln>
        </p:spPr>
        <p:txBody>
          <a:bodyPr wrap="square" lIns="0" tIns="0" rIns="0" bIns="0" rtlCol="0"/>
          <a:lstStyle/>
          <a:p>
            <a:endParaRPr/>
          </a:p>
        </p:txBody>
      </p:sp>
      <p:sp>
        <p:nvSpPr>
          <p:cNvPr id="6" name="object 6"/>
          <p:cNvSpPr/>
          <p:nvPr/>
        </p:nvSpPr>
        <p:spPr>
          <a:xfrm>
            <a:off x="4692815" y="8899435"/>
            <a:ext cx="300355" cy="471805"/>
          </a:xfrm>
          <a:custGeom>
            <a:avLst/>
            <a:gdLst/>
            <a:ahLst/>
            <a:cxnLst/>
            <a:rect l="l" t="t" r="r" b="b"/>
            <a:pathLst>
              <a:path w="300354" h="471804">
                <a:moveTo>
                  <a:pt x="299872" y="249313"/>
                </a:moveTo>
                <a:lnTo>
                  <a:pt x="299504" y="247942"/>
                </a:lnTo>
                <a:lnTo>
                  <a:pt x="295846" y="244640"/>
                </a:lnTo>
                <a:lnTo>
                  <a:pt x="64490" y="41325"/>
                </a:lnTo>
                <a:lnTo>
                  <a:pt x="21221" y="3289"/>
                </a:lnTo>
                <a:lnTo>
                  <a:pt x="17564" y="0"/>
                </a:lnTo>
                <a:lnTo>
                  <a:pt x="9702" y="0"/>
                </a:lnTo>
                <a:lnTo>
                  <a:pt x="7315" y="1092"/>
                </a:lnTo>
                <a:lnTo>
                  <a:pt x="2933" y="3289"/>
                </a:lnTo>
                <a:lnTo>
                  <a:pt x="0" y="8039"/>
                </a:lnTo>
                <a:lnTo>
                  <a:pt x="0" y="13169"/>
                </a:lnTo>
                <a:lnTo>
                  <a:pt x="8420" y="378117"/>
                </a:lnTo>
                <a:lnTo>
                  <a:pt x="8788" y="383235"/>
                </a:lnTo>
                <a:lnTo>
                  <a:pt x="11709" y="387997"/>
                </a:lnTo>
                <a:lnTo>
                  <a:pt x="16459" y="389826"/>
                </a:lnTo>
                <a:lnTo>
                  <a:pt x="21221" y="392023"/>
                </a:lnTo>
                <a:lnTo>
                  <a:pt x="26695" y="390918"/>
                </a:lnTo>
                <a:lnTo>
                  <a:pt x="30353" y="387261"/>
                </a:lnTo>
                <a:lnTo>
                  <a:pt x="70459" y="348132"/>
                </a:lnTo>
                <a:lnTo>
                  <a:pt x="106057" y="313397"/>
                </a:lnTo>
                <a:lnTo>
                  <a:pt x="176631" y="464794"/>
                </a:lnTo>
                <a:lnTo>
                  <a:pt x="178092" y="467715"/>
                </a:lnTo>
                <a:lnTo>
                  <a:pt x="180657" y="470281"/>
                </a:lnTo>
                <a:lnTo>
                  <a:pt x="183946" y="471373"/>
                </a:lnTo>
                <a:lnTo>
                  <a:pt x="185407" y="471741"/>
                </a:lnTo>
                <a:lnTo>
                  <a:pt x="191998" y="471741"/>
                </a:lnTo>
                <a:lnTo>
                  <a:pt x="193459" y="470636"/>
                </a:lnTo>
                <a:lnTo>
                  <a:pt x="247218" y="445414"/>
                </a:lnTo>
                <a:lnTo>
                  <a:pt x="253796" y="442480"/>
                </a:lnTo>
                <a:lnTo>
                  <a:pt x="256349" y="435165"/>
                </a:lnTo>
                <a:lnTo>
                  <a:pt x="253428" y="428586"/>
                </a:lnTo>
                <a:lnTo>
                  <a:pt x="182854" y="277190"/>
                </a:lnTo>
                <a:lnTo>
                  <a:pt x="288531" y="266954"/>
                </a:lnTo>
                <a:lnTo>
                  <a:pt x="293649" y="266585"/>
                </a:lnTo>
                <a:lnTo>
                  <a:pt x="298043" y="262928"/>
                </a:lnTo>
                <a:lnTo>
                  <a:pt x="299872" y="256984"/>
                </a:lnTo>
                <a:lnTo>
                  <a:pt x="299872" y="249313"/>
                </a:lnTo>
                <a:close/>
              </a:path>
            </a:pathLst>
          </a:custGeom>
          <a:solidFill>
            <a:srgbClr val="055DD4"/>
          </a:solidFill>
        </p:spPr>
        <p:txBody>
          <a:bodyPr wrap="square" lIns="0" tIns="0" rIns="0" bIns="0" rtlCol="0"/>
          <a:lstStyle/>
          <a:p>
            <a:endParaRPr/>
          </a:p>
        </p:txBody>
      </p:sp>
      <p:sp>
        <p:nvSpPr>
          <p:cNvPr id="7" name="object 7"/>
          <p:cNvSpPr/>
          <p:nvPr/>
        </p:nvSpPr>
        <p:spPr>
          <a:xfrm>
            <a:off x="5842078" y="8019956"/>
            <a:ext cx="2686685" cy="0"/>
          </a:xfrm>
          <a:custGeom>
            <a:avLst/>
            <a:gdLst/>
            <a:ahLst/>
            <a:cxnLst/>
            <a:rect l="l" t="t" r="r" b="b"/>
            <a:pathLst>
              <a:path w="2686684">
                <a:moveTo>
                  <a:pt x="0" y="0"/>
                </a:moveTo>
                <a:lnTo>
                  <a:pt x="2686067" y="0"/>
                </a:lnTo>
              </a:path>
            </a:pathLst>
          </a:custGeom>
          <a:ln w="9524">
            <a:solidFill>
              <a:srgbClr val="323232"/>
            </a:solidFill>
          </a:ln>
        </p:spPr>
        <p:txBody>
          <a:bodyPr wrap="square" lIns="0" tIns="0" rIns="0" bIns="0" rtlCol="0"/>
          <a:lstStyle/>
          <a:p>
            <a:endParaRPr/>
          </a:p>
        </p:txBody>
      </p:sp>
      <p:sp>
        <p:nvSpPr>
          <p:cNvPr id="8" name="object 8"/>
          <p:cNvSpPr/>
          <p:nvPr/>
        </p:nvSpPr>
        <p:spPr>
          <a:xfrm>
            <a:off x="8217065" y="8101405"/>
            <a:ext cx="300355" cy="471805"/>
          </a:xfrm>
          <a:custGeom>
            <a:avLst/>
            <a:gdLst/>
            <a:ahLst/>
            <a:cxnLst/>
            <a:rect l="l" t="t" r="r" b="b"/>
            <a:pathLst>
              <a:path w="300354" h="471804">
                <a:moveTo>
                  <a:pt x="299872" y="249313"/>
                </a:moveTo>
                <a:lnTo>
                  <a:pt x="299504" y="247942"/>
                </a:lnTo>
                <a:lnTo>
                  <a:pt x="295846" y="244652"/>
                </a:lnTo>
                <a:lnTo>
                  <a:pt x="64490" y="41325"/>
                </a:lnTo>
                <a:lnTo>
                  <a:pt x="21221" y="3289"/>
                </a:lnTo>
                <a:lnTo>
                  <a:pt x="17564" y="0"/>
                </a:lnTo>
                <a:lnTo>
                  <a:pt x="9690" y="0"/>
                </a:lnTo>
                <a:lnTo>
                  <a:pt x="7315" y="1092"/>
                </a:lnTo>
                <a:lnTo>
                  <a:pt x="2933" y="3289"/>
                </a:lnTo>
                <a:lnTo>
                  <a:pt x="0" y="8039"/>
                </a:lnTo>
                <a:lnTo>
                  <a:pt x="0" y="13169"/>
                </a:lnTo>
                <a:lnTo>
                  <a:pt x="8420" y="378117"/>
                </a:lnTo>
                <a:lnTo>
                  <a:pt x="8775" y="383247"/>
                </a:lnTo>
                <a:lnTo>
                  <a:pt x="11709" y="387997"/>
                </a:lnTo>
                <a:lnTo>
                  <a:pt x="16459" y="389826"/>
                </a:lnTo>
                <a:lnTo>
                  <a:pt x="21221" y="392023"/>
                </a:lnTo>
                <a:lnTo>
                  <a:pt x="26695" y="390918"/>
                </a:lnTo>
                <a:lnTo>
                  <a:pt x="30353" y="387261"/>
                </a:lnTo>
                <a:lnTo>
                  <a:pt x="70459" y="348132"/>
                </a:lnTo>
                <a:lnTo>
                  <a:pt x="106057" y="313397"/>
                </a:lnTo>
                <a:lnTo>
                  <a:pt x="176631" y="464794"/>
                </a:lnTo>
                <a:lnTo>
                  <a:pt x="178092" y="467715"/>
                </a:lnTo>
                <a:lnTo>
                  <a:pt x="180657" y="470281"/>
                </a:lnTo>
                <a:lnTo>
                  <a:pt x="183946" y="471373"/>
                </a:lnTo>
                <a:lnTo>
                  <a:pt x="185407" y="471741"/>
                </a:lnTo>
                <a:lnTo>
                  <a:pt x="191998" y="471741"/>
                </a:lnTo>
                <a:lnTo>
                  <a:pt x="193459" y="470649"/>
                </a:lnTo>
                <a:lnTo>
                  <a:pt x="247218" y="445414"/>
                </a:lnTo>
                <a:lnTo>
                  <a:pt x="253796" y="442480"/>
                </a:lnTo>
                <a:lnTo>
                  <a:pt x="256349" y="435165"/>
                </a:lnTo>
                <a:lnTo>
                  <a:pt x="253428" y="428586"/>
                </a:lnTo>
                <a:lnTo>
                  <a:pt x="182854" y="277190"/>
                </a:lnTo>
                <a:lnTo>
                  <a:pt x="288531" y="266954"/>
                </a:lnTo>
                <a:lnTo>
                  <a:pt x="293649" y="266585"/>
                </a:lnTo>
                <a:lnTo>
                  <a:pt x="298043" y="262928"/>
                </a:lnTo>
                <a:lnTo>
                  <a:pt x="299872" y="256984"/>
                </a:lnTo>
                <a:lnTo>
                  <a:pt x="299872" y="249313"/>
                </a:lnTo>
                <a:close/>
              </a:path>
            </a:pathLst>
          </a:custGeom>
          <a:solidFill>
            <a:srgbClr val="055DD4"/>
          </a:solidFill>
        </p:spPr>
        <p:txBody>
          <a:bodyPr wrap="square" lIns="0" tIns="0" rIns="0" bIns="0" rtlCol="0"/>
          <a:lstStyle/>
          <a:p>
            <a:endParaRPr/>
          </a:p>
        </p:txBody>
      </p:sp>
      <p:sp>
        <p:nvSpPr>
          <p:cNvPr id="9" name="object 9"/>
          <p:cNvSpPr/>
          <p:nvPr/>
        </p:nvSpPr>
        <p:spPr>
          <a:xfrm>
            <a:off x="9366329" y="8466039"/>
            <a:ext cx="2686685" cy="0"/>
          </a:xfrm>
          <a:custGeom>
            <a:avLst/>
            <a:gdLst/>
            <a:ahLst/>
            <a:cxnLst/>
            <a:rect l="l" t="t" r="r" b="b"/>
            <a:pathLst>
              <a:path w="2686684">
                <a:moveTo>
                  <a:pt x="0" y="0"/>
                </a:moveTo>
                <a:lnTo>
                  <a:pt x="2686067" y="0"/>
                </a:lnTo>
              </a:path>
            </a:pathLst>
          </a:custGeom>
          <a:ln w="9524">
            <a:solidFill>
              <a:srgbClr val="323232"/>
            </a:solidFill>
          </a:ln>
        </p:spPr>
        <p:txBody>
          <a:bodyPr wrap="square" lIns="0" tIns="0" rIns="0" bIns="0" rtlCol="0"/>
          <a:lstStyle/>
          <a:p>
            <a:endParaRPr/>
          </a:p>
        </p:txBody>
      </p:sp>
      <p:sp>
        <p:nvSpPr>
          <p:cNvPr id="10" name="object 10"/>
          <p:cNvSpPr/>
          <p:nvPr/>
        </p:nvSpPr>
        <p:spPr>
          <a:xfrm>
            <a:off x="11741328" y="8568131"/>
            <a:ext cx="300355" cy="471805"/>
          </a:xfrm>
          <a:custGeom>
            <a:avLst/>
            <a:gdLst/>
            <a:ahLst/>
            <a:cxnLst/>
            <a:rect l="l" t="t" r="r" b="b"/>
            <a:pathLst>
              <a:path w="300354" h="471804">
                <a:moveTo>
                  <a:pt x="299859" y="249301"/>
                </a:moveTo>
                <a:lnTo>
                  <a:pt x="299491" y="247942"/>
                </a:lnTo>
                <a:lnTo>
                  <a:pt x="295833" y="244652"/>
                </a:lnTo>
                <a:lnTo>
                  <a:pt x="64477" y="41325"/>
                </a:lnTo>
                <a:lnTo>
                  <a:pt x="21209" y="3289"/>
                </a:lnTo>
                <a:lnTo>
                  <a:pt x="17551" y="0"/>
                </a:lnTo>
                <a:lnTo>
                  <a:pt x="9690" y="0"/>
                </a:lnTo>
                <a:lnTo>
                  <a:pt x="7302" y="1092"/>
                </a:lnTo>
                <a:lnTo>
                  <a:pt x="2921" y="3289"/>
                </a:lnTo>
                <a:lnTo>
                  <a:pt x="0" y="8039"/>
                </a:lnTo>
                <a:lnTo>
                  <a:pt x="0" y="13169"/>
                </a:lnTo>
                <a:lnTo>
                  <a:pt x="8407" y="378117"/>
                </a:lnTo>
                <a:lnTo>
                  <a:pt x="8775" y="383247"/>
                </a:lnTo>
                <a:lnTo>
                  <a:pt x="11696" y="387997"/>
                </a:lnTo>
                <a:lnTo>
                  <a:pt x="16446" y="389826"/>
                </a:lnTo>
                <a:lnTo>
                  <a:pt x="21209" y="392023"/>
                </a:lnTo>
                <a:lnTo>
                  <a:pt x="26695" y="390918"/>
                </a:lnTo>
                <a:lnTo>
                  <a:pt x="30340" y="387261"/>
                </a:lnTo>
                <a:lnTo>
                  <a:pt x="70446" y="348132"/>
                </a:lnTo>
                <a:lnTo>
                  <a:pt x="106045" y="313397"/>
                </a:lnTo>
                <a:lnTo>
                  <a:pt x="176618" y="464794"/>
                </a:lnTo>
                <a:lnTo>
                  <a:pt x="178079" y="467715"/>
                </a:lnTo>
                <a:lnTo>
                  <a:pt x="180644" y="470281"/>
                </a:lnTo>
                <a:lnTo>
                  <a:pt x="183934" y="471373"/>
                </a:lnTo>
                <a:lnTo>
                  <a:pt x="185394" y="471741"/>
                </a:lnTo>
                <a:lnTo>
                  <a:pt x="191985" y="471741"/>
                </a:lnTo>
                <a:lnTo>
                  <a:pt x="193446" y="470649"/>
                </a:lnTo>
                <a:lnTo>
                  <a:pt x="247205" y="445414"/>
                </a:lnTo>
                <a:lnTo>
                  <a:pt x="253784" y="442480"/>
                </a:lnTo>
                <a:lnTo>
                  <a:pt x="256336" y="435165"/>
                </a:lnTo>
                <a:lnTo>
                  <a:pt x="253415" y="428586"/>
                </a:lnTo>
                <a:lnTo>
                  <a:pt x="182841" y="277190"/>
                </a:lnTo>
                <a:lnTo>
                  <a:pt x="288518" y="266954"/>
                </a:lnTo>
                <a:lnTo>
                  <a:pt x="293649" y="266585"/>
                </a:lnTo>
                <a:lnTo>
                  <a:pt x="298030" y="262928"/>
                </a:lnTo>
                <a:lnTo>
                  <a:pt x="299859" y="256997"/>
                </a:lnTo>
                <a:lnTo>
                  <a:pt x="299859" y="249301"/>
                </a:lnTo>
                <a:close/>
              </a:path>
            </a:pathLst>
          </a:custGeom>
          <a:solidFill>
            <a:srgbClr val="055DD4"/>
          </a:solidFill>
        </p:spPr>
        <p:txBody>
          <a:bodyPr wrap="square" lIns="0" tIns="0" rIns="0" bIns="0" rtlCol="0"/>
          <a:lstStyle/>
          <a:p>
            <a:endParaRPr/>
          </a:p>
        </p:txBody>
      </p:sp>
      <p:sp>
        <p:nvSpPr>
          <p:cNvPr id="11" name="object 11"/>
          <p:cNvSpPr/>
          <p:nvPr/>
        </p:nvSpPr>
        <p:spPr>
          <a:xfrm>
            <a:off x="12890579" y="7205564"/>
            <a:ext cx="2686685" cy="0"/>
          </a:xfrm>
          <a:custGeom>
            <a:avLst/>
            <a:gdLst/>
            <a:ahLst/>
            <a:cxnLst/>
            <a:rect l="l" t="t" r="r" b="b"/>
            <a:pathLst>
              <a:path w="2686684">
                <a:moveTo>
                  <a:pt x="0" y="0"/>
                </a:moveTo>
                <a:lnTo>
                  <a:pt x="2686067" y="0"/>
                </a:lnTo>
              </a:path>
            </a:pathLst>
          </a:custGeom>
          <a:ln w="9524">
            <a:solidFill>
              <a:srgbClr val="323232"/>
            </a:solidFill>
          </a:ln>
        </p:spPr>
        <p:txBody>
          <a:bodyPr wrap="square" lIns="0" tIns="0" rIns="0" bIns="0" rtlCol="0"/>
          <a:lstStyle/>
          <a:p>
            <a:endParaRPr/>
          </a:p>
        </p:txBody>
      </p:sp>
      <p:sp>
        <p:nvSpPr>
          <p:cNvPr id="12" name="object 12"/>
          <p:cNvSpPr/>
          <p:nvPr/>
        </p:nvSpPr>
        <p:spPr>
          <a:xfrm>
            <a:off x="15888335" y="6307530"/>
            <a:ext cx="300355" cy="471805"/>
          </a:xfrm>
          <a:custGeom>
            <a:avLst/>
            <a:gdLst/>
            <a:ahLst/>
            <a:cxnLst/>
            <a:rect l="l" t="t" r="r" b="b"/>
            <a:pathLst>
              <a:path w="300355" h="471804">
                <a:moveTo>
                  <a:pt x="299872" y="249313"/>
                </a:moveTo>
                <a:lnTo>
                  <a:pt x="299504" y="247942"/>
                </a:lnTo>
                <a:lnTo>
                  <a:pt x="295846" y="244652"/>
                </a:lnTo>
                <a:lnTo>
                  <a:pt x="64490" y="41325"/>
                </a:lnTo>
                <a:lnTo>
                  <a:pt x="21209" y="3289"/>
                </a:lnTo>
                <a:lnTo>
                  <a:pt x="17551" y="0"/>
                </a:lnTo>
                <a:lnTo>
                  <a:pt x="9690" y="0"/>
                </a:lnTo>
                <a:lnTo>
                  <a:pt x="7315" y="1092"/>
                </a:lnTo>
                <a:lnTo>
                  <a:pt x="2933" y="3289"/>
                </a:lnTo>
                <a:lnTo>
                  <a:pt x="0" y="8051"/>
                </a:lnTo>
                <a:lnTo>
                  <a:pt x="0" y="13169"/>
                </a:lnTo>
                <a:lnTo>
                  <a:pt x="8420" y="378129"/>
                </a:lnTo>
                <a:lnTo>
                  <a:pt x="8775" y="383247"/>
                </a:lnTo>
                <a:lnTo>
                  <a:pt x="11709" y="387997"/>
                </a:lnTo>
                <a:lnTo>
                  <a:pt x="16459" y="389826"/>
                </a:lnTo>
                <a:lnTo>
                  <a:pt x="21209" y="392023"/>
                </a:lnTo>
                <a:lnTo>
                  <a:pt x="26695" y="390918"/>
                </a:lnTo>
                <a:lnTo>
                  <a:pt x="30353" y="387273"/>
                </a:lnTo>
                <a:lnTo>
                  <a:pt x="70459" y="348145"/>
                </a:lnTo>
                <a:lnTo>
                  <a:pt x="106057" y="313397"/>
                </a:lnTo>
                <a:lnTo>
                  <a:pt x="176631" y="464794"/>
                </a:lnTo>
                <a:lnTo>
                  <a:pt x="178092" y="467715"/>
                </a:lnTo>
                <a:lnTo>
                  <a:pt x="180657" y="470281"/>
                </a:lnTo>
                <a:lnTo>
                  <a:pt x="183946" y="471373"/>
                </a:lnTo>
                <a:lnTo>
                  <a:pt x="185407" y="471741"/>
                </a:lnTo>
                <a:lnTo>
                  <a:pt x="191998" y="471741"/>
                </a:lnTo>
                <a:lnTo>
                  <a:pt x="193459" y="470649"/>
                </a:lnTo>
                <a:lnTo>
                  <a:pt x="247205" y="445414"/>
                </a:lnTo>
                <a:lnTo>
                  <a:pt x="253796" y="442493"/>
                </a:lnTo>
                <a:lnTo>
                  <a:pt x="256349" y="435178"/>
                </a:lnTo>
                <a:lnTo>
                  <a:pt x="253428" y="428586"/>
                </a:lnTo>
                <a:lnTo>
                  <a:pt x="182854" y="277190"/>
                </a:lnTo>
                <a:lnTo>
                  <a:pt x="288531" y="266954"/>
                </a:lnTo>
                <a:lnTo>
                  <a:pt x="293649" y="266585"/>
                </a:lnTo>
                <a:lnTo>
                  <a:pt x="298043" y="262928"/>
                </a:lnTo>
                <a:lnTo>
                  <a:pt x="299872" y="256997"/>
                </a:lnTo>
                <a:lnTo>
                  <a:pt x="299872" y="249313"/>
                </a:lnTo>
                <a:close/>
              </a:path>
            </a:pathLst>
          </a:custGeom>
          <a:solidFill>
            <a:srgbClr val="055DD4"/>
          </a:solidFill>
        </p:spPr>
        <p:txBody>
          <a:bodyPr wrap="square" lIns="0" tIns="0" rIns="0" bIns="0" rtlCol="0"/>
          <a:lstStyle/>
          <a:p>
            <a:endParaRPr/>
          </a:p>
        </p:txBody>
      </p:sp>
      <p:sp>
        <p:nvSpPr>
          <p:cNvPr id="13" name="object 13"/>
          <p:cNvSpPr/>
          <p:nvPr/>
        </p:nvSpPr>
        <p:spPr>
          <a:xfrm>
            <a:off x="9994968" y="4648182"/>
            <a:ext cx="410209" cy="410209"/>
          </a:xfrm>
          <a:custGeom>
            <a:avLst/>
            <a:gdLst/>
            <a:ahLst/>
            <a:cxnLst/>
            <a:rect l="l" t="t" r="r" b="b"/>
            <a:pathLst>
              <a:path w="410209" h="410210">
                <a:moveTo>
                  <a:pt x="204795" y="409592"/>
                </a:moveTo>
                <a:lnTo>
                  <a:pt x="157837" y="404184"/>
                </a:lnTo>
                <a:lnTo>
                  <a:pt x="114731" y="388777"/>
                </a:lnTo>
                <a:lnTo>
                  <a:pt x="76706" y="364601"/>
                </a:lnTo>
                <a:lnTo>
                  <a:pt x="44990" y="332886"/>
                </a:lnTo>
                <a:lnTo>
                  <a:pt x="20815" y="294860"/>
                </a:lnTo>
                <a:lnTo>
                  <a:pt x="5408" y="251754"/>
                </a:lnTo>
                <a:lnTo>
                  <a:pt x="0" y="204800"/>
                </a:lnTo>
                <a:lnTo>
                  <a:pt x="5408" y="157838"/>
                </a:lnTo>
                <a:lnTo>
                  <a:pt x="20815" y="114731"/>
                </a:lnTo>
                <a:lnTo>
                  <a:pt x="44990" y="76706"/>
                </a:lnTo>
                <a:lnTo>
                  <a:pt x="76706" y="44991"/>
                </a:lnTo>
                <a:lnTo>
                  <a:pt x="114731" y="20815"/>
                </a:lnTo>
                <a:lnTo>
                  <a:pt x="157837" y="5408"/>
                </a:lnTo>
                <a:lnTo>
                  <a:pt x="204793" y="0"/>
                </a:lnTo>
                <a:lnTo>
                  <a:pt x="251753" y="5408"/>
                </a:lnTo>
                <a:lnTo>
                  <a:pt x="294860" y="20815"/>
                </a:lnTo>
                <a:lnTo>
                  <a:pt x="332885" y="44991"/>
                </a:lnTo>
                <a:lnTo>
                  <a:pt x="364600" y="76706"/>
                </a:lnTo>
                <a:lnTo>
                  <a:pt x="388776" y="114731"/>
                </a:lnTo>
                <a:lnTo>
                  <a:pt x="404183" y="157838"/>
                </a:lnTo>
                <a:lnTo>
                  <a:pt x="409591" y="204791"/>
                </a:lnTo>
                <a:lnTo>
                  <a:pt x="404183" y="251754"/>
                </a:lnTo>
                <a:lnTo>
                  <a:pt x="388776" y="294860"/>
                </a:lnTo>
                <a:lnTo>
                  <a:pt x="364600" y="332886"/>
                </a:lnTo>
                <a:lnTo>
                  <a:pt x="332885" y="364601"/>
                </a:lnTo>
                <a:lnTo>
                  <a:pt x="294860" y="388777"/>
                </a:lnTo>
                <a:lnTo>
                  <a:pt x="251753" y="404184"/>
                </a:lnTo>
                <a:lnTo>
                  <a:pt x="204795" y="409592"/>
                </a:lnTo>
                <a:close/>
              </a:path>
            </a:pathLst>
          </a:custGeom>
          <a:solidFill>
            <a:srgbClr val="055DD4"/>
          </a:solidFill>
        </p:spPr>
        <p:txBody>
          <a:bodyPr wrap="square" lIns="0" tIns="0" rIns="0" bIns="0" rtlCol="0"/>
          <a:lstStyle/>
          <a:p>
            <a:endParaRPr/>
          </a:p>
        </p:txBody>
      </p:sp>
      <p:sp>
        <p:nvSpPr>
          <p:cNvPr id="14" name="object 14"/>
          <p:cNvSpPr/>
          <p:nvPr/>
        </p:nvSpPr>
        <p:spPr>
          <a:xfrm>
            <a:off x="13506403" y="4638657"/>
            <a:ext cx="410209" cy="410209"/>
          </a:xfrm>
          <a:custGeom>
            <a:avLst/>
            <a:gdLst/>
            <a:ahLst/>
            <a:cxnLst/>
            <a:rect l="l" t="t" r="r" b="b"/>
            <a:pathLst>
              <a:path w="410209" h="410210">
                <a:moveTo>
                  <a:pt x="204795" y="409593"/>
                </a:moveTo>
                <a:lnTo>
                  <a:pt x="157837" y="404184"/>
                </a:lnTo>
                <a:lnTo>
                  <a:pt x="114731" y="388777"/>
                </a:lnTo>
                <a:lnTo>
                  <a:pt x="76705" y="364601"/>
                </a:lnTo>
                <a:lnTo>
                  <a:pt x="44990" y="332886"/>
                </a:lnTo>
                <a:lnTo>
                  <a:pt x="20814" y="294860"/>
                </a:lnTo>
                <a:lnTo>
                  <a:pt x="5408" y="251754"/>
                </a:lnTo>
                <a:lnTo>
                  <a:pt x="0" y="204789"/>
                </a:lnTo>
                <a:lnTo>
                  <a:pt x="5408" y="157838"/>
                </a:lnTo>
                <a:lnTo>
                  <a:pt x="20814" y="114731"/>
                </a:lnTo>
                <a:lnTo>
                  <a:pt x="44990" y="76706"/>
                </a:lnTo>
                <a:lnTo>
                  <a:pt x="76705" y="44991"/>
                </a:lnTo>
                <a:lnTo>
                  <a:pt x="114731" y="20815"/>
                </a:lnTo>
                <a:lnTo>
                  <a:pt x="157837" y="5408"/>
                </a:lnTo>
                <a:lnTo>
                  <a:pt x="204794" y="0"/>
                </a:lnTo>
                <a:lnTo>
                  <a:pt x="251753" y="5408"/>
                </a:lnTo>
                <a:lnTo>
                  <a:pt x="294860" y="20815"/>
                </a:lnTo>
                <a:lnTo>
                  <a:pt x="332885" y="44991"/>
                </a:lnTo>
                <a:lnTo>
                  <a:pt x="364600" y="76706"/>
                </a:lnTo>
                <a:lnTo>
                  <a:pt x="388776" y="114731"/>
                </a:lnTo>
                <a:lnTo>
                  <a:pt x="404183" y="157838"/>
                </a:lnTo>
                <a:lnTo>
                  <a:pt x="409590" y="204796"/>
                </a:lnTo>
                <a:lnTo>
                  <a:pt x="404183" y="251754"/>
                </a:lnTo>
                <a:lnTo>
                  <a:pt x="388776" y="294860"/>
                </a:lnTo>
                <a:lnTo>
                  <a:pt x="364600" y="332886"/>
                </a:lnTo>
                <a:lnTo>
                  <a:pt x="332885" y="364601"/>
                </a:lnTo>
                <a:lnTo>
                  <a:pt x="294860" y="388777"/>
                </a:lnTo>
                <a:lnTo>
                  <a:pt x="251753" y="404184"/>
                </a:lnTo>
                <a:lnTo>
                  <a:pt x="204795" y="409593"/>
                </a:lnTo>
                <a:close/>
              </a:path>
            </a:pathLst>
          </a:custGeom>
          <a:solidFill>
            <a:srgbClr val="055DD4"/>
          </a:solidFill>
        </p:spPr>
        <p:txBody>
          <a:bodyPr wrap="square" lIns="0" tIns="0" rIns="0" bIns="0" rtlCol="0"/>
          <a:lstStyle/>
          <a:p>
            <a:endParaRPr/>
          </a:p>
        </p:txBody>
      </p:sp>
      <p:sp>
        <p:nvSpPr>
          <p:cNvPr id="15" name="object 15"/>
          <p:cNvSpPr/>
          <p:nvPr/>
        </p:nvSpPr>
        <p:spPr>
          <a:xfrm>
            <a:off x="1033462" y="1052512"/>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16" name="object 16"/>
          <p:cNvSpPr/>
          <p:nvPr/>
        </p:nvSpPr>
        <p:spPr>
          <a:xfrm>
            <a:off x="15431358" y="1554724"/>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4" y="317499"/>
                </a:lnTo>
                <a:close/>
              </a:path>
            </a:pathLst>
          </a:custGeom>
          <a:solidFill>
            <a:srgbClr val="00ACEF"/>
          </a:solidFill>
        </p:spPr>
        <p:txBody>
          <a:bodyPr wrap="square" lIns="0" tIns="0" rIns="0" bIns="0" rtlCol="0"/>
          <a:lstStyle/>
          <a:p>
            <a:endParaRPr/>
          </a:p>
        </p:txBody>
      </p:sp>
      <p:sp>
        <p:nvSpPr>
          <p:cNvPr id="17" name="object 17"/>
          <p:cNvSpPr/>
          <p:nvPr/>
        </p:nvSpPr>
        <p:spPr>
          <a:xfrm>
            <a:off x="15879711" y="1554724"/>
            <a:ext cx="317500" cy="317500"/>
          </a:xfrm>
          <a:custGeom>
            <a:avLst/>
            <a:gdLst/>
            <a:ahLst/>
            <a:cxnLst/>
            <a:rect l="l" t="t" r="r" b="b"/>
            <a:pathLst>
              <a:path w="317500" h="317500">
                <a:moveTo>
                  <a:pt x="158754" y="317499"/>
                </a:moveTo>
                <a:lnTo>
                  <a:pt x="108572" y="309406"/>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6"/>
                </a:lnTo>
                <a:lnTo>
                  <a:pt x="158754" y="317499"/>
                </a:lnTo>
                <a:close/>
              </a:path>
            </a:pathLst>
          </a:custGeom>
          <a:solidFill>
            <a:srgbClr val="FF5757"/>
          </a:solidFill>
        </p:spPr>
        <p:txBody>
          <a:bodyPr wrap="square" lIns="0" tIns="0" rIns="0" bIns="0" rtlCol="0"/>
          <a:lstStyle/>
          <a:p>
            <a:endParaRPr/>
          </a:p>
        </p:txBody>
      </p:sp>
      <p:sp>
        <p:nvSpPr>
          <p:cNvPr id="18" name="object 18"/>
          <p:cNvSpPr/>
          <p:nvPr/>
        </p:nvSpPr>
        <p:spPr>
          <a:xfrm>
            <a:off x="16328065" y="1554724"/>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4" y="317499"/>
                </a:lnTo>
                <a:close/>
              </a:path>
            </a:pathLst>
          </a:custGeom>
          <a:solidFill>
            <a:srgbClr val="FFDE58"/>
          </a:solidFill>
        </p:spPr>
        <p:txBody>
          <a:bodyPr wrap="square" lIns="0" tIns="0" rIns="0" bIns="0" rtlCol="0"/>
          <a:lstStyle/>
          <a:p>
            <a:endParaRPr/>
          </a:p>
        </p:txBody>
      </p:sp>
      <p:pic>
        <p:nvPicPr>
          <p:cNvPr id="19" name="object 19"/>
          <p:cNvPicPr/>
          <p:nvPr/>
        </p:nvPicPr>
        <p:blipFill>
          <a:blip r:embed="rId2" cstate="print"/>
          <a:stretch>
            <a:fillRect/>
          </a:stretch>
        </p:blipFill>
        <p:spPr>
          <a:xfrm>
            <a:off x="12667056" y="7384056"/>
            <a:ext cx="3133724" cy="2571749"/>
          </a:xfrm>
          <a:prstGeom prst="rect">
            <a:avLst/>
          </a:prstGeom>
        </p:spPr>
      </p:pic>
      <p:sp>
        <p:nvSpPr>
          <p:cNvPr id="20" name="object 20"/>
          <p:cNvSpPr txBox="1">
            <a:spLocks noGrp="1"/>
          </p:cNvSpPr>
          <p:nvPr>
            <p:ph type="title"/>
          </p:nvPr>
        </p:nvSpPr>
        <p:spPr>
          <a:prstGeom prst="rect">
            <a:avLst/>
          </a:prstGeom>
        </p:spPr>
        <p:txBody>
          <a:bodyPr vert="horz" wrap="square" lIns="0" tIns="12700" rIns="0" bIns="0" rtlCol="0">
            <a:spAutoFit/>
          </a:bodyPr>
          <a:lstStyle/>
          <a:p>
            <a:pPr marL="163195">
              <a:lnSpc>
                <a:spcPct val="100000"/>
              </a:lnSpc>
              <a:spcBef>
                <a:spcPts val="100"/>
              </a:spcBef>
            </a:pPr>
            <a:r>
              <a:rPr spc="-420" dirty="0">
                <a:latin typeface="Verdana"/>
                <a:cs typeface="Verdana"/>
              </a:rPr>
              <a:t>FEATURE</a:t>
            </a:r>
            <a:r>
              <a:rPr spc="-655" dirty="0">
                <a:latin typeface="Verdana"/>
                <a:cs typeface="Verdana"/>
              </a:rPr>
              <a:t> </a:t>
            </a:r>
            <a:r>
              <a:rPr spc="-470" dirty="0">
                <a:latin typeface="Verdana"/>
                <a:cs typeface="Verdana"/>
              </a:rPr>
              <a:t>EXTRACTION</a:t>
            </a:r>
          </a:p>
        </p:txBody>
      </p:sp>
      <p:sp>
        <p:nvSpPr>
          <p:cNvPr id="21" name="object 21"/>
          <p:cNvSpPr txBox="1"/>
          <p:nvPr/>
        </p:nvSpPr>
        <p:spPr>
          <a:xfrm>
            <a:off x="2737731" y="2741906"/>
            <a:ext cx="12377420" cy="1511300"/>
          </a:xfrm>
          <a:prstGeom prst="rect">
            <a:avLst/>
          </a:prstGeom>
        </p:spPr>
        <p:txBody>
          <a:bodyPr vert="horz" wrap="square" lIns="0" tIns="12700" rIns="0" bIns="0" rtlCol="0">
            <a:spAutoFit/>
          </a:bodyPr>
          <a:lstStyle/>
          <a:p>
            <a:pPr marL="12700" marR="5080" algn="ctr">
              <a:lnSpc>
                <a:spcPct val="116100"/>
              </a:lnSpc>
              <a:spcBef>
                <a:spcPts val="100"/>
              </a:spcBef>
            </a:pPr>
            <a:r>
              <a:rPr sz="2800" spc="275" dirty="0">
                <a:solidFill>
                  <a:srgbClr val="737373"/>
                </a:solidFill>
                <a:latin typeface="Trebuchet MS"/>
                <a:cs typeface="Trebuchet MS"/>
              </a:rPr>
              <a:t>As</a:t>
            </a:r>
            <a:r>
              <a:rPr sz="2800" spc="-30" dirty="0">
                <a:solidFill>
                  <a:srgbClr val="737373"/>
                </a:solidFill>
                <a:latin typeface="Trebuchet MS"/>
                <a:cs typeface="Trebuchet MS"/>
              </a:rPr>
              <a:t> </a:t>
            </a:r>
            <a:r>
              <a:rPr sz="2800" spc="110" dirty="0">
                <a:solidFill>
                  <a:srgbClr val="737373"/>
                </a:solidFill>
                <a:latin typeface="Trebuchet MS"/>
                <a:cs typeface="Trebuchet MS"/>
              </a:rPr>
              <a:t>said</a:t>
            </a:r>
            <a:r>
              <a:rPr sz="2800" spc="-25" dirty="0">
                <a:solidFill>
                  <a:srgbClr val="737373"/>
                </a:solidFill>
                <a:latin typeface="Trebuchet MS"/>
                <a:cs typeface="Trebuchet MS"/>
              </a:rPr>
              <a:t> </a:t>
            </a:r>
            <a:r>
              <a:rPr sz="2800" dirty="0">
                <a:solidFill>
                  <a:srgbClr val="737373"/>
                </a:solidFill>
                <a:latin typeface="Trebuchet MS"/>
                <a:cs typeface="Trebuchet MS"/>
              </a:rPr>
              <a:t>in</a:t>
            </a:r>
            <a:r>
              <a:rPr sz="2800" spc="-30" dirty="0">
                <a:solidFill>
                  <a:srgbClr val="737373"/>
                </a:solidFill>
                <a:latin typeface="Trebuchet MS"/>
                <a:cs typeface="Trebuchet MS"/>
              </a:rPr>
              <a:t> </a:t>
            </a:r>
            <a:r>
              <a:rPr sz="2800" dirty="0">
                <a:solidFill>
                  <a:srgbClr val="737373"/>
                </a:solidFill>
                <a:latin typeface="Trebuchet MS"/>
                <a:cs typeface="Trebuchet MS"/>
              </a:rPr>
              <a:t>the</a:t>
            </a:r>
            <a:r>
              <a:rPr sz="2800" spc="-25" dirty="0">
                <a:solidFill>
                  <a:srgbClr val="737373"/>
                </a:solidFill>
                <a:latin typeface="Trebuchet MS"/>
                <a:cs typeface="Trebuchet MS"/>
              </a:rPr>
              <a:t> </a:t>
            </a:r>
            <a:r>
              <a:rPr sz="2800" spc="100" dirty="0">
                <a:solidFill>
                  <a:srgbClr val="737373"/>
                </a:solidFill>
                <a:latin typeface="Trebuchet MS"/>
                <a:cs typeface="Trebuchet MS"/>
              </a:rPr>
              <a:t>previous</a:t>
            </a:r>
            <a:r>
              <a:rPr sz="2800" spc="-25" dirty="0">
                <a:solidFill>
                  <a:srgbClr val="737373"/>
                </a:solidFill>
                <a:latin typeface="Trebuchet MS"/>
                <a:cs typeface="Trebuchet MS"/>
              </a:rPr>
              <a:t> </a:t>
            </a:r>
            <a:r>
              <a:rPr sz="2800" dirty="0">
                <a:solidFill>
                  <a:srgbClr val="737373"/>
                </a:solidFill>
                <a:latin typeface="Trebuchet MS"/>
                <a:cs typeface="Trebuchet MS"/>
              </a:rPr>
              <a:t>slide,</a:t>
            </a:r>
            <a:r>
              <a:rPr sz="2800" spc="-30" dirty="0">
                <a:solidFill>
                  <a:srgbClr val="737373"/>
                </a:solidFill>
                <a:latin typeface="Trebuchet MS"/>
                <a:cs typeface="Trebuchet MS"/>
              </a:rPr>
              <a:t> </a:t>
            </a:r>
            <a:r>
              <a:rPr sz="2800" spc="114" dirty="0">
                <a:solidFill>
                  <a:srgbClr val="737373"/>
                </a:solidFill>
                <a:latin typeface="Trebuchet MS"/>
                <a:cs typeface="Trebuchet MS"/>
              </a:rPr>
              <a:t>one</a:t>
            </a:r>
            <a:r>
              <a:rPr sz="2800" spc="-25" dirty="0">
                <a:solidFill>
                  <a:srgbClr val="737373"/>
                </a:solidFill>
                <a:latin typeface="Trebuchet MS"/>
                <a:cs typeface="Trebuchet MS"/>
              </a:rPr>
              <a:t> </a:t>
            </a:r>
            <a:r>
              <a:rPr sz="2800" spc="60" dirty="0">
                <a:solidFill>
                  <a:srgbClr val="737373"/>
                </a:solidFill>
                <a:latin typeface="Trebuchet MS"/>
                <a:cs typeface="Trebuchet MS"/>
              </a:rPr>
              <a:t>of</a:t>
            </a:r>
            <a:r>
              <a:rPr sz="2800" spc="-25" dirty="0">
                <a:solidFill>
                  <a:srgbClr val="737373"/>
                </a:solidFill>
                <a:latin typeface="Trebuchet MS"/>
                <a:cs typeface="Trebuchet MS"/>
              </a:rPr>
              <a:t> </a:t>
            </a:r>
            <a:r>
              <a:rPr sz="2800" dirty="0">
                <a:solidFill>
                  <a:srgbClr val="737373"/>
                </a:solidFill>
                <a:latin typeface="Trebuchet MS"/>
                <a:cs typeface="Trebuchet MS"/>
              </a:rPr>
              <a:t>the</a:t>
            </a:r>
            <a:r>
              <a:rPr sz="2800" spc="-30" dirty="0">
                <a:solidFill>
                  <a:srgbClr val="737373"/>
                </a:solidFill>
                <a:latin typeface="Trebuchet MS"/>
                <a:cs typeface="Trebuchet MS"/>
              </a:rPr>
              <a:t> </a:t>
            </a:r>
            <a:r>
              <a:rPr sz="2800" spc="65" dirty="0">
                <a:solidFill>
                  <a:srgbClr val="737373"/>
                </a:solidFill>
                <a:latin typeface="Trebuchet MS"/>
                <a:cs typeface="Trebuchet MS"/>
              </a:rPr>
              <a:t>features</a:t>
            </a:r>
            <a:r>
              <a:rPr sz="2800" spc="-25" dirty="0">
                <a:solidFill>
                  <a:srgbClr val="737373"/>
                </a:solidFill>
                <a:latin typeface="Trebuchet MS"/>
                <a:cs typeface="Trebuchet MS"/>
              </a:rPr>
              <a:t> </a:t>
            </a:r>
            <a:r>
              <a:rPr sz="2800" spc="75" dirty="0">
                <a:solidFill>
                  <a:srgbClr val="737373"/>
                </a:solidFill>
                <a:latin typeface="Trebuchet MS"/>
                <a:cs typeface="Trebuchet MS"/>
              </a:rPr>
              <a:t>represent</a:t>
            </a:r>
            <a:r>
              <a:rPr sz="2800" spc="-25" dirty="0">
                <a:solidFill>
                  <a:srgbClr val="737373"/>
                </a:solidFill>
                <a:latin typeface="Trebuchet MS"/>
                <a:cs typeface="Trebuchet MS"/>
              </a:rPr>
              <a:t> </a:t>
            </a:r>
            <a:r>
              <a:rPr sz="2800" dirty="0">
                <a:solidFill>
                  <a:srgbClr val="737373"/>
                </a:solidFill>
                <a:latin typeface="Trebuchet MS"/>
                <a:cs typeface="Trebuchet MS"/>
              </a:rPr>
              <a:t>the</a:t>
            </a:r>
            <a:r>
              <a:rPr sz="2800" spc="-30" dirty="0">
                <a:solidFill>
                  <a:srgbClr val="737373"/>
                </a:solidFill>
                <a:latin typeface="Trebuchet MS"/>
                <a:cs typeface="Trebuchet MS"/>
              </a:rPr>
              <a:t> </a:t>
            </a:r>
            <a:r>
              <a:rPr sz="2800" spc="40" dirty="0">
                <a:solidFill>
                  <a:srgbClr val="737373"/>
                </a:solidFill>
                <a:latin typeface="Trebuchet MS"/>
                <a:cs typeface="Trebuchet MS"/>
              </a:rPr>
              <a:t>timestamp </a:t>
            </a:r>
            <a:r>
              <a:rPr sz="2800" spc="60" dirty="0">
                <a:solidFill>
                  <a:srgbClr val="737373"/>
                </a:solidFill>
                <a:latin typeface="Trebuchet MS"/>
                <a:cs typeface="Trebuchet MS"/>
              </a:rPr>
              <a:t>of</a:t>
            </a:r>
            <a:r>
              <a:rPr sz="2800" spc="5" dirty="0">
                <a:solidFill>
                  <a:srgbClr val="737373"/>
                </a:solidFill>
                <a:latin typeface="Trebuchet MS"/>
                <a:cs typeface="Trebuchet MS"/>
              </a:rPr>
              <a:t> </a:t>
            </a:r>
            <a:r>
              <a:rPr sz="2800" dirty="0">
                <a:solidFill>
                  <a:srgbClr val="737373"/>
                </a:solidFill>
                <a:latin typeface="Trebuchet MS"/>
                <a:cs typeface="Trebuchet MS"/>
              </a:rPr>
              <a:t>the</a:t>
            </a:r>
            <a:r>
              <a:rPr sz="2800" spc="10" dirty="0">
                <a:solidFill>
                  <a:srgbClr val="737373"/>
                </a:solidFill>
                <a:latin typeface="Trebuchet MS"/>
                <a:cs typeface="Trebuchet MS"/>
              </a:rPr>
              <a:t> </a:t>
            </a:r>
            <a:r>
              <a:rPr sz="2800" dirty="0">
                <a:solidFill>
                  <a:srgbClr val="737373"/>
                </a:solidFill>
                <a:latin typeface="Trebuchet MS"/>
                <a:cs typeface="Trebuchet MS"/>
              </a:rPr>
              <a:t>accident.</a:t>
            </a:r>
            <a:r>
              <a:rPr sz="2800" spc="10" dirty="0">
                <a:solidFill>
                  <a:srgbClr val="737373"/>
                </a:solidFill>
                <a:latin typeface="Trebuchet MS"/>
                <a:cs typeface="Trebuchet MS"/>
              </a:rPr>
              <a:t> </a:t>
            </a:r>
            <a:r>
              <a:rPr sz="2800" spc="120" dirty="0">
                <a:solidFill>
                  <a:srgbClr val="737373"/>
                </a:solidFill>
                <a:latin typeface="Trebuchet MS"/>
                <a:cs typeface="Trebuchet MS"/>
              </a:rPr>
              <a:t>The</a:t>
            </a:r>
            <a:r>
              <a:rPr sz="2800" spc="5" dirty="0">
                <a:solidFill>
                  <a:srgbClr val="737373"/>
                </a:solidFill>
                <a:latin typeface="Trebuchet MS"/>
                <a:cs typeface="Trebuchet MS"/>
              </a:rPr>
              <a:t> </a:t>
            </a:r>
            <a:r>
              <a:rPr sz="2800" dirty="0">
                <a:solidFill>
                  <a:srgbClr val="737373"/>
                </a:solidFill>
                <a:latin typeface="Trebuchet MS"/>
                <a:cs typeface="Trebuchet MS"/>
              </a:rPr>
              <a:t>format</a:t>
            </a:r>
            <a:r>
              <a:rPr sz="2800" spc="10" dirty="0">
                <a:solidFill>
                  <a:srgbClr val="737373"/>
                </a:solidFill>
                <a:latin typeface="Trebuchet MS"/>
                <a:cs typeface="Trebuchet MS"/>
              </a:rPr>
              <a:t> </a:t>
            </a:r>
            <a:r>
              <a:rPr sz="2800" spc="60" dirty="0">
                <a:solidFill>
                  <a:srgbClr val="737373"/>
                </a:solidFill>
                <a:latin typeface="Trebuchet MS"/>
                <a:cs typeface="Trebuchet MS"/>
              </a:rPr>
              <a:t>of</a:t>
            </a:r>
            <a:r>
              <a:rPr sz="2800" spc="10" dirty="0">
                <a:solidFill>
                  <a:srgbClr val="737373"/>
                </a:solidFill>
                <a:latin typeface="Trebuchet MS"/>
                <a:cs typeface="Trebuchet MS"/>
              </a:rPr>
              <a:t> </a:t>
            </a:r>
            <a:r>
              <a:rPr sz="2800" dirty="0">
                <a:solidFill>
                  <a:srgbClr val="737373"/>
                </a:solidFill>
                <a:latin typeface="Trebuchet MS"/>
                <a:cs typeface="Trebuchet MS"/>
              </a:rPr>
              <a:t>the</a:t>
            </a:r>
            <a:r>
              <a:rPr sz="2800" spc="5" dirty="0">
                <a:solidFill>
                  <a:srgbClr val="737373"/>
                </a:solidFill>
                <a:latin typeface="Trebuchet MS"/>
                <a:cs typeface="Trebuchet MS"/>
              </a:rPr>
              <a:t> </a:t>
            </a:r>
            <a:r>
              <a:rPr sz="2800" spc="50" dirty="0">
                <a:solidFill>
                  <a:srgbClr val="737373"/>
                </a:solidFill>
                <a:latin typeface="Trebuchet MS"/>
                <a:cs typeface="Trebuchet MS"/>
              </a:rPr>
              <a:t>timestamp</a:t>
            </a:r>
            <a:r>
              <a:rPr sz="2800" spc="10" dirty="0">
                <a:solidFill>
                  <a:srgbClr val="737373"/>
                </a:solidFill>
                <a:latin typeface="Trebuchet MS"/>
                <a:cs typeface="Trebuchet MS"/>
              </a:rPr>
              <a:t> </a:t>
            </a:r>
            <a:r>
              <a:rPr sz="2800" spc="135" dirty="0">
                <a:solidFill>
                  <a:srgbClr val="737373"/>
                </a:solidFill>
                <a:latin typeface="Trebuchet MS"/>
                <a:cs typeface="Trebuchet MS"/>
              </a:rPr>
              <a:t>makes</a:t>
            </a:r>
            <a:r>
              <a:rPr sz="2800" spc="10" dirty="0">
                <a:solidFill>
                  <a:srgbClr val="737373"/>
                </a:solidFill>
                <a:latin typeface="Trebuchet MS"/>
                <a:cs typeface="Trebuchet MS"/>
              </a:rPr>
              <a:t> </a:t>
            </a:r>
            <a:r>
              <a:rPr sz="2800" spc="-90" dirty="0">
                <a:solidFill>
                  <a:srgbClr val="737373"/>
                </a:solidFill>
                <a:latin typeface="Trebuchet MS"/>
                <a:cs typeface="Trebuchet MS"/>
              </a:rPr>
              <a:t>it</a:t>
            </a:r>
            <a:r>
              <a:rPr sz="2800" spc="10" dirty="0">
                <a:solidFill>
                  <a:srgbClr val="737373"/>
                </a:solidFill>
                <a:latin typeface="Trebuchet MS"/>
                <a:cs typeface="Trebuchet MS"/>
              </a:rPr>
              <a:t> </a:t>
            </a:r>
            <a:r>
              <a:rPr sz="2800" spc="95" dirty="0">
                <a:solidFill>
                  <a:srgbClr val="737373"/>
                </a:solidFill>
                <a:latin typeface="Trebuchet MS"/>
                <a:cs typeface="Trebuchet MS"/>
              </a:rPr>
              <a:t>unusable</a:t>
            </a:r>
            <a:r>
              <a:rPr sz="2800" spc="5" dirty="0">
                <a:solidFill>
                  <a:srgbClr val="737373"/>
                </a:solidFill>
                <a:latin typeface="Trebuchet MS"/>
                <a:cs typeface="Trebuchet MS"/>
              </a:rPr>
              <a:t> </a:t>
            </a:r>
            <a:r>
              <a:rPr sz="2800" spc="-25" dirty="0">
                <a:solidFill>
                  <a:srgbClr val="737373"/>
                </a:solidFill>
                <a:latin typeface="Trebuchet MS"/>
                <a:cs typeface="Trebuchet MS"/>
              </a:rPr>
              <a:t>for </a:t>
            </a:r>
            <a:r>
              <a:rPr sz="2800" spc="50" dirty="0">
                <a:solidFill>
                  <a:srgbClr val="737373"/>
                </a:solidFill>
                <a:latin typeface="Trebuchet MS"/>
                <a:cs typeface="Trebuchet MS"/>
              </a:rPr>
              <a:t>classification</a:t>
            </a:r>
            <a:r>
              <a:rPr sz="2800" spc="-30" dirty="0">
                <a:solidFill>
                  <a:srgbClr val="737373"/>
                </a:solidFill>
                <a:latin typeface="Trebuchet MS"/>
                <a:cs typeface="Trebuchet MS"/>
              </a:rPr>
              <a:t> </a:t>
            </a:r>
            <a:r>
              <a:rPr sz="2800" spc="105" dirty="0">
                <a:solidFill>
                  <a:srgbClr val="737373"/>
                </a:solidFill>
                <a:latin typeface="Trebuchet MS"/>
                <a:cs typeface="Trebuchet MS"/>
              </a:rPr>
              <a:t>purposes,</a:t>
            </a:r>
            <a:r>
              <a:rPr sz="2800" spc="-30" dirty="0">
                <a:solidFill>
                  <a:srgbClr val="737373"/>
                </a:solidFill>
                <a:latin typeface="Trebuchet MS"/>
                <a:cs typeface="Trebuchet MS"/>
              </a:rPr>
              <a:t> </a:t>
            </a:r>
            <a:r>
              <a:rPr sz="2800" spc="240" dirty="0">
                <a:solidFill>
                  <a:srgbClr val="737373"/>
                </a:solidFill>
                <a:latin typeface="Trebuchet MS"/>
                <a:cs typeface="Trebuchet MS"/>
              </a:rPr>
              <a:t>so</a:t>
            </a:r>
            <a:r>
              <a:rPr sz="2800" spc="-30" dirty="0">
                <a:solidFill>
                  <a:srgbClr val="737373"/>
                </a:solidFill>
                <a:latin typeface="Trebuchet MS"/>
                <a:cs typeface="Trebuchet MS"/>
              </a:rPr>
              <a:t> </a:t>
            </a:r>
            <a:r>
              <a:rPr sz="2800" spc="165" dirty="0">
                <a:solidFill>
                  <a:srgbClr val="737373"/>
                </a:solidFill>
                <a:latin typeface="Trebuchet MS"/>
                <a:cs typeface="Trebuchet MS"/>
              </a:rPr>
              <a:t>some</a:t>
            </a:r>
            <a:r>
              <a:rPr sz="2800" spc="-30" dirty="0">
                <a:solidFill>
                  <a:srgbClr val="737373"/>
                </a:solidFill>
                <a:latin typeface="Trebuchet MS"/>
                <a:cs typeface="Trebuchet MS"/>
              </a:rPr>
              <a:t> </a:t>
            </a:r>
            <a:r>
              <a:rPr sz="2800" spc="70" dirty="0">
                <a:solidFill>
                  <a:srgbClr val="737373"/>
                </a:solidFill>
                <a:latin typeface="Trebuchet MS"/>
                <a:cs typeface="Trebuchet MS"/>
              </a:rPr>
              <a:t>transformations</a:t>
            </a:r>
            <a:r>
              <a:rPr sz="2800" spc="-30" dirty="0">
                <a:solidFill>
                  <a:srgbClr val="737373"/>
                </a:solidFill>
                <a:latin typeface="Trebuchet MS"/>
                <a:cs typeface="Trebuchet MS"/>
              </a:rPr>
              <a:t> </a:t>
            </a:r>
            <a:r>
              <a:rPr sz="2800" spc="80" dirty="0">
                <a:solidFill>
                  <a:srgbClr val="737373"/>
                </a:solidFill>
                <a:latin typeface="Trebuchet MS"/>
                <a:cs typeface="Trebuchet MS"/>
              </a:rPr>
              <a:t>were</a:t>
            </a:r>
            <a:r>
              <a:rPr sz="2800" spc="-25" dirty="0">
                <a:solidFill>
                  <a:srgbClr val="737373"/>
                </a:solidFill>
                <a:latin typeface="Trebuchet MS"/>
                <a:cs typeface="Trebuchet MS"/>
              </a:rPr>
              <a:t> </a:t>
            </a:r>
            <a:r>
              <a:rPr sz="2800" spc="45" dirty="0">
                <a:solidFill>
                  <a:srgbClr val="737373"/>
                </a:solidFill>
                <a:latin typeface="Trebuchet MS"/>
                <a:cs typeface="Trebuchet MS"/>
              </a:rPr>
              <a:t>carried</a:t>
            </a:r>
            <a:r>
              <a:rPr sz="2800" spc="-30" dirty="0">
                <a:solidFill>
                  <a:srgbClr val="737373"/>
                </a:solidFill>
                <a:latin typeface="Trebuchet MS"/>
                <a:cs typeface="Trebuchet MS"/>
              </a:rPr>
              <a:t> </a:t>
            </a:r>
            <a:r>
              <a:rPr sz="2800" dirty="0">
                <a:solidFill>
                  <a:srgbClr val="737373"/>
                </a:solidFill>
                <a:latin typeface="Trebuchet MS"/>
                <a:cs typeface="Trebuchet MS"/>
              </a:rPr>
              <a:t>out</a:t>
            </a:r>
            <a:r>
              <a:rPr sz="2800" spc="-30" dirty="0">
                <a:solidFill>
                  <a:srgbClr val="737373"/>
                </a:solidFill>
                <a:latin typeface="Trebuchet MS"/>
                <a:cs typeface="Trebuchet MS"/>
              </a:rPr>
              <a:t> </a:t>
            </a:r>
            <a:r>
              <a:rPr sz="2800" spc="130" dirty="0">
                <a:solidFill>
                  <a:srgbClr val="737373"/>
                </a:solidFill>
                <a:latin typeface="Trebuchet MS"/>
                <a:cs typeface="Trebuchet MS"/>
              </a:rPr>
              <a:t>on</a:t>
            </a:r>
            <a:r>
              <a:rPr sz="2800" spc="-30" dirty="0">
                <a:solidFill>
                  <a:srgbClr val="737373"/>
                </a:solidFill>
                <a:latin typeface="Trebuchet MS"/>
                <a:cs typeface="Trebuchet MS"/>
              </a:rPr>
              <a:t> </a:t>
            </a:r>
            <a:r>
              <a:rPr sz="2800" spc="-25" dirty="0">
                <a:solidFill>
                  <a:srgbClr val="737373"/>
                </a:solidFill>
                <a:latin typeface="Trebuchet MS"/>
                <a:cs typeface="Trebuchet MS"/>
              </a:rPr>
              <a:t>it.</a:t>
            </a:r>
            <a:endParaRPr sz="2800">
              <a:latin typeface="Trebuchet MS"/>
              <a:cs typeface="Trebuchet MS"/>
            </a:endParaRPr>
          </a:p>
        </p:txBody>
      </p:sp>
      <p:sp>
        <p:nvSpPr>
          <p:cNvPr id="22" name="object 22"/>
          <p:cNvSpPr txBox="1"/>
          <p:nvPr/>
        </p:nvSpPr>
        <p:spPr>
          <a:xfrm>
            <a:off x="2300360" y="5621244"/>
            <a:ext cx="2590800" cy="3043555"/>
          </a:xfrm>
          <a:prstGeom prst="rect">
            <a:avLst/>
          </a:prstGeom>
        </p:spPr>
        <p:txBody>
          <a:bodyPr vert="horz" wrap="square" lIns="0" tIns="12700" rIns="0" bIns="0" rtlCol="0">
            <a:spAutoFit/>
          </a:bodyPr>
          <a:lstStyle/>
          <a:p>
            <a:pPr marL="12700">
              <a:lnSpc>
                <a:spcPct val="100000"/>
              </a:lnSpc>
              <a:spcBef>
                <a:spcPts val="100"/>
              </a:spcBef>
            </a:pPr>
            <a:r>
              <a:rPr sz="2300" spc="190" dirty="0">
                <a:solidFill>
                  <a:srgbClr val="323232"/>
                </a:solidFill>
                <a:latin typeface="Trebuchet MS"/>
                <a:cs typeface="Trebuchet MS"/>
              </a:rPr>
              <a:t>STEP</a:t>
            </a:r>
            <a:r>
              <a:rPr sz="2300" spc="-40" dirty="0">
                <a:solidFill>
                  <a:srgbClr val="323232"/>
                </a:solidFill>
                <a:latin typeface="Trebuchet MS"/>
                <a:cs typeface="Trebuchet MS"/>
              </a:rPr>
              <a:t> </a:t>
            </a:r>
            <a:r>
              <a:rPr sz="2300" spc="-50" dirty="0">
                <a:solidFill>
                  <a:srgbClr val="323232"/>
                </a:solidFill>
                <a:latin typeface="Trebuchet MS"/>
                <a:cs typeface="Trebuchet MS"/>
              </a:rPr>
              <a:t>1</a:t>
            </a:r>
            <a:endParaRPr sz="2300">
              <a:latin typeface="Trebuchet MS"/>
              <a:cs typeface="Trebuchet MS"/>
            </a:endParaRPr>
          </a:p>
          <a:p>
            <a:pPr marL="12700" marR="5080">
              <a:lnSpc>
                <a:spcPct val="115599"/>
              </a:lnSpc>
              <a:spcBef>
                <a:spcPts val="1575"/>
              </a:spcBef>
              <a:tabLst>
                <a:tab pos="1552575" algn="l"/>
              </a:tabLst>
            </a:pPr>
            <a:r>
              <a:rPr sz="2000" spc="135" dirty="0">
                <a:solidFill>
                  <a:srgbClr val="737373"/>
                </a:solidFill>
                <a:latin typeface="Trebuchet MS"/>
                <a:cs typeface="Trebuchet MS"/>
              </a:rPr>
              <a:t>Some</a:t>
            </a:r>
            <a:r>
              <a:rPr sz="2000" dirty="0">
                <a:solidFill>
                  <a:srgbClr val="737373"/>
                </a:solidFill>
                <a:latin typeface="Trebuchet MS"/>
                <a:cs typeface="Trebuchet MS"/>
              </a:rPr>
              <a:t> of </a:t>
            </a:r>
            <a:r>
              <a:rPr sz="2000" spc="-25" dirty="0">
                <a:solidFill>
                  <a:srgbClr val="737373"/>
                </a:solidFill>
                <a:latin typeface="Trebuchet MS"/>
                <a:cs typeface="Trebuchet MS"/>
              </a:rPr>
              <a:t>the </a:t>
            </a:r>
            <a:r>
              <a:rPr sz="2000" spc="45" dirty="0">
                <a:solidFill>
                  <a:srgbClr val="737373"/>
                </a:solidFill>
                <a:latin typeface="Trebuchet MS"/>
                <a:cs typeface="Trebuchet MS"/>
              </a:rPr>
              <a:t>timestamps</a:t>
            </a:r>
            <a:r>
              <a:rPr sz="2000" dirty="0">
                <a:solidFill>
                  <a:srgbClr val="737373"/>
                </a:solidFill>
                <a:latin typeface="Trebuchet MS"/>
                <a:cs typeface="Trebuchet MS"/>
              </a:rPr>
              <a:t>	</a:t>
            </a:r>
            <a:r>
              <a:rPr sz="2000" spc="-10" dirty="0">
                <a:solidFill>
                  <a:srgbClr val="737373"/>
                </a:solidFill>
                <a:latin typeface="Trebuchet MS"/>
                <a:cs typeface="Trebuchet MS"/>
              </a:rPr>
              <a:t>contain </a:t>
            </a:r>
            <a:r>
              <a:rPr sz="2000" spc="70" dirty="0">
                <a:solidFill>
                  <a:srgbClr val="737373"/>
                </a:solidFill>
                <a:latin typeface="Trebuchet MS"/>
                <a:cs typeface="Trebuchet MS"/>
              </a:rPr>
              <a:t>also</a:t>
            </a:r>
            <a:r>
              <a:rPr sz="2000" spc="-5" dirty="0">
                <a:solidFill>
                  <a:srgbClr val="737373"/>
                </a:solidFill>
                <a:latin typeface="Trebuchet MS"/>
                <a:cs typeface="Trebuchet MS"/>
              </a:rPr>
              <a:t> </a:t>
            </a:r>
            <a:r>
              <a:rPr sz="2000" dirty="0">
                <a:solidFill>
                  <a:srgbClr val="737373"/>
                </a:solidFill>
                <a:latin typeface="Trebuchet MS"/>
                <a:cs typeface="Trebuchet MS"/>
              </a:rPr>
              <a:t>the</a:t>
            </a:r>
            <a:r>
              <a:rPr sz="2000" spc="-5" dirty="0">
                <a:solidFill>
                  <a:srgbClr val="737373"/>
                </a:solidFill>
                <a:latin typeface="Trebuchet MS"/>
                <a:cs typeface="Trebuchet MS"/>
              </a:rPr>
              <a:t> </a:t>
            </a:r>
            <a:r>
              <a:rPr sz="2000" spc="-10" dirty="0">
                <a:solidFill>
                  <a:srgbClr val="737373"/>
                </a:solidFill>
                <a:latin typeface="Trebuchet MS"/>
                <a:cs typeface="Trebuchet MS"/>
              </a:rPr>
              <a:t>milliseconds. </a:t>
            </a:r>
            <a:r>
              <a:rPr sz="2000" spc="85" dirty="0">
                <a:solidFill>
                  <a:srgbClr val="737373"/>
                </a:solidFill>
                <a:latin typeface="Trebuchet MS"/>
                <a:cs typeface="Trebuchet MS"/>
              </a:rPr>
              <a:t>The</a:t>
            </a:r>
            <a:r>
              <a:rPr sz="2000" spc="-50" dirty="0">
                <a:solidFill>
                  <a:srgbClr val="737373"/>
                </a:solidFill>
                <a:latin typeface="Trebuchet MS"/>
                <a:cs typeface="Trebuchet MS"/>
              </a:rPr>
              <a:t> </a:t>
            </a:r>
            <a:r>
              <a:rPr sz="2000" dirty="0">
                <a:solidFill>
                  <a:srgbClr val="737373"/>
                </a:solidFill>
                <a:latin typeface="Trebuchet MS"/>
                <a:cs typeface="Trebuchet MS"/>
              </a:rPr>
              <a:t>split()</a:t>
            </a:r>
            <a:r>
              <a:rPr sz="2000" spc="-50" dirty="0">
                <a:solidFill>
                  <a:srgbClr val="737373"/>
                </a:solidFill>
                <a:latin typeface="Trebuchet MS"/>
                <a:cs typeface="Trebuchet MS"/>
              </a:rPr>
              <a:t> </a:t>
            </a:r>
            <a:r>
              <a:rPr sz="2000" spc="50" dirty="0">
                <a:solidFill>
                  <a:srgbClr val="737373"/>
                </a:solidFill>
                <a:latin typeface="Trebuchet MS"/>
                <a:cs typeface="Trebuchet MS"/>
              </a:rPr>
              <a:t>method </a:t>
            </a:r>
            <a:r>
              <a:rPr sz="2000" spc="140" dirty="0">
                <a:solidFill>
                  <a:srgbClr val="737373"/>
                </a:solidFill>
                <a:latin typeface="Trebuchet MS"/>
                <a:cs typeface="Trebuchet MS"/>
              </a:rPr>
              <a:t>was</a:t>
            </a:r>
            <a:r>
              <a:rPr sz="2000" spc="-25" dirty="0">
                <a:solidFill>
                  <a:srgbClr val="737373"/>
                </a:solidFill>
                <a:latin typeface="Trebuchet MS"/>
                <a:cs typeface="Trebuchet MS"/>
              </a:rPr>
              <a:t> </a:t>
            </a:r>
            <a:r>
              <a:rPr sz="2000" spc="114" dirty="0">
                <a:solidFill>
                  <a:srgbClr val="737373"/>
                </a:solidFill>
                <a:latin typeface="Trebuchet MS"/>
                <a:cs typeface="Trebuchet MS"/>
              </a:rPr>
              <a:t>used</a:t>
            </a:r>
            <a:r>
              <a:rPr sz="2000" spc="-25" dirty="0">
                <a:solidFill>
                  <a:srgbClr val="737373"/>
                </a:solidFill>
                <a:latin typeface="Trebuchet MS"/>
                <a:cs typeface="Trebuchet MS"/>
              </a:rPr>
              <a:t> </a:t>
            </a:r>
            <a:r>
              <a:rPr sz="2000" dirty="0">
                <a:solidFill>
                  <a:srgbClr val="737373"/>
                </a:solidFill>
                <a:latin typeface="Trebuchet MS"/>
                <a:cs typeface="Trebuchet MS"/>
              </a:rPr>
              <a:t>to</a:t>
            </a:r>
            <a:r>
              <a:rPr sz="2000" spc="-20" dirty="0">
                <a:solidFill>
                  <a:srgbClr val="737373"/>
                </a:solidFill>
                <a:latin typeface="Trebuchet MS"/>
                <a:cs typeface="Trebuchet MS"/>
              </a:rPr>
              <a:t> </a:t>
            </a:r>
            <a:r>
              <a:rPr sz="2000" spc="-10" dirty="0">
                <a:solidFill>
                  <a:srgbClr val="737373"/>
                </a:solidFill>
                <a:latin typeface="Trebuchet MS"/>
                <a:cs typeface="Trebuchet MS"/>
              </a:rPr>
              <a:t>retrieve </a:t>
            </a:r>
            <a:r>
              <a:rPr sz="2000" dirty="0">
                <a:solidFill>
                  <a:srgbClr val="737373"/>
                </a:solidFill>
                <a:latin typeface="Trebuchet MS"/>
                <a:cs typeface="Trebuchet MS"/>
              </a:rPr>
              <a:t>the</a:t>
            </a:r>
            <a:r>
              <a:rPr sz="2000" spc="25" dirty="0">
                <a:solidFill>
                  <a:srgbClr val="737373"/>
                </a:solidFill>
                <a:latin typeface="Trebuchet MS"/>
                <a:cs typeface="Trebuchet MS"/>
              </a:rPr>
              <a:t> </a:t>
            </a:r>
            <a:r>
              <a:rPr sz="2000" dirty="0">
                <a:solidFill>
                  <a:srgbClr val="737373"/>
                </a:solidFill>
                <a:latin typeface="Trebuchet MS"/>
                <a:cs typeface="Trebuchet MS"/>
              </a:rPr>
              <a:t>part</a:t>
            </a:r>
            <a:r>
              <a:rPr sz="2000" spc="25" dirty="0">
                <a:solidFill>
                  <a:srgbClr val="737373"/>
                </a:solidFill>
                <a:latin typeface="Trebuchet MS"/>
                <a:cs typeface="Trebuchet MS"/>
              </a:rPr>
              <a:t> </a:t>
            </a:r>
            <a:r>
              <a:rPr sz="2000" spc="-10" dirty="0">
                <a:solidFill>
                  <a:srgbClr val="737373"/>
                </a:solidFill>
                <a:latin typeface="Trebuchet MS"/>
                <a:cs typeface="Trebuchet MS"/>
              </a:rPr>
              <a:t>without </a:t>
            </a:r>
            <a:r>
              <a:rPr sz="2000" spc="35" dirty="0">
                <a:solidFill>
                  <a:srgbClr val="737373"/>
                </a:solidFill>
                <a:latin typeface="Trebuchet MS"/>
                <a:cs typeface="Trebuchet MS"/>
              </a:rPr>
              <a:t>milliseconds</a:t>
            </a:r>
            <a:endParaRPr sz="2000">
              <a:latin typeface="Trebuchet MS"/>
              <a:cs typeface="Trebuchet MS"/>
            </a:endParaRPr>
          </a:p>
        </p:txBody>
      </p:sp>
      <p:sp>
        <p:nvSpPr>
          <p:cNvPr id="23" name="object 23"/>
          <p:cNvSpPr txBox="1"/>
          <p:nvPr/>
        </p:nvSpPr>
        <p:spPr>
          <a:xfrm>
            <a:off x="5824610" y="5621244"/>
            <a:ext cx="2293620" cy="2338705"/>
          </a:xfrm>
          <a:prstGeom prst="rect">
            <a:avLst/>
          </a:prstGeom>
        </p:spPr>
        <p:txBody>
          <a:bodyPr vert="horz" wrap="square" lIns="0" tIns="12700" rIns="0" bIns="0" rtlCol="0">
            <a:spAutoFit/>
          </a:bodyPr>
          <a:lstStyle/>
          <a:p>
            <a:pPr marL="12700">
              <a:lnSpc>
                <a:spcPct val="100000"/>
              </a:lnSpc>
              <a:spcBef>
                <a:spcPts val="100"/>
              </a:spcBef>
            </a:pPr>
            <a:r>
              <a:rPr sz="2300" spc="190" dirty="0">
                <a:solidFill>
                  <a:srgbClr val="323232"/>
                </a:solidFill>
                <a:latin typeface="Trebuchet MS"/>
                <a:cs typeface="Trebuchet MS"/>
              </a:rPr>
              <a:t>STEP</a:t>
            </a:r>
            <a:r>
              <a:rPr sz="2300" spc="-40" dirty="0">
                <a:solidFill>
                  <a:srgbClr val="323232"/>
                </a:solidFill>
                <a:latin typeface="Trebuchet MS"/>
                <a:cs typeface="Trebuchet MS"/>
              </a:rPr>
              <a:t> </a:t>
            </a:r>
            <a:r>
              <a:rPr sz="2300" spc="130" dirty="0">
                <a:solidFill>
                  <a:srgbClr val="323232"/>
                </a:solidFill>
                <a:latin typeface="Trebuchet MS"/>
                <a:cs typeface="Trebuchet MS"/>
              </a:rPr>
              <a:t>2</a:t>
            </a:r>
            <a:endParaRPr sz="2300">
              <a:latin typeface="Trebuchet MS"/>
              <a:cs typeface="Trebuchet MS"/>
            </a:endParaRPr>
          </a:p>
          <a:p>
            <a:pPr marL="12700" marR="5080">
              <a:lnSpc>
                <a:spcPct val="115599"/>
              </a:lnSpc>
              <a:spcBef>
                <a:spcPts val="1575"/>
              </a:spcBef>
            </a:pPr>
            <a:r>
              <a:rPr sz="2000" spc="45" dirty="0">
                <a:solidFill>
                  <a:srgbClr val="737373"/>
                </a:solidFill>
                <a:latin typeface="Trebuchet MS"/>
                <a:cs typeface="Trebuchet MS"/>
              </a:rPr>
              <a:t>transform</a:t>
            </a:r>
            <a:r>
              <a:rPr sz="2000" spc="-75" dirty="0">
                <a:solidFill>
                  <a:srgbClr val="737373"/>
                </a:solidFill>
                <a:latin typeface="Trebuchet MS"/>
                <a:cs typeface="Trebuchet MS"/>
              </a:rPr>
              <a:t> </a:t>
            </a:r>
            <a:r>
              <a:rPr sz="2000" spc="-40" dirty="0">
                <a:solidFill>
                  <a:srgbClr val="737373"/>
                </a:solidFill>
                <a:latin typeface="Trebuchet MS"/>
                <a:cs typeface="Trebuchet MS"/>
              </a:rPr>
              <a:t>all</a:t>
            </a:r>
            <a:r>
              <a:rPr sz="2000" spc="-70" dirty="0">
                <a:solidFill>
                  <a:srgbClr val="737373"/>
                </a:solidFill>
                <a:latin typeface="Trebuchet MS"/>
                <a:cs typeface="Trebuchet MS"/>
              </a:rPr>
              <a:t> </a:t>
            </a:r>
            <a:r>
              <a:rPr sz="2000" spc="-25" dirty="0">
                <a:solidFill>
                  <a:srgbClr val="737373"/>
                </a:solidFill>
                <a:latin typeface="Trebuchet MS"/>
                <a:cs typeface="Trebuchet MS"/>
              </a:rPr>
              <a:t>the </a:t>
            </a:r>
            <a:r>
              <a:rPr sz="2000" spc="45" dirty="0">
                <a:solidFill>
                  <a:srgbClr val="737373"/>
                </a:solidFill>
                <a:latin typeface="Trebuchet MS"/>
                <a:cs typeface="Trebuchet MS"/>
              </a:rPr>
              <a:t>timestamps </a:t>
            </a:r>
            <a:r>
              <a:rPr sz="2000" spc="75" dirty="0">
                <a:solidFill>
                  <a:srgbClr val="737373"/>
                </a:solidFill>
                <a:latin typeface="Trebuchet MS"/>
                <a:cs typeface="Trebuchet MS"/>
              </a:rPr>
              <a:t>according</a:t>
            </a:r>
            <a:r>
              <a:rPr sz="2000" spc="-20" dirty="0">
                <a:solidFill>
                  <a:srgbClr val="737373"/>
                </a:solidFill>
                <a:latin typeface="Trebuchet MS"/>
                <a:cs typeface="Trebuchet MS"/>
              </a:rPr>
              <a:t> </a:t>
            </a:r>
            <a:r>
              <a:rPr sz="2000" dirty="0">
                <a:solidFill>
                  <a:srgbClr val="737373"/>
                </a:solidFill>
                <a:latin typeface="Trebuchet MS"/>
                <a:cs typeface="Trebuchet MS"/>
              </a:rPr>
              <a:t>to</a:t>
            </a:r>
            <a:r>
              <a:rPr sz="2000" spc="-20" dirty="0">
                <a:solidFill>
                  <a:srgbClr val="737373"/>
                </a:solidFill>
                <a:latin typeface="Trebuchet MS"/>
                <a:cs typeface="Trebuchet MS"/>
              </a:rPr>
              <a:t> </a:t>
            </a:r>
            <a:r>
              <a:rPr sz="2000" spc="-25" dirty="0">
                <a:solidFill>
                  <a:srgbClr val="737373"/>
                </a:solidFill>
                <a:latin typeface="Trebuchet MS"/>
                <a:cs typeface="Trebuchet MS"/>
              </a:rPr>
              <a:t>the </a:t>
            </a:r>
            <a:r>
              <a:rPr sz="2000" dirty="0">
                <a:solidFill>
                  <a:srgbClr val="737373"/>
                </a:solidFill>
                <a:latin typeface="Trebuchet MS"/>
                <a:cs typeface="Trebuchet MS"/>
              </a:rPr>
              <a:t>format</a:t>
            </a:r>
            <a:r>
              <a:rPr sz="2000" spc="95" dirty="0">
                <a:solidFill>
                  <a:srgbClr val="737373"/>
                </a:solidFill>
                <a:latin typeface="Trebuchet MS"/>
                <a:cs typeface="Trebuchet MS"/>
              </a:rPr>
              <a:t> </a:t>
            </a:r>
            <a:r>
              <a:rPr sz="2000" spc="254" dirty="0">
                <a:solidFill>
                  <a:srgbClr val="737373"/>
                </a:solidFill>
                <a:latin typeface="Trebuchet MS"/>
                <a:cs typeface="Trebuchet MS"/>
              </a:rPr>
              <a:t>%Y-</a:t>
            </a:r>
            <a:r>
              <a:rPr sz="2000" spc="215" dirty="0">
                <a:solidFill>
                  <a:srgbClr val="737373"/>
                </a:solidFill>
                <a:latin typeface="Trebuchet MS"/>
                <a:cs typeface="Trebuchet MS"/>
              </a:rPr>
              <a:t>%m-</a:t>
            </a:r>
            <a:r>
              <a:rPr sz="2000" spc="240" dirty="0">
                <a:solidFill>
                  <a:srgbClr val="737373"/>
                </a:solidFill>
                <a:latin typeface="Trebuchet MS"/>
                <a:cs typeface="Trebuchet MS"/>
              </a:rPr>
              <a:t>%d</a:t>
            </a:r>
            <a:endParaRPr sz="2000">
              <a:latin typeface="Trebuchet MS"/>
              <a:cs typeface="Trebuchet MS"/>
            </a:endParaRPr>
          </a:p>
          <a:p>
            <a:pPr marL="12700">
              <a:lnSpc>
                <a:spcPct val="100000"/>
              </a:lnSpc>
              <a:spcBef>
                <a:spcPts val="375"/>
              </a:spcBef>
            </a:pPr>
            <a:r>
              <a:rPr sz="2000" spc="204" dirty="0">
                <a:solidFill>
                  <a:srgbClr val="737373"/>
                </a:solidFill>
                <a:latin typeface="Trebuchet MS"/>
                <a:cs typeface="Trebuchet MS"/>
              </a:rPr>
              <a:t>%H:%M:%S</a:t>
            </a:r>
            <a:endParaRPr sz="2000">
              <a:latin typeface="Trebuchet MS"/>
              <a:cs typeface="Trebuchet MS"/>
            </a:endParaRPr>
          </a:p>
        </p:txBody>
      </p:sp>
      <p:sp>
        <p:nvSpPr>
          <p:cNvPr id="24" name="object 24"/>
          <p:cNvSpPr txBox="1"/>
          <p:nvPr/>
        </p:nvSpPr>
        <p:spPr>
          <a:xfrm>
            <a:off x="9348861" y="5621244"/>
            <a:ext cx="2334895" cy="2691130"/>
          </a:xfrm>
          <a:prstGeom prst="rect">
            <a:avLst/>
          </a:prstGeom>
        </p:spPr>
        <p:txBody>
          <a:bodyPr vert="horz" wrap="square" lIns="0" tIns="12700" rIns="0" bIns="0" rtlCol="0">
            <a:spAutoFit/>
          </a:bodyPr>
          <a:lstStyle/>
          <a:p>
            <a:pPr marL="12700">
              <a:lnSpc>
                <a:spcPct val="100000"/>
              </a:lnSpc>
              <a:spcBef>
                <a:spcPts val="100"/>
              </a:spcBef>
            </a:pPr>
            <a:r>
              <a:rPr sz="2300" spc="190" dirty="0">
                <a:solidFill>
                  <a:srgbClr val="323232"/>
                </a:solidFill>
                <a:latin typeface="Trebuchet MS"/>
                <a:cs typeface="Trebuchet MS"/>
              </a:rPr>
              <a:t>STEP</a:t>
            </a:r>
            <a:r>
              <a:rPr sz="2300" spc="-40" dirty="0">
                <a:solidFill>
                  <a:srgbClr val="323232"/>
                </a:solidFill>
                <a:latin typeface="Trebuchet MS"/>
                <a:cs typeface="Trebuchet MS"/>
              </a:rPr>
              <a:t> </a:t>
            </a:r>
            <a:r>
              <a:rPr sz="2300" spc="200" dirty="0">
                <a:solidFill>
                  <a:srgbClr val="323232"/>
                </a:solidFill>
                <a:latin typeface="Trebuchet MS"/>
                <a:cs typeface="Trebuchet MS"/>
              </a:rPr>
              <a:t>3</a:t>
            </a:r>
            <a:endParaRPr sz="2300">
              <a:latin typeface="Trebuchet MS"/>
              <a:cs typeface="Trebuchet MS"/>
            </a:endParaRPr>
          </a:p>
          <a:p>
            <a:pPr marL="12700" marR="5080">
              <a:lnSpc>
                <a:spcPct val="115599"/>
              </a:lnSpc>
              <a:spcBef>
                <a:spcPts val="1575"/>
              </a:spcBef>
            </a:pPr>
            <a:r>
              <a:rPr sz="2000" spc="155" dirty="0">
                <a:solidFill>
                  <a:srgbClr val="737373"/>
                </a:solidFill>
                <a:latin typeface="Trebuchet MS"/>
                <a:cs typeface="Trebuchet MS"/>
              </a:rPr>
              <a:t>Use</a:t>
            </a:r>
            <a:r>
              <a:rPr sz="2000" spc="-10" dirty="0">
                <a:solidFill>
                  <a:srgbClr val="737373"/>
                </a:solidFill>
                <a:latin typeface="Trebuchet MS"/>
                <a:cs typeface="Trebuchet MS"/>
              </a:rPr>
              <a:t> </a:t>
            </a:r>
            <a:r>
              <a:rPr sz="2000" dirty="0">
                <a:solidFill>
                  <a:srgbClr val="737373"/>
                </a:solidFill>
                <a:latin typeface="Trebuchet MS"/>
                <a:cs typeface="Trebuchet MS"/>
              </a:rPr>
              <a:t>the</a:t>
            </a:r>
            <a:r>
              <a:rPr sz="2000" spc="-5" dirty="0">
                <a:solidFill>
                  <a:srgbClr val="737373"/>
                </a:solidFill>
                <a:latin typeface="Trebuchet MS"/>
                <a:cs typeface="Trebuchet MS"/>
              </a:rPr>
              <a:t> </a:t>
            </a:r>
            <a:r>
              <a:rPr sz="2000" spc="50" dirty="0">
                <a:solidFill>
                  <a:srgbClr val="737373"/>
                </a:solidFill>
                <a:latin typeface="Trebuchet MS"/>
                <a:cs typeface="Trebuchet MS"/>
              </a:rPr>
              <a:t>weekday() </a:t>
            </a:r>
            <a:r>
              <a:rPr sz="2000" spc="60" dirty="0">
                <a:solidFill>
                  <a:srgbClr val="737373"/>
                </a:solidFill>
                <a:latin typeface="Trebuchet MS"/>
                <a:cs typeface="Trebuchet MS"/>
              </a:rPr>
              <a:t>method</a:t>
            </a:r>
            <a:r>
              <a:rPr sz="2000" spc="-40" dirty="0">
                <a:solidFill>
                  <a:srgbClr val="737373"/>
                </a:solidFill>
                <a:latin typeface="Trebuchet MS"/>
                <a:cs typeface="Trebuchet MS"/>
              </a:rPr>
              <a:t> </a:t>
            </a:r>
            <a:r>
              <a:rPr sz="2000" spc="90" dirty="0">
                <a:solidFill>
                  <a:srgbClr val="737373"/>
                </a:solidFill>
                <a:latin typeface="Trebuchet MS"/>
                <a:cs typeface="Trebuchet MS"/>
              </a:rPr>
              <a:t>on</a:t>
            </a:r>
            <a:r>
              <a:rPr sz="2000" spc="-40" dirty="0">
                <a:solidFill>
                  <a:srgbClr val="737373"/>
                </a:solidFill>
                <a:latin typeface="Trebuchet MS"/>
                <a:cs typeface="Trebuchet MS"/>
              </a:rPr>
              <a:t> </a:t>
            </a:r>
            <a:r>
              <a:rPr sz="2000" spc="-25" dirty="0">
                <a:solidFill>
                  <a:srgbClr val="737373"/>
                </a:solidFill>
                <a:latin typeface="Trebuchet MS"/>
                <a:cs typeface="Trebuchet MS"/>
              </a:rPr>
              <a:t>the </a:t>
            </a:r>
            <a:r>
              <a:rPr sz="2000" spc="55" dirty="0">
                <a:solidFill>
                  <a:srgbClr val="737373"/>
                </a:solidFill>
                <a:latin typeface="Trebuchet MS"/>
                <a:cs typeface="Trebuchet MS"/>
              </a:rPr>
              <a:t>timestamps</a:t>
            </a:r>
            <a:r>
              <a:rPr sz="2000" spc="-40" dirty="0">
                <a:solidFill>
                  <a:srgbClr val="737373"/>
                </a:solidFill>
                <a:latin typeface="Trebuchet MS"/>
                <a:cs typeface="Trebuchet MS"/>
              </a:rPr>
              <a:t> </a:t>
            </a:r>
            <a:r>
              <a:rPr sz="2000" spc="-35" dirty="0">
                <a:solidFill>
                  <a:srgbClr val="737373"/>
                </a:solidFill>
                <a:latin typeface="Trebuchet MS"/>
                <a:cs typeface="Trebuchet MS"/>
              </a:rPr>
              <a:t>to </a:t>
            </a:r>
            <a:r>
              <a:rPr sz="2000" dirty="0">
                <a:solidFill>
                  <a:srgbClr val="737373"/>
                </a:solidFill>
                <a:latin typeface="Trebuchet MS"/>
                <a:cs typeface="Trebuchet MS"/>
              </a:rPr>
              <a:t>retrieve</a:t>
            </a:r>
            <a:r>
              <a:rPr sz="2000" spc="10" dirty="0">
                <a:solidFill>
                  <a:srgbClr val="737373"/>
                </a:solidFill>
                <a:latin typeface="Trebuchet MS"/>
                <a:cs typeface="Trebuchet MS"/>
              </a:rPr>
              <a:t> </a:t>
            </a:r>
            <a:r>
              <a:rPr sz="2000" dirty="0">
                <a:solidFill>
                  <a:srgbClr val="737373"/>
                </a:solidFill>
                <a:latin typeface="Trebuchet MS"/>
                <a:cs typeface="Trebuchet MS"/>
              </a:rPr>
              <a:t>the</a:t>
            </a:r>
            <a:r>
              <a:rPr sz="2000" spc="10" dirty="0">
                <a:solidFill>
                  <a:srgbClr val="737373"/>
                </a:solidFill>
                <a:latin typeface="Trebuchet MS"/>
                <a:cs typeface="Trebuchet MS"/>
              </a:rPr>
              <a:t> </a:t>
            </a:r>
            <a:r>
              <a:rPr sz="2000" spc="100" dirty="0">
                <a:solidFill>
                  <a:srgbClr val="737373"/>
                </a:solidFill>
                <a:latin typeface="Trebuchet MS"/>
                <a:cs typeface="Trebuchet MS"/>
              </a:rPr>
              <a:t>day</a:t>
            </a:r>
            <a:r>
              <a:rPr sz="2000" spc="10" dirty="0">
                <a:solidFill>
                  <a:srgbClr val="737373"/>
                </a:solidFill>
                <a:latin typeface="Trebuchet MS"/>
                <a:cs typeface="Trebuchet MS"/>
              </a:rPr>
              <a:t> </a:t>
            </a:r>
            <a:r>
              <a:rPr sz="2000" spc="-25" dirty="0">
                <a:solidFill>
                  <a:srgbClr val="737373"/>
                </a:solidFill>
                <a:latin typeface="Trebuchet MS"/>
                <a:cs typeface="Trebuchet MS"/>
              </a:rPr>
              <a:t>of </a:t>
            </a:r>
            <a:r>
              <a:rPr sz="2000" dirty="0">
                <a:solidFill>
                  <a:srgbClr val="737373"/>
                </a:solidFill>
                <a:latin typeface="Trebuchet MS"/>
                <a:cs typeface="Trebuchet MS"/>
              </a:rPr>
              <a:t>the</a:t>
            </a:r>
            <a:r>
              <a:rPr sz="2000" spc="-10" dirty="0">
                <a:solidFill>
                  <a:srgbClr val="737373"/>
                </a:solidFill>
                <a:latin typeface="Trebuchet MS"/>
                <a:cs typeface="Trebuchet MS"/>
              </a:rPr>
              <a:t> </a:t>
            </a:r>
            <a:r>
              <a:rPr sz="2000" spc="80" dirty="0">
                <a:solidFill>
                  <a:srgbClr val="737373"/>
                </a:solidFill>
                <a:latin typeface="Trebuchet MS"/>
                <a:cs typeface="Trebuchet MS"/>
              </a:rPr>
              <a:t>week</a:t>
            </a:r>
            <a:r>
              <a:rPr sz="2000" spc="-10" dirty="0">
                <a:solidFill>
                  <a:srgbClr val="737373"/>
                </a:solidFill>
                <a:latin typeface="Trebuchet MS"/>
                <a:cs typeface="Trebuchet MS"/>
              </a:rPr>
              <a:t> </a:t>
            </a:r>
            <a:r>
              <a:rPr sz="2000" spc="-25" dirty="0">
                <a:solidFill>
                  <a:srgbClr val="737373"/>
                </a:solidFill>
                <a:latin typeface="Trebuchet MS"/>
                <a:cs typeface="Trebuchet MS"/>
              </a:rPr>
              <a:t>the </a:t>
            </a:r>
            <a:r>
              <a:rPr sz="2000" spc="45" dirty="0">
                <a:solidFill>
                  <a:srgbClr val="737373"/>
                </a:solidFill>
                <a:latin typeface="Trebuchet MS"/>
                <a:cs typeface="Trebuchet MS"/>
              </a:rPr>
              <a:t>accident</a:t>
            </a:r>
            <a:r>
              <a:rPr sz="2000" spc="-35" dirty="0">
                <a:solidFill>
                  <a:srgbClr val="737373"/>
                </a:solidFill>
                <a:latin typeface="Trebuchet MS"/>
                <a:cs typeface="Trebuchet MS"/>
              </a:rPr>
              <a:t> </a:t>
            </a:r>
            <a:r>
              <a:rPr sz="2000" spc="70" dirty="0">
                <a:solidFill>
                  <a:srgbClr val="737373"/>
                </a:solidFill>
                <a:latin typeface="Trebuchet MS"/>
                <a:cs typeface="Trebuchet MS"/>
              </a:rPr>
              <a:t>happened</a:t>
            </a:r>
            <a:endParaRPr sz="2000">
              <a:latin typeface="Trebuchet MS"/>
              <a:cs typeface="Trebuchet MS"/>
            </a:endParaRPr>
          </a:p>
        </p:txBody>
      </p:sp>
      <p:sp>
        <p:nvSpPr>
          <p:cNvPr id="25" name="object 25"/>
          <p:cNvSpPr txBox="1"/>
          <p:nvPr/>
        </p:nvSpPr>
        <p:spPr>
          <a:xfrm>
            <a:off x="12873111" y="5406932"/>
            <a:ext cx="2653665" cy="1633855"/>
          </a:xfrm>
          <a:prstGeom prst="rect">
            <a:avLst/>
          </a:prstGeom>
        </p:spPr>
        <p:txBody>
          <a:bodyPr vert="horz" wrap="square" lIns="0" tIns="12700" rIns="0" bIns="0" rtlCol="0">
            <a:spAutoFit/>
          </a:bodyPr>
          <a:lstStyle/>
          <a:p>
            <a:pPr marL="12700">
              <a:lnSpc>
                <a:spcPct val="100000"/>
              </a:lnSpc>
              <a:spcBef>
                <a:spcPts val="100"/>
              </a:spcBef>
            </a:pPr>
            <a:r>
              <a:rPr sz="2300" spc="190" dirty="0">
                <a:solidFill>
                  <a:srgbClr val="323232"/>
                </a:solidFill>
                <a:latin typeface="Trebuchet MS"/>
                <a:cs typeface="Trebuchet MS"/>
              </a:rPr>
              <a:t>STEP</a:t>
            </a:r>
            <a:r>
              <a:rPr sz="2300" spc="-40" dirty="0">
                <a:solidFill>
                  <a:srgbClr val="323232"/>
                </a:solidFill>
                <a:latin typeface="Trebuchet MS"/>
                <a:cs typeface="Trebuchet MS"/>
              </a:rPr>
              <a:t> </a:t>
            </a:r>
            <a:r>
              <a:rPr sz="2300" spc="215" dirty="0">
                <a:solidFill>
                  <a:srgbClr val="323232"/>
                </a:solidFill>
                <a:latin typeface="Trebuchet MS"/>
                <a:cs typeface="Trebuchet MS"/>
              </a:rPr>
              <a:t>4</a:t>
            </a:r>
            <a:endParaRPr sz="2300">
              <a:latin typeface="Trebuchet MS"/>
              <a:cs typeface="Trebuchet MS"/>
            </a:endParaRPr>
          </a:p>
          <a:p>
            <a:pPr marL="12700" marR="5080">
              <a:lnSpc>
                <a:spcPct val="115599"/>
              </a:lnSpc>
              <a:spcBef>
                <a:spcPts val="1575"/>
              </a:spcBef>
            </a:pPr>
            <a:r>
              <a:rPr sz="2000" spc="65" dirty="0">
                <a:solidFill>
                  <a:srgbClr val="737373"/>
                </a:solidFill>
                <a:latin typeface="Trebuchet MS"/>
                <a:cs typeface="Trebuchet MS"/>
              </a:rPr>
              <a:t>Transform</a:t>
            </a:r>
            <a:r>
              <a:rPr sz="2000" spc="-10" dirty="0">
                <a:solidFill>
                  <a:srgbClr val="737373"/>
                </a:solidFill>
                <a:latin typeface="Trebuchet MS"/>
                <a:cs typeface="Trebuchet MS"/>
              </a:rPr>
              <a:t> </a:t>
            </a:r>
            <a:r>
              <a:rPr sz="2000" dirty="0">
                <a:solidFill>
                  <a:srgbClr val="737373"/>
                </a:solidFill>
                <a:latin typeface="Trebuchet MS"/>
                <a:cs typeface="Trebuchet MS"/>
              </a:rPr>
              <a:t>the</a:t>
            </a:r>
            <a:r>
              <a:rPr sz="2000" spc="-5" dirty="0">
                <a:solidFill>
                  <a:srgbClr val="737373"/>
                </a:solidFill>
                <a:latin typeface="Trebuchet MS"/>
                <a:cs typeface="Trebuchet MS"/>
              </a:rPr>
              <a:t> </a:t>
            </a:r>
            <a:r>
              <a:rPr sz="2000" spc="-10" dirty="0">
                <a:solidFill>
                  <a:srgbClr val="737373"/>
                </a:solidFill>
                <a:latin typeface="Trebuchet MS"/>
                <a:cs typeface="Trebuchet MS"/>
              </a:rPr>
              <a:t>integer </a:t>
            </a:r>
            <a:r>
              <a:rPr sz="2000" spc="70" dirty="0">
                <a:solidFill>
                  <a:srgbClr val="737373"/>
                </a:solidFill>
                <a:latin typeface="Trebuchet MS"/>
                <a:cs typeface="Trebuchet MS"/>
              </a:rPr>
              <a:t>values</a:t>
            </a:r>
            <a:r>
              <a:rPr sz="2000" spc="-60" dirty="0">
                <a:solidFill>
                  <a:srgbClr val="737373"/>
                </a:solidFill>
                <a:latin typeface="Trebuchet MS"/>
                <a:cs typeface="Trebuchet MS"/>
              </a:rPr>
              <a:t> </a:t>
            </a:r>
            <a:r>
              <a:rPr sz="2000" dirty="0">
                <a:solidFill>
                  <a:srgbClr val="737373"/>
                </a:solidFill>
                <a:latin typeface="Trebuchet MS"/>
                <a:cs typeface="Trebuchet MS"/>
              </a:rPr>
              <a:t>in</a:t>
            </a:r>
            <a:r>
              <a:rPr sz="2000" spc="-55" dirty="0">
                <a:solidFill>
                  <a:srgbClr val="737373"/>
                </a:solidFill>
                <a:latin typeface="Trebuchet MS"/>
                <a:cs typeface="Trebuchet MS"/>
              </a:rPr>
              <a:t> </a:t>
            </a:r>
            <a:r>
              <a:rPr sz="2000" spc="-25" dirty="0">
                <a:solidFill>
                  <a:srgbClr val="737373"/>
                </a:solidFill>
                <a:latin typeface="Trebuchet MS"/>
                <a:cs typeface="Trebuchet MS"/>
              </a:rPr>
              <a:t>the </a:t>
            </a:r>
            <a:r>
              <a:rPr sz="2000" spc="70" dirty="0">
                <a:solidFill>
                  <a:srgbClr val="737373"/>
                </a:solidFill>
                <a:latin typeface="Trebuchet MS"/>
                <a:cs typeface="Trebuchet MS"/>
              </a:rPr>
              <a:t>correspondent</a:t>
            </a:r>
            <a:r>
              <a:rPr sz="2000" spc="-25" dirty="0">
                <a:solidFill>
                  <a:srgbClr val="737373"/>
                </a:solidFill>
                <a:latin typeface="Trebuchet MS"/>
                <a:cs typeface="Trebuchet MS"/>
              </a:rPr>
              <a:t> </a:t>
            </a:r>
            <a:r>
              <a:rPr sz="2000" spc="-10" dirty="0">
                <a:solidFill>
                  <a:srgbClr val="737373"/>
                </a:solidFill>
                <a:latin typeface="Trebuchet MS"/>
                <a:cs typeface="Trebuchet MS"/>
              </a:rPr>
              <a:t>labels</a:t>
            </a:r>
            <a:endParaRPr sz="20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6203" y="1505832"/>
            <a:ext cx="6466840" cy="939800"/>
          </a:xfrm>
          <a:prstGeom prst="rect">
            <a:avLst/>
          </a:prstGeom>
        </p:spPr>
        <p:txBody>
          <a:bodyPr vert="horz" wrap="square" lIns="0" tIns="12700" rIns="0" bIns="0" rtlCol="0">
            <a:spAutoFit/>
          </a:bodyPr>
          <a:lstStyle/>
          <a:p>
            <a:pPr marL="12700">
              <a:lnSpc>
                <a:spcPct val="100000"/>
              </a:lnSpc>
              <a:spcBef>
                <a:spcPts val="100"/>
              </a:spcBef>
            </a:pPr>
            <a:r>
              <a:rPr spc="-570" dirty="0">
                <a:latin typeface="Verdana"/>
                <a:cs typeface="Verdana"/>
              </a:rPr>
              <a:t>PREPROCESSING</a:t>
            </a:r>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2700" marR="5080">
              <a:lnSpc>
                <a:spcPct val="116100"/>
              </a:lnSpc>
              <a:spcBef>
                <a:spcPts val="100"/>
              </a:spcBef>
            </a:pPr>
            <a:r>
              <a:rPr spc="75" dirty="0"/>
              <a:t>Given</a:t>
            </a:r>
            <a:r>
              <a:rPr spc="30" dirty="0"/>
              <a:t> </a:t>
            </a:r>
            <a:r>
              <a:rPr dirty="0"/>
              <a:t>the</a:t>
            </a:r>
            <a:r>
              <a:rPr spc="30" dirty="0"/>
              <a:t> </a:t>
            </a:r>
            <a:r>
              <a:rPr spc="80" dirty="0"/>
              <a:t>number</a:t>
            </a:r>
            <a:r>
              <a:rPr spc="30" dirty="0"/>
              <a:t> </a:t>
            </a:r>
            <a:r>
              <a:rPr spc="60" dirty="0"/>
              <a:t>of</a:t>
            </a:r>
            <a:r>
              <a:rPr spc="30" dirty="0"/>
              <a:t> </a:t>
            </a:r>
            <a:r>
              <a:rPr dirty="0"/>
              <a:t>features,</a:t>
            </a:r>
            <a:r>
              <a:rPr spc="30" dirty="0"/>
              <a:t> </a:t>
            </a:r>
            <a:r>
              <a:rPr spc="75" dirty="0"/>
              <a:t>an </a:t>
            </a:r>
            <a:r>
              <a:rPr spc="70" dirty="0"/>
              <a:t>inspection</a:t>
            </a:r>
            <a:r>
              <a:rPr spc="-15" dirty="0"/>
              <a:t> </a:t>
            </a:r>
            <a:r>
              <a:rPr spc="200" dirty="0"/>
              <a:t>was</a:t>
            </a:r>
            <a:r>
              <a:rPr spc="-15" dirty="0"/>
              <a:t> </a:t>
            </a:r>
            <a:r>
              <a:rPr spc="45" dirty="0"/>
              <a:t>carried</a:t>
            </a:r>
            <a:r>
              <a:rPr spc="-15" dirty="0"/>
              <a:t> </a:t>
            </a:r>
            <a:r>
              <a:rPr dirty="0"/>
              <a:t>out</a:t>
            </a:r>
            <a:r>
              <a:rPr spc="-15" dirty="0"/>
              <a:t> </a:t>
            </a:r>
            <a:r>
              <a:rPr spc="-25" dirty="0"/>
              <a:t>to </a:t>
            </a:r>
            <a:r>
              <a:rPr spc="100" dirty="0"/>
              <a:t>understand</a:t>
            </a:r>
            <a:r>
              <a:rPr spc="-85" dirty="0"/>
              <a:t> </a:t>
            </a:r>
            <a:r>
              <a:rPr spc="-20" dirty="0"/>
              <a:t>if</a:t>
            </a:r>
            <a:r>
              <a:rPr spc="-85" dirty="0"/>
              <a:t> </a:t>
            </a:r>
            <a:r>
              <a:rPr spc="165" dirty="0"/>
              <a:t>some</a:t>
            </a:r>
            <a:r>
              <a:rPr spc="-85" dirty="0"/>
              <a:t> </a:t>
            </a:r>
            <a:r>
              <a:rPr spc="60" dirty="0"/>
              <a:t>of</a:t>
            </a:r>
            <a:r>
              <a:rPr spc="-85" dirty="0"/>
              <a:t> </a:t>
            </a:r>
            <a:r>
              <a:rPr spc="-25" dirty="0"/>
              <a:t>the </a:t>
            </a:r>
            <a:r>
              <a:rPr spc="105" dirty="0"/>
              <a:t>columns</a:t>
            </a:r>
            <a:r>
              <a:rPr spc="-40" dirty="0"/>
              <a:t> </a:t>
            </a:r>
            <a:r>
              <a:rPr spc="80" dirty="0"/>
              <a:t>were</a:t>
            </a:r>
            <a:r>
              <a:rPr spc="-40" dirty="0"/>
              <a:t> </a:t>
            </a:r>
            <a:r>
              <a:rPr spc="150" dirty="0"/>
              <a:t>useless</a:t>
            </a:r>
            <a:r>
              <a:rPr spc="-35" dirty="0"/>
              <a:t> </a:t>
            </a:r>
            <a:r>
              <a:rPr spc="85" dirty="0"/>
              <a:t>regarding </a:t>
            </a:r>
            <a:r>
              <a:rPr spc="75" dirty="0"/>
              <a:t>our</a:t>
            </a:r>
            <a:r>
              <a:rPr spc="-60" dirty="0"/>
              <a:t> </a:t>
            </a:r>
            <a:r>
              <a:rPr spc="-10" dirty="0"/>
              <a:t>objective.</a:t>
            </a:r>
          </a:p>
          <a:p>
            <a:pPr>
              <a:lnSpc>
                <a:spcPct val="100000"/>
              </a:lnSpc>
            </a:pPr>
            <a:endParaRPr sz="3300"/>
          </a:p>
          <a:p>
            <a:pPr>
              <a:lnSpc>
                <a:spcPct val="100000"/>
              </a:lnSpc>
              <a:spcBef>
                <a:spcPts val="30"/>
              </a:spcBef>
            </a:pPr>
            <a:endParaRPr sz="3750"/>
          </a:p>
          <a:p>
            <a:pPr marL="516890">
              <a:lnSpc>
                <a:spcPct val="100000"/>
              </a:lnSpc>
              <a:spcBef>
                <a:spcPts val="5"/>
              </a:spcBef>
            </a:pPr>
            <a:r>
              <a:rPr sz="3200" spc="204" dirty="0">
                <a:solidFill>
                  <a:srgbClr val="FFFFFF"/>
                </a:solidFill>
              </a:rPr>
              <a:t>FEATURE</a:t>
            </a:r>
            <a:r>
              <a:rPr sz="3200" spc="-60" dirty="0">
                <a:solidFill>
                  <a:srgbClr val="FFFFFF"/>
                </a:solidFill>
              </a:rPr>
              <a:t> </a:t>
            </a:r>
            <a:r>
              <a:rPr sz="3200" spc="220" dirty="0">
                <a:solidFill>
                  <a:srgbClr val="FFFFFF"/>
                </a:solidFill>
              </a:rPr>
              <a:t>DROP</a:t>
            </a:r>
            <a:endParaRPr sz="3200"/>
          </a:p>
          <a:p>
            <a:pPr marL="516890" marR="511809">
              <a:lnSpc>
                <a:spcPct val="114599"/>
              </a:lnSpc>
              <a:spcBef>
                <a:spcPts val="590"/>
              </a:spcBef>
            </a:pPr>
            <a:r>
              <a:rPr sz="2400" spc="85" dirty="0">
                <a:solidFill>
                  <a:srgbClr val="FFFFFF"/>
                </a:solidFill>
              </a:rPr>
              <a:t>Here</a:t>
            </a:r>
            <a:r>
              <a:rPr sz="2400" spc="15" dirty="0">
                <a:solidFill>
                  <a:srgbClr val="FFFFFF"/>
                </a:solidFill>
              </a:rPr>
              <a:t> </a:t>
            </a:r>
            <a:r>
              <a:rPr sz="2400" spc="114" dirty="0">
                <a:solidFill>
                  <a:srgbClr val="FFFFFF"/>
                </a:solidFill>
              </a:rPr>
              <a:t>on</a:t>
            </a:r>
            <a:r>
              <a:rPr sz="2400" spc="20" dirty="0">
                <a:solidFill>
                  <a:srgbClr val="FFFFFF"/>
                </a:solidFill>
              </a:rPr>
              <a:t> </a:t>
            </a:r>
            <a:r>
              <a:rPr sz="2400" dirty="0">
                <a:solidFill>
                  <a:srgbClr val="FFFFFF"/>
                </a:solidFill>
              </a:rPr>
              <a:t>the</a:t>
            </a:r>
            <a:r>
              <a:rPr sz="2400" spc="15" dirty="0">
                <a:solidFill>
                  <a:srgbClr val="FFFFFF"/>
                </a:solidFill>
              </a:rPr>
              <a:t> </a:t>
            </a:r>
            <a:r>
              <a:rPr sz="2400" dirty="0">
                <a:solidFill>
                  <a:srgbClr val="FFFFFF"/>
                </a:solidFill>
              </a:rPr>
              <a:t>right</a:t>
            </a:r>
            <a:r>
              <a:rPr sz="2400" spc="20" dirty="0">
                <a:solidFill>
                  <a:srgbClr val="FFFFFF"/>
                </a:solidFill>
              </a:rPr>
              <a:t> </a:t>
            </a:r>
            <a:r>
              <a:rPr sz="2400" spc="95" dirty="0">
                <a:solidFill>
                  <a:srgbClr val="FFFFFF"/>
                </a:solidFill>
              </a:rPr>
              <a:t>side</a:t>
            </a:r>
            <a:r>
              <a:rPr sz="2400" spc="20" dirty="0">
                <a:solidFill>
                  <a:srgbClr val="FFFFFF"/>
                </a:solidFill>
              </a:rPr>
              <a:t> </a:t>
            </a:r>
            <a:r>
              <a:rPr sz="2400" dirty="0">
                <a:solidFill>
                  <a:srgbClr val="FFFFFF"/>
                </a:solidFill>
              </a:rPr>
              <a:t>there</a:t>
            </a:r>
            <a:r>
              <a:rPr sz="2400" spc="15" dirty="0">
                <a:solidFill>
                  <a:srgbClr val="FFFFFF"/>
                </a:solidFill>
              </a:rPr>
              <a:t> </a:t>
            </a:r>
            <a:r>
              <a:rPr sz="2400" spc="-25" dirty="0">
                <a:solidFill>
                  <a:srgbClr val="FFFFFF"/>
                </a:solidFill>
              </a:rPr>
              <a:t>are </a:t>
            </a:r>
            <a:r>
              <a:rPr sz="2400" spc="80" dirty="0">
                <a:solidFill>
                  <a:srgbClr val="FFFFFF"/>
                </a:solidFill>
              </a:rPr>
              <a:t>examples</a:t>
            </a:r>
            <a:r>
              <a:rPr sz="2400" spc="10" dirty="0">
                <a:solidFill>
                  <a:srgbClr val="FFFFFF"/>
                </a:solidFill>
              </a:rPr>
              <a:t> </a:t>
            </a:r>
            <a:r>
              <a:rPr sz="2400" spc="55" dirty="0">
                <a:solidFill>
                  <a:srgbClr val="FFFFFF"/>
                </a:solidFill>
              </a:rPr>
              <a:t>of</a:t>
            </a:r>
            <a:r>
              <a:rPr sz="2400" spc="10" dirty="0">
                <a:solidFill>
                  <a:srgbClr val="FFFFFF"/>
                </a:solidFill>
              </a:rPr>
              <a:t> </a:t>
            </a:r>
            <a:r>
              <a:rPr sz="2400" dirty="0">
                <a:solidFill>
                  <a:srgbClr val="FFFFFF"/>
                </a:solidFill>
              </a:rPr>
              <a:t>feature</a:t>
            </a:r>
            <a:r>
              <a:rPr sz="2400" spc="15" dirty="0">
                <a:solidFill>
                  <a:srgbClr val="FFFFFF"/>
                </a:solidFill>
              </a:rPr>
              <a:t> </a:t>
            </a:r>
            <a:r>
              <a:rPr sz="2400" dirty="0">
                <a:solidFill>
                  <a:srgbClr val="FFFFFF"/>
                </a:solidFill>
              </a:rPr>
              <a:t>that</a:t>
            </a:r>
            <a:r>
              <a:rPr sz="2400" spc="10" dirty="0">
                <a:solidFill>
                  <a:srgbClr val="FFFFFF"/>
                </a:solidFill>
              </a:rPr>
              <a:t> </a:t>
            </a:r>
            <a:r>
              <a:rPr sz="2400" spc="50" dirty="0">
                <a:solidFill>
                  <a:srgbClr val="FFFFFF"/>
                </a:solidFill>
              </a:rPr>
              <a:t>were </a:t>
            </a:r>
            <a:r>
              <a:rPr sz="2400" spc="95" dirty="0">
                <a:solidFill>
                  <a:srgbClr val="FFFFFF"/>
                </a:solidFill>
              </a:rPr>
              <a:t>dropped</a:t>
            </a:r>
            <a:endParaRPr sz="2400"/>
          </a:p>
        </p:txBody>
      </p:sp>
      <p:sp>
        <p:nvSpPr>
          <p:cNvPr id="4" name="object 4"/>
          <p:cNvSpPr/>
          <p:nvPr/>
        </p:nvSpPr>
        <p:spPr>
          <a:xfrm>
            <a:off x="12111038" y="3925353"/>
            <a:ext cx="300355" cy="471805"/>
          </a:xfrm>
          <a:custGeom>
            <a:avLst/>
            <a:gdLst/>
            <a:ahLst/>
            <a:cxnLst/>
            <a:rect l="l" t="t" r="r" b="b"/>
            <a:pathLst>
              <a:path w="300354" h="471804">
                <a:moveTo>
                  <a:pt x="299859" y="249313"/>
                </a:moveTo>
                <a:lnTo>
                  <a:pt x="299491" y="247942"/>
                </a:lnTo>
                <a:lnTo>
                  <a:pt x="295833" y="244652"/>
                </a:lnTo>
                <a:lnTo>
                  <a:pt x="64477" y="41325"/>
                </a:lnTo>
                <a:lnTo>
                  <a:pt x="21209" y="3289"/>
                </a:lnTo>
                <a:lnTo>
                  <a:pt x="17551" y="0"/>
                </a:lnTo>
                <a:lnTo>
                  <a:pt x="9690" y="0"/>
                </a:lnTo>
                <a:lnTo>
                  <a:pt x="7302" y="1104"/>
                </a:lnTo>
                <a:lnTo>
                  <a:pt x="2921" y="3289"/>
                </a:lnTo>
                <a:lnTo>
                  <a:pt x="0" y="8051"/>
                </a:lnTo>
                <a:lnTo>
                  <a:pt x="0" y="13169"/>
                </a:lnTo>
                <a:lnTo>
                  <a:pt x="8407" y="378129"/>
                </a:lnTo>
                <a:lnTo>
                  <a:pt x="8775" y="383247"/>
                </a:lnTo>
                <a:lnTo>
                  <a:pt x="11696" y="387997"/>
                </a:lnTo>
                <a:lnTo>
                  <a:pt x="16446" y="389826"/>
                </a:lnTo>
                <a:lnTo>
                  <a:pt x="21209" y="392023"/>
                </a:lnTo>
                <a:lnTo>
                  <a:pt x="26695" y="390931"/>
                </a:lnTo>
                <a:lnTo>
                  <a:pt x="30340" y="387273"/>
                </a:lnTo>
                <a:lnTo>
                  <a:pt x="70446" y="348145"/>
                </a:lnTo>
                <a:lnTo>
                  <a:pt x="106045" y="313397"/>
                </a:lnTo>
                <a:lnTo>
                  <a:pt x="176618" y="464794"/>
                </a:lnTo>
                <a:lnTo>
                  <a:pt x="178079" y="467715"/>
                </a:lnTo>
                <a:lnTo>
                  <a:pt x="180644" y="470281"/>
                </a:lnTo>
                <a:lnTo>
                  <a:pt x="183934" y="471373"/>
                </a:lnTo>
                <a:lnTo>
                  <a:pt x="185394" y="471741"/>
                </a:lnTo>
                <a:lnTo>
                  <a:pt x="191973" y="471741"/>
                </a:lnTo>
                <a:lnTo>
                  <a:pt x="193446" y="470649"/>
                </a:lnTo>
                <a:lnTo>
                  <a:pt x="247205" y="445414"/>
                </a:lnTo>
                <a:lnTo>
                  <a:pt x="253784" y="442493"/>
                </a:lnTo>
                <a:lnTo>
                  <a:pt x="256336" y="435178"/>
                </a:lnTo>
                <a:lnTo>
                  <a:pt x="253415" y="428586"/>
                </a:lnTo>
                <a:lnTo>
                  <a:pt x="182841" y="277190"/>
                </a:lnTo>
                <a:lnTo>
                  <a:pt x="288518" y="266954"/>
                </a:lnTo>
                <a:lnTo>
                  <a:pt x="293649" y="266585"/>
                </a:lnTo>
                <a:lnTo>
                  <a:pt x="298030" y="262940"/>
                </a:lnTo>
                <a:lnTo>
                  <a:pt x="299859" y="256997"/>
                </a:lnTo>
                <a:lnTo>
                  <a:pt x="299859" y="249313"/>
                </a:lnTo>
                <a:close/>
              </a:path>
            </a:pathLst>
          </a:custGeom>
          <a:solidFill>
            <a:srgbClr val="055DD4"/>
          </a:solidFill>
        </p:spPr>
        <p:txBody>
          <a:bodyPr wrap="square" lIns="0" tIns="0" rIns="0" bIns="0" rtlCol="0"/>
          <a:lstStyle/>
          <a:p>
            <a:endParaRPr/>
          </a:p>
        </p:txBody>
      </p:sp>
      <p:pic>
        <p:nvPicPr>
          <p:cNvPr id="5" name="object 5"/>
          <p:cNvPicPr/>
          <p:nvPr/>
        </p:nvPicPr>
        <p:blipFill>
          <a:blip r:embed="rId2" cstate="print"/>
          <a:stretch>
            <a:fillRect/>
          </a:stretch>
        </p:blipFill>
        <p:spPr>
          <a:xfrm>
            <a:off x="9628107" y="3303025"/>
            <a:ext cx="76200" cy="76199"/>
          </a:xfrm>
          <a:prstGeom prst="rect">
            <a:avLst/>
          </a:prstGeom>
        </p:spPr>
      </p:pic>
      <p:pic>
        <p:nvPicPr>
          <p:cNvPr id="6" name="object 6"/>
          <p:cNvPicPr/>
          <p:nvPr/>
        </p:nvPicPr>
        <p:blipFill>
          <a:blip r:embed="rId2" cstate="print"/>
          <a:stretch>
            <a:fillRect/>
          </a:stretch>
        </p:blipFill>
        <p:spPr>
          <a:xfrm>
            <a:off x="9628107" y="4007875"/>
            <a:ext cx="76200" cy="76199"/>
          </a:xfrm>
          <a:prstGeom prst="rect">
            <a:avLst/>
          </a:prstGeom>
        </p:spPr>
      </p:pic>
      <p:pic>
        <p:nvPicPr>
          <p:cNvPr id="7" name="object 7"/>
          <p:cNvPicPr/>
          <p:nvPr/>
        </p:nvPicPr>
        <p:blipFill>
          <a:blip r:embed="rId2" cstate="print"/>
          <a:stretch>
            <a:fillRect/>
          </a:stretch>
        </p:blipFill>
        <p:spPr>
          <a:xfrm>
            <a:off x="9628107" y="5065150"/>
            <a:ext cx="76200" cy="76199"/>
          </a:xfrm>
          <a:prstGeom prst="rect">
            <a:avLst/>
          </a:prstGeom>
        </p:spPr>
      </p:pic>
      <p:sp>
        <p:nvSpPr>
          <p:cNvPr id="8" name="object 8"/>
          <p:cNvSpPr txBox="1"/>
          <p:nvPr/>
        </p:nvSpPr>
        <p:spPr>
          <a:xfrm>
            <a:off x="8773369" y="1209045"/>
            <a:ext cx="4185920" cy="4739005"/>
          </a:xfrm>
          <a:prstGeom prst="rect">
            <a:avLst/>
          </a:prstGeom>
        </p:spPr>
        <p:txBody>
          <a:bodyPr vert="horz" wrap="square" lIns="0" tIns="309245" rIns="0" bIns="0" rtlCol="0">
            <a:spAutoFit/>
          </a:bodyPr>
          <a:lstStyle/>
          <a:p>
            <a:pPr marL="12700">
              <a:lnSpc>
                <a:spcPct val="100000"/>
              </a:lnSpc>
              <a:spcBef>
                <a:spcPts val="2435"/>
              </a:spcBef>
              <a:tabLst>
                <a:tab pos="4172585" algn="l"/>
              </a:tabLst>
            </a:pPr>
            <a:r>
              <a:rPr sz="6000" u="sng" dirty="0">
                <a:solidFill>
                  <a:srgbClr val="323232"/>
                </a:solidFill>
                <a:uFill>
                  <a:solidFill>
                    <a:srgbClr val="323232"/>
                  </a:solidFill>
                </a:uFill>
                <a:latin typeface="Times New Roman"/>
                <a:cs typeface="Times New Roman"/>
              </a:rPr>
              <a:t>	</a:t>
            </a:r>
            <a:endParaRPr sz="6000">
              <a:latin typeface="Times New Roman"/>
              <a:cs typeface="Times New Roman"/>
            </a:endParaRPr>
          </a:p>
          <a:p>
            <a:pPr marL="97790">
              <a:lnSpc>
                <a:spcPct val="100000"/>
              </a:lnSpc>
              <a:spcBef>
                <a:spcPts val="1170"/>
              </a:spcBef>
            </a:pPr>
            <a:r>
              <a:rPr sz="3000" spc="310" dirty="0">
                <a:solidFill>
                  <a:srgbClr val="323232"/>
                </a:solidFill>
                <a:latin typeface="Trebuchet MS"/>
                <a:cs typeface="Trebuchet MS"/>
              </a:rPr>
              <a:t>USELESS</a:t>
            </a:r>
            <a:r>
              <a:rPr sz="3000" spc="-60" dirty="0">
                <a:solidFill>
                  <a:srgbClr val="323232"/>
                </a:solidFill>
                <a:latin typeface="Trebuchet MS"/>
                <a:cs typeface="Trebuchet MS"/>
              </a:rPr>
              <a:t> </a:t>
            </a:r>
            <a:r>
              <a:rPr sz="3000" spc="220" dirty="0">
                <a:solidFill>
                  <a:srgbClr val="323232"/>
                </a:solidFill>
                <a:latin typeface="Trebuchet MS"/>
                <a:cs typeface="Trebuchet MS"/>
              </a:rPr>
              <a:t>FEATURES</a:t>
            </a:r>
            <a:endParaRPr sz="3000">
              <a:latin typeface="Trebuchet MS"/>
              <a:cs typeface="Trebuchet MS"/>
            </a:endParaRPr>
          </a:p>
          <a:p>
            <a:pPr marL="1076325" marR="1141730">
              <a:lnSpc>
                <a:spcPct val="115599"/>
              </a:lnSpc>
              <a:spcBef>
                <a:spcPts val="605"/>
              </a:spcBef>
            </a:pPr>
            <a:r>
              <a:rPr sz="2000" spc="85" dirty="0">
                <a:solidFill>
                  <a:srgbClr val="737373"/>
                </a:solidFill>
                <a:latin typeface="Trebuchet MS"/>
                <a:cs typeface="Trebuchet MS"/>
              </a:rPr>
              <a:t>ID</a:t>
            </a:r>
            <a:r>
              <a:rPr sz="2000" spc="-25" dirty="0">
                <a:solidFill>
                  <a:srgbClr val="737373"/>
                </a:solidFill>
                <a:latin typeface="Trebuchet MS"/>
                <a:cs typeface="Trebuchet MS"/>
              </a:rPr>
              <a:t> </a:t>
            </a:r>
            <a:r>
              <a:rPr sz="2000" spc="229" dirty="0">
                <a:solidFill>
                  <a:srgbClr val="737373"/>
                </a:solidFill>
                <a:latin typeface="Trebuchet MS"/>
                <a:cs typeface="Trebuchet MS"/>
              </a:rPr>
              <a:t>=</a:t>
            </a:r>
            <a:r>
              <a:rPr sz="2000" spc="-20" dirty="0">
                <a:solidFill>
                  <a:srgbClr val="737373"/>
                </a:solidFill>
                <a:latin typeface="Trebuchet MS"/>
                <a:cs typeface="Trebuchet MS"/>
              </a:rPr>
              <a:t> </a:t>
            </a:r>
            <a:r>
              <a:rPr sz="2000" dirty="0">
                <a:solidFill>
                  <a:srgbClr val="737373"/>
                </a:solidFill>
                <a:latin typeface="Trebuchet MS"/>
                <a:cs typeface="Trebuchet MS"/>
              </a:rPr>
              <a:t>the</a:t>
            </a:r>
            <a:r>
              <a:rPr sz="2000" spc="-25" dirty="0">
                <a:solidFill>
                  <a:srgbClr val="737373"/>
                </a:solidFill>
                <a:latin typeface="Trebuchet MS"/>
                <a:cs typeface="Trebuchet MS"/>
              </a:rPr>
              <a:t> </a:t>
            </a:r>
            <a:r>
              <a:rPr sz="2000" dirty="0">
                <a:solidFill>
                  <a:srgbClr val="737373"/>
                </a:solidFill>
                <a:latin typeface="Trebuchet MS"/>
                <a:cs typeface="Trebuchet MS"/>
              </a:rPr>
              <a:t>id</a:t>
            </a:r>
            <a:r>
              <a:rPr sz="2000" spc="-20" dirty="0">
                <a:solidFill>
                  <a:srgbClr val="737373"/>
                </a:solidFill>
                <a:latin typeface="Trebuchet MS"/>
                <a:cs typeface="Trebuchet MS"/>
              </a:rPr>
              <a:t> </a:t>
            </a:r>
            <a:r>
              <a:rPr sz="2000" spc="60" dirty="0">
                <a:solidFill>
                  <a:srgbClr val="737373"/>
                </a:solidFill>
                <a:latin typeface="Trebuchet MS"/>
                <a:cs typeface="Trebuchet MS"/>
              </a:rPr>
              <a:t>given </a:t>
            </a:r>
            <a:r>
              <a:rPr sz="2000" dirty="0">
                <a:solidFill>
                  <a:srgbClr val="737373"/>
                </a:solidFill>
                <a:latin typeface="Trebuchet MS"/>
                <a:cs typeface="Trebuchet MS"/>
              </a:rPr>
              <a:t>to</a:t>
            </a:r>
            <a:r>
              <a:rPr sz="2000" spc="10" dirty="0">
                <a:solidFill>
                  <a:srgbClr val="737373"/>
                </a:solidFill>
                <a:latin typeface="Trebuchet MS"/>
                <a:cs typeface="Trebuchet MS"/>
              </a:rPr>
              <a:t> </a:t>
            </a:r>
            <a:r>
              <a:rPr sz="2000" dirty="0">
                <a:solidFill>
                  <a:srgbClr val="737373"/>
                </a:solidFill>
                <a:latin typeface="Trebuchet MS"/>
                <a:cs typeface="Trebuchet MS"/>
              </a:rPr>
              <a:t>the</a:t>
            </a:r>
            <a:r>
              <a:rPr sz="2000" spc="10" dirty="0">
                <a:solidFill>
                  <a:srgbClr val="737373"/>
                </a:solidFill>
                <a:latin typeface="Trebuchet MS"/>
                <a:cs typeface="Trebuchet MS"/>
              </a:rPr>
              <a:t> </a:t>
            </a:r>
            <a:r>
              <a:rPr sz="2000" spc="35" dirty="0">
                <a:solidFill>
                  <a:srgbClr val="737373"/>
                </a:solidFill>
                <a:latin typeface="Trebuchet MS"/>
                <a:cs typeface="Trebuchet MS"/>
              </a:rPr>
              <a:t>accident </a:t>
            </a:r>
            <a:r>
              <a:rPr sz="2000" spc="135" dirty="0">
                <a:solidFill>
                  <a:srgbClr val="737373"/>
                </a:solidFill>
                <a:latin typeface="Trebuchet MS"/>
                <a:cs typeface="Trebuchet MS"/>
              </a:rPr>
              <a:t>ZIPCODE</a:t>
            </a:r>
            <a:r>
              <a:rPr sz="2000" spc="-40" dirty="0">
                <a:solidFill>
                  <a:srgbClr val="737373"/>
                </a:solidFill>
                <a:latin typeface="Trebuchet MS"/>
                <a:cs typeface="Trebuchet MS"/>
              </a:rPr>
              <a:t> </a:t>
            </a:r>
            <a:r>
              <a:rPr sz="2000" spc="229" dirty="0">
                <a:solidFill>
                  <a:srgbClr val="737373"/>
                </a:solidFill>
                <a:latin typeface="Trebuchet MS"/>
                <a:cs typeface="Trebuchet MS"/>
              </a:rPr>
              <a:t>=</a:t>
            </a:r>
            <a:r>
              <a:rPr sz="2000" spc="-35" dirty="0">
                <a:solidFill>
                  <a:srgbClr val="737373"/>
                </a:solidFill>
                <a:latin typeface="Trebuchet MS"/>
                <a:cs typeface="Trebuchet MS"/>
              </a:rPr>
              <a:t> </a:t>
            </a:r>
            <a:r>
              <a:rPr sz="2000" spc="-25" dirty="0">
                <a:solidFill>
                  <a:srgbClr val="737373"/>
                </a:solidFill>
                <a:latin typeface="Trebuchet MS"/>
                <a:cs typeface="Trebuchet MS"/>
              </a:rPr>
              <a:t>the</a:t>
            </a:r>
            <a:endParaRPr sz="2000">
              <a:latin typeface="Trebuchet MS"/>
              <a:cs typeface="Trebuchet MS"/>
            </a:endParaRPr>
          </a:p>
          <a:p>
            <a:pPr marL="1076325" marR="1181100">
              <a:lnSpc>
                <a:spcPct val="115599"/>
              </a:lnSpc>
              <a:spcBef>
                <a:spcPts val="5"/>
              </a:spcBef>
            </a:pPr>
            <a:r>
              <a:rPr sz="2000" spc="75" dirty="0">
                <a:solidFill>
                  <a:srgbClr val="737373"/>
                </a:solidFill>
                <a:latin typeface="Trebuchet MS"/>
                <a:cs typeface="Trebuchet MS"/>
              </a:rPr>
              <a:t>zipcode</a:t>
            </a:r>
            <a:r>
              <a:rPr sz="2000" dirty="0">
                <a:solidFill>
                  <a:srgbClr val="737373"/>
                </a:solidFill>
                <a:latin typeface="Trebuchet MS"/>
                <a:cs typeface="Trebuchet MS"/>
              </a:rPr>
              <a:t> of</a:t>
            </a:r>
            <a:r>
              <a:rPr sz="2000" spc="5" dirty="0">
                <a:solidFill>
                  <a:srgbClr val="737373"/>
                </a:solidFill>
                <a:latin typeface="Trebuchet MS"/>
                <a:cs typeface="Trebuchet MS"/>
              </a:rPr>
              <a:t> </a:t>
            </a:r>
            <a:r>
              <a:rPr sz="2000" spc="-25" dirty="0">
                <a:solidFill>
                  <a:srgbClr val="737373"/>
                </a:solidFill>
                <a:latin typeface="Trebuchet MS"/>
                <a:cs typeface="Trebuchet MS"/>
              </a:rPr>
              <a:t>the </a:t>
            </a:r>
            <a:r>
              <a:rPr sz="2000" spc="-20" dirty="0">
                <a:solidFill>
                  <a:srgbClr val="737373"/>
                </a:solidFill>
                <a:latin typeface="Trebuchet MS"/>
                <a:cs typeface="Trebuchet MS"/>
              </a:rPr>
              <a:t>city </a:t>
            </a:r>
            <a:r>
              <a:rPr sz="2000" spc="135" dirty="0">
                <a:solidFill>
                  <a:srgbClr val="737373"/>
                </a:solidFill>
                <a:latin typeface="Trebuchet MS"/>
                <a:cs typeface="Trebuchet MS"/>
              </a:rPr>
              <a:t>DESCRIPTION</a:t>
            </a:r>
            <a:r>
              <a:rPr sz="2000" spc="-20" dirty="0">
                <a:solidFill>
                  <a:srgbClr val="737373"/>
                </a:solidFill>
                <a:latin typeface="Trebuchet MS"/>
                <a:cs typeface="Trebuchet MS"/>
              </a:rPr>
              <a:t> </a:t>
            </a:r>
            <a:r>
              <a:rPr sz="2000" spc="180" dirty="0">
                <a:solidFill>
                  <a:srgbClr val="737373"/>
                </a:solidFill>
                <a:latin typeface="Trebuchet MS"/>
                <a:cs typeface="Trebuchet MS"/>
              </a:rPr>
              <a:t>=</a:t>
            </a:r>
            <a:endParaRPr sz="2000">
              <a:latin typeface="Trebuchet MS"/>
              <a:cs typeface="Trebuchet MS"/>
            </a:endParaRPr>
          </a:p>
          <a:p>
            <a:pPr marL="1076325" marR="1290955">
              <a:lnSpc>
                <a:spcPct val="115599"/>
              </a:lnSpc>
            </a:pPr>
            <a:r>
              <a:rPr sz="2000" dirty="0">
                <a:solidFill>
                  <a:srgbClr val="737373"/>
                </a:solidFill>
                <a:latin typeface="Trebuchet MS"/>
                <a:cs typeface="Trebuchet MS"/>
              </a:rPr>
              <a:t>the</a:t>
            </a:r>
            <a:r>
              <a:rPr sz="2000" spc="25" dirty="0">
                <a:solidFill>
                  <a:srgbClr val="737373"/>
                </a:solidFill>
                <a:latin typeface="Trebuchet MS"/>
                <a:cs typeface="Trebuchet MS"/>
              </a:rPr>
              <a:t> </a:t>
            </a:r>
            <a:r>
              <a:rPr sz="2000" spc="35" dirty="0">
                <a:solidFill>
                  <a:srgbClr val="737373"/>
                </a:solidFill>
                <a:latin typeface="Trebuchet MS"/>
                <a:cs typeface="Trebuchet MS"/>
              </a:rPr>
              <a:t>description </a:t>
            </a:r>
            <a:r>
              <a:rPr sz="2000" dirty="0">
                <a:solidFill>
                  <a:srgbClr val="737373"/>
                </a:solidFill>
                <a:latin typeface="Trebuchet MS"/>
                <a:cs typeface="Trebuchet MS"/>
              </a:rPr>
              <a:t>of</a:t>
            </a:r>
            <a:r>
              <a:rPr sz="2000" spc="35" dirty="0">
                <a:solidFill>
                  <a:srgbClr val="737373"/>
                </a:solidFill>
                <a:latin typeface="Trebuchet MS"/>
                <a:cs typeface="Trebuchet MS"/>
              </a:rPr>
              <a:t> </a:t>
            </a:r>
            <a:r>
              <a:rPr sz="2000" dirty="0">
                <a:solidFill>
                  <a:srgbClr val="737373"/>
                </a:solidFill>
                <a:latin typeface="Trebuchet MS"/>
                <a:cs typeface="Trebuchet MS"/>
              </a:rPr>
              <a:t>the</a:t>
            </a:r>
            <a:r>
              <a:rPr sz="2000" spc="35" dirty="0">
                <a:solidFill>
                  <a:srgbClr val="737373"/>
                </a:solidFill>
                <a:latin typeface="Trebuchet MS"/>
                <a:cs typeface="Trebuchet MS"/>
              </a:rPr>
              <a:t> accident</a:t>
            </a:r>
            <a:endParaRPr sz="2000">
              <a:latin typeface="Trebuchet MS"/>
              <a:cs typeface="Trebuchet MS"/>
            </a:endParaRPr>
          </a:p>
        </p:txBody>
      </p:sp>
      <p:sp>
        <p:nvSpPr>
          <p:cNvPr id="9" name="object 9"/>
          <p:cNvSpPr/>
          <p:nvPr/>
        </p:nvSpPr>
        <p:spPr>
          <a:xfrm>
            <a:off x="17717681" y="3453243"/>
            <a:ext cx="300355" cy="471805"/>
          </a:xfrm>
          <a:custGeom>
            <a:avLst/>
            <a:gdLst/>
            <a:ahLst/>
            <a:cxnLst/>
            <a:rect l="l" t="t" r="r" b="b"/>
            <a:pathLst>
              <a:path w="300355" h="471804">
                <a:moveTo>
                  <a:pt x="299859" y="249313"/>
                </a:moveTo>
                <a:lnTo>
                  <a:pt x="299504" y="247942"/>
                </a:lnTo>
                <a:lnTo>
                  <a:pt x="295846" y="244652"/>
                </a:lnTo>
                <a:lnTo>
                  <a:pt x="64477" y="41325"/>
                </a:lnTo>
                <a:lnTo>
                  <a:pt x="21209" y="3302"/>
                </a:lnTo>
                <a:lnTo>
                  <a:pt x="17551" y="0"/>
                </a:lnTo>
                <a:lnTo>
                  <a:pt x="9690" y="0"/>
                </a:lnTo>
                <a:lnTo>
                  <a:pt x="7315" y="1104"/>
                </a:lnTo>
                <a:lnTo>
                  <a:pt x="2921" y="3302"/>
                </a:lnTo>
                <a:lnTo>
                  <a:pt x="0" y="8051"/>
                </a:lnTo>
                <a:lnTo>
                  <a:pt x="0" y="13169"/>
                </a:lnTo>
                <a:lnTo>
                  <a:pt x="8407" y="378129"/>
                </a:lnTo>
                <a:lnTo>
                  <a:pt x="8775" y="383247"/>
                </a:lnTo>
                <a:lnTo>
                  <a:pt x="11696" y="387997"/>
                </a:lnTo>
                <a:lnTo>
                  <a:pt x="16459" y="389826"/>
                </a:lnTo>
                <a:lnTo>
                  <a:pt x="21209" y="392023"/>
                </a:lnTo>
                <a:lnTo>
                  <a:pt x="26695" y="390931"/>
                </a:lnTo>
                <a:lnTo>
                  <a:pt x="30353" y="387273"/>
                </a:lnTo>
                <a:lnTo>
                  <a:pt x="70446" y="348145"/>
                </a:lnTo>
                <a:lnTo>
                  <a:pt x="106045" y="313397"/>
                </a:lnTo>
                <a:lnTo>
                  <a:pt x="176631" y="464794"/>
                </a:lnTo>
                <a:lnTo>
                  <a:pt x="178092" y="467728"/>
                </a:lnTo>
                <a:lnTo>
                  <a:pt x="180644" y="470281"/>
                </a:lnTo>
                <a:lnTo>
                  <a:pt x="183946" y="471385"/>
                </a:lnTo>
                <a:lnTo>
                  <a:pt x="185407" y="471741"/>
                </a:lnTo>
                <a:lnTo>
                  <a:pt x="191985" y="471741"/>
                </a:lnTo>
                <a:lnTo>
                  <a:pt x="193446" y="470649"/>
                </a:lnTo>
                <a:lnTo>
                  <a:pt x="247205" y="445414"/>
                </a:lnTo>
                <a:lnTo>
                  <a:pt x="253784" y="442493"/>
                </a:lnTo>
                <a:lnTo>
                  <a:pt x="256349" y="435178"/>
                </a:lnTo>
                <a:lnTo>
                  <a:pt x="253415" y="428599"/>
                </a:lnTo>
                <a:lnTo>
                  <a:pt x="182841" y="277202"/>
                </a:lnTo>
                <a:lnTo>
                  <a:pt x="288531" y="266954"/>
                </a:lnTo>
                <a:lnTo>
                  <a:pt x="293649" y="266598"/>
                </a:lnTo>
                <a:lnTo>
                  <a:pt x="298030" y="262940"/>
                </a:lnTo>
                <a:lnTo>
                  <a:pt x="299859" y="256997"/>
                </a:lnTo>
                <a:lnTo>
                  <a:pt x="299859" y="249313"/>
                </a:lnTo>
                <a:close/>
              </a:path>
            </a:pathLst>
          </a:custGeom>
          <a:solidFill>
            <a:srgbClr val="055DD4"/>
          </a:solidFill>
        </p:spPr>
        <p:txBody>
          <a:bodyPr wrap="square" lIns="0" tIns="0" rIns="0" bIns="0" rtlCol="0"/>
          <a:lstStyle/>
          <a:p>
            <a:endParaRPr/>
          </a:p>
        </p:txBody>
      </p:sp>
      <p:pic>
        <p:nvPicPr>
          <p:cNvPr id="10" name="object 10"/>
          <p:cNvPicPr/>
          <p:nvPr/>
        </p:nvPicPr>
        <p:blipFill>
          <a:blip r:embed="rId2" cstate="print"/>
          <a:stretch>
            <a:fillRect/>
          </a:stretch>
        </p:blipFill>
        <p:spPr>
          <a:xfrm>
            <a:off x="13705648" y="3303025"/>
            <a:ext cx="76200" cy="76199"/>
          </a:xfrm>
          <a:prstGeom prst="rect">
            <a:avLst/>
          </a:prstGeom>
        </p:spPr>
      </p:pic>
      <p:pic>
        <p:nvPicPr>
          <p:cNvPr id="11" name="object 11"/>
          <p:cNvPicPr/>
          <p:nvPr/>
        </p:nvPicPr>
        <p:blipFill>
          <a:blip r:embed="rId2" cstate="print"/>
          <a:stretch>
            <a:fillRect/>
          </a:stretch>
        </p:blipFill>
        <p:spPr>
          <a:xfrm>
            <a:off x="13705648" y="5065150"/>
            <a:ext cx="76200" cy="76199"/>
          </a:xfrm>
          <a:prstGeom prst="rect">
            <a:avLst/>
          </a:prstGeom>
        </p:spPr>
      </p:pic>
      <p:sp>
        <p:nvSpPr>
          <p:cNvPr id="12" name="object 12"/>
          <p:cNvSpPr txBox="1"/>
          <p:nvPr/>
        </p:nvSpPr>
        <p:spPr>
          <a:xfrm>
            <a:off x="13463285" y="1209045"/>
            <a:ext cx="4460875" cy="4386580"/>
          </a:xfrm>
          <a:prstGeom prst="rect">
            <a:avLst/>
          </a:prstGeom>
        </p:spPr>
        <p:txBody>
          <a:bodyPr vert="horz" wrap="square" lIns="0" tIns="309245" rIns="0" bIns="0" rtlCol="0">
            <a:spAutoFit/>
          </a:bodyPr>
          <a:lstStyle/>
          <a:p>
            <a:pPr marL="12700">
              <a:lnSpc>
                <a:spcPct val="100000"/>
              </a:lnSpc>
              <a:spcBef>
                <a:spcPts val="2435"/>
              </a:spcBef>
              <a:tabLst>
                <a:tab pos="4439285" algn="l"/>
              </a:tabLst>
            </a:pPr>
            <a:r>
              <a:rPr sz="6000" u="sng" dirty="0">
                <a:solidFill>
                  <a:srgbClr val="323232"/>
                </a:solidFill>
                <a:uFill>
                  <a:solidFill>
                    <a:srgbClr val="323232"/>
                  </a:solidFill>
                </a:uFill>
                <a:latin typeface="Times New Roman"/>
                <a:cs typeface="Times New Roman"/>
              </a:rPr>
              <a:t>	</a:t>
            </a:r>
            <a:endParaRPr sz="6000">
              <a:latin typeface="Times New Roman"/>
              <a:cs typeface="Times New Roman"/>
            </a:endParaRPr>
          </a:p>
          <a:p>
            <a:pPr marL="12700">
              <a:lnSpc>
                <a:spcPct val="100000"/>
              </a:lnSpc>
              <a:spcBef>
                <a:spcPts val="1170"/>
              </a:spcBef>
            </a:pPr>
            <a:r>
              <a:rPr sz="3000" spc="254" dirty="0">
                <a:solidFill>
                  <a:srgbClr val="323232"/>
                </a:solidFill>
                <a:latin typeface="Trebuchet MS"/>
                <a:cs typeface="Trebuchet MS"/>
              </a:rPr>
              <a:t>REDUNDANT</a:t>
            </a:r>
            <a:r>
              <a:rPr sz="3000" spc="-60" dirty="0">
                <a:solidFill>
                  <a:srgbClr val="323232"/>
                </a:solidFill>
                <a:latin typeface="Trebuchet MS"/>
                <a:cs typeface="Trebuchet MS"/>
              </a:rPr>
              <a:t> </a:t>
            </a:r>
            <a:r>
              <a:rPr sz="3000" spc="220" dirty="0">
                <a:solidFill>
                  <a:srgbClr val="323232"/>
                </a:solidFill>
                <a:latin typeface="Trebuchet MS"/>
                <a:cs typeface="Trebuchet MS"/>
              </a:rPr>
              <a:t>FEATURES</a:t>
            </a:r>
            <a:endParaRPr sz="3000">
              <a:latin typeface="Trebuchet MS"/>
              <a:cs typeface="Trebuchet MS"/>
            </a:endParaRPr>
          </a:p>
          <a:p>
            <a:pPr marL="464184" marR="662305">
              <a:lnSpc>
                <a:spcPct val="115599"/>
              </a:lnSpc>
              <a:spcBef>
                <a:spcPts val="605"/>
              </a:spcBef>
            </a:pPr>
            <a:r>
              <a:rPr sz="2000" spc="90" dirty="0">
                <a:solidFill>
                  <a:srgbClr val="737373"/>
                </a:solidFill>
                <a:latin typeface="Trebuchet MS"/>
                <a:cs typeface="Trebuchet MS"/>
              </a:rPr>
              <a:t>CIVIL</a:t>
            </a:r>
            <a:r>
              <a:rPr sz="2000" spc="-45" dirty="0">
                <a:solidFill>
                  <a:srgbClr val="737373"/>
                </a:solidFill>
                <a:latin typeface="Trebuchet MS"/>
                <a:cs typeface="Trebuchet MS"/>
              </a:rPr>
              <a:t> </a:t>
            </a:r>
            <a:r>
              <a:rPr sz="2000" spc="85" dirty="0">
                <a:solidFill>
                  <a:srgbClr val="737373"/>
                </a:solidFill>
                <a:latin typeface="Trebuchet MS"/>
                <a:cs typeface="Trebuchet MS"/>
              </a:rPr>
              <a:t>TWILIGHT,NAUTICAL </a:t>
            </a:r>
            <a:r>
              <a:rPr sz="2000" spc="110" dirty="0">
                <a:solidFill>
                  <a:srgbClr val="737373"/>
                </a:solidFill>
                <a:latin typeface="Trebuchet MS"/>
                <a:cs typeface="Trebuchet MS"/>
              </a:rPr>
              <a:t>TWILIGHT,ASTRONOMICAL</a:t>
            </a:r>
            <a:endParaRPr sz="2000">
              <a:latin typeface="Trebuchet MS"/>
              <a:cs typeface="Trebuchet MS"/>
            </a:endParaRPr>
          </a:p>
          <a:p>
            <a:pPr marL="464184" marR="417195">
              <a:lnSpc>
                <a:spcPct val="115599"/>
              </a:lnSpc>
              <a:spcBef>
                <a:spcPts val="5"/>
              </a:spcBef>
            </a:pPr>
            <a:r>
              <a:rPr sz="2000" spc="90" dirty="0">
                <a:solidFill>
                  <a:srgbClr val="737373"/>
                </a:solidFill>
                <a:latin typeface="Trebuchet MS"/>
                <a:cs typeface="Trebuchet MS"/>
              </a:rPr>
              <a:t>TWILIGHT</a:t>
            </a:r>
            <a:r>
              <a:rPr sz="2000" spc="-30" dirty="0">
                <a:solidFill>
                  <a:srgbClr val="737373"/>
                </a:solidFill>
                <a:latin typeface="Trebuchet MS"/>
                <a:cs typeface="Trebuchet MS"/>
              </a:rPr>
              <a:t> </a:t>
            </a:r>
            <a:r>
              <a:rPr sz="2000" spc="229" dirty="0">
                <a:solidFill>
                  <a:srgbClr val="737373"/>
                </a:solidFill>
                <a:latin typeface="Trebuchet MS"/>
                <a:cs typeface="Trebuchet MS"/>
              </a:rPr>
              <a:t>=</a:t>
            </a:r>
            <a:r>
              <a:rPr sz="2000" spc="-30" dirty="0">
                <a:solidFill>
                  <a:srgbClr val="737373"/>
                </a:solidFill>
                <a:latin typeface="Trebuchet MS"/>
                <a:cs typeface="Trebuchet MS"/>
              </a:rPr>
              <a:t> </a:t>
            </a:r>
            <a:r>
              <a:rPr sz="2000" dirty="0">
                <a:solidFill>
                  <a:srgbClr val="737373"/>
                </a:solidFill>
                <a:latin typeface="Trebuchet MS"/>
                <a:cs typeface="Trebuchet MS"/>
              </a:rPr>
              <a:t>different</a:t>
            </a:r>
            <a:r>
              <a:rPr sz="2000" spc="-25" dirty="0">
                <a:solidFill>
                  <a:srgbClr val="737373"/>
                </a:solidFill>
                <a:latin typeface="Trebuchet MS"/>
                <a:cs typeface="Trebuchet MS"/>
              </a:rPr>
              <a:t> </a:t>
            </a:r>
            <a:r>
              <a:rPr sz="2000" spc="135" dirty="0">
                <a:solidFill>
                  <a:srgbClr val="737373"/>
                </a:solidFill>
                <a:latin typeface="Trebuchet MS"/>
                <a:cs typeface="Trebuchet MS"/>
              </a:rPr>
              <a:t>ways</a:t>
            </a:r>
            <a:r>
              <a:rPr sz="2000" spc="-30" dirty="0">
                <a:solidFill>
                  <a:srgbClr val="737373"/>
                </a:solidFill>
                <a:latin typeface="Trebuchet MS"/>
                <a:cs typeface="Trebuchet MS"/>
              </a:rPr>
              <a:t> </a:t>
            </a:r>
            <a:r>
              <a:rPr sz="2000" spc="-25" dirty="0">
                <a:solidFill>
                  <a:srgbClr val="737373"/>
                </a:solidFill>
                <a:latin typeface="Trebuchet MS"/>
                <a:cs typeface="Trebuchet MS"/>
              </a:rPr>
              <a:t>of </a:t>
            </a:r>
            <a:r>
              <a:rPr sz="2000" spc="65" dirty="0">
                <a:solidFill>
                  <a:srgbClr val="737373"/>
                </a:solidFill>
                <a:latin typeface="Trebuchet MS"/>
                <a:cs typeface="Trebuchet MS"/>
              </a:rPr>
              <a:t>considering</a:t>
            </a:r>
            <a:r>
              <a:rPr sz="2000" spc="40" dirty="0">
                <a:solidFill>
                  <a:srgbClr val="737373"/>
                </a:solidFill>
                <a:latin typeface="Trebuchet MS"/>
                <a:cs typeface="Trebuchet MS"/>
              </a:rPr>
              <a:t> </a:t>
            </a:r>
            <a:r>
              <a:rPr sz="2000" dirty="0">
                <a:solidFill>
                  <a:srgbClr val="737373"/>
                </a:solidFill>
                <a:latin typeface="Trebuchet MS"/>
                <a:cs typeface="Trebuchet MS"/>
              </a:rPr>
              <a:t>the</a:t>
            </a:r>
            <a:r>
              <a:rPr sz="2000" spc="40" dirty="0">
                <a:solidFill>
                  <a:srgbClr val="737373"/>
                </a:solidFill>
                <a:latin typeface="Trebuchet MS"/>
                <a:cs typeface="Trebuchet MS"/>
              </a:rPr>
              <a:t> </a:t>
            </a:r>
            <a:r>
              <a:rPr sz="2000" dirty="0">
                <a:solidFill>
                  <a:srgbClr val="737373"/>
                </a:solidFill>
                <a:latin typeface="Trebuchet MS"/>
                <a:cs typeface="Trebuchet MS"/>
              </a:rPr>
              <a:t>start</a:t>
            </a:r>
            <a:r>
              <a:rPr sz="2000" spc="40" dirty="0">
                <a:solidFill>
                  <a:srgbClr val="737373"/>
                </a:solidFill>
                <a:latin typeface="Trebuchet MS"/>
                <a:cs typeface="Trebuchet MS"/>
              </a:rPr>
              <a:t> </a:t>
            </a:r>
            <a:r>
              <a:rPr sz="2000" dirty="0">
                <a:solidFill>
                  <a:srgbClr val="737373"/>
                </a:solidFill>
                <a:latin typeface="Trebuchet MS"/>
                <a:cs typeface="Trebuchet MS"/>
              </a:rPr>
              <a:t>of</a:t>
            </a:r>
            <a:r>
              <a:rPr sz="2000" spc="40" dirty="0">
                <a:solidFill>
                  <a:srgbClr val="737373"/>
                </a:solidFill>
                <a:latin typeface="Trebuchet MS"/>
                <a:cs typeface="Trebuchet MS"/>
              </a:rPr>
              <a:t> </a:t>
            </a:r>
            <a:r>
              <a:rPr sz="2000" spc="-25" dirty="0">
                <a:solidFill>
                  <a:srgbClr val="737373"/>
                </a:solidFill>
                <a:latin typeface="Trebuchet MS"/>
                <a:cs typeface="Trebuchet MS"/>
              </a:rPr>
              <a:t>the </a:t>
            </a:r>
            <a:r>
              <a:rPr sz="2000" spc="95" dirty="0">
                <a:solidFill>
                  <a:srgbClr val="737373"/>
                </a:solidFill>
                <a:latin typeface="Trebuchet MS"/>
                <a:cs typeface="Trebuchet MS"/>
              </a:rPr>
              <a:t>sunset</a:t>
            </a:r>
            <a:r>
              <a:rPr sz="2000" spc="-35" dirty="0">
                <a:solidFill>
                  <a:srgbClr val="737373"/>
                </a:solidFill>
                <a:latin typeface="Trebuchet MS"/>
                <a:cs typeface="Trebuchet MS"/>
              </a:rPr>
              <a:t> </a:t>
            </a:r>
            <a:r>
              <a:rPr sz="2000" spc="-10" dirty="0">
                <a:solidFill>
                  <a:srgbClr val="737373"/>
                </a:solidFill>
                <a:latin typeface="Trebuchet MS"/>
                <a:cs typeface="Trebuchet MS"/>
              </a:rPr>
              <a:t>period</a:t>
            </a:r>
            <a:endParaRPr sz="2000">
              <a:latin typeface="Trebuchet MS"/>
              <a:cs typeface="Trebuchet MS"/>
            </a:endParaRPr>
          </a:p>
          <a:p>
            <a:pPr marL="464184" marR="387350">
              <a:lnSpc>
                <a:spcPct val="115599"/>
              </a:lnSpc>
            </a:pPr>
            <a:r>
              <a:rPr sz="2000" spc="114" dirty="0">
                <a:solidFill>
                  <a:srgbClr val="737373"/>
                </a:solidFill>
                <a:latin typeface="Trebuchet MS"/>
                <a:cs typeface="Trebuchet MS"/>
              </a:rPr>
              <a:t>END_TIME</a:t>
            </a:r>
            <a:r>
              <a:rPr sz="2000" spc="65" dirty="0">
                <a:solidFill>
                  <a:srgbClr val="737373"/>
                </a:solidFill>
                <a:latin typeface="Trebuchet MS"/>
                <a:cs typeface="Trebuchet MS"/>
              </a:rPr>
              <a:t> </a:t>
            </a:r>
            <a:r>
              <a:rPr sz="2000" spc="229" dirty="0">
                <a:solidFill>
                  <a:srgbClr val="737373"/>
                </a:solidFill>
                <a:latin typeface="Trebuchet MS"/>
                <a:cs typeface="Trebuchet MS"/>
              </a:rPr>
              <a:t>=</a:t>
            </a:r>
            <a:r>
              <a:rPr sz="2000" spc="70" dirty="0">
                <a:solidFill>
                  <a:srgbClr val="737373"/>
                </a:solidFill>
                <a:latin typeface="Trebuchet MS"/>
                <a:cs typeface="Trebuchet MS"/>
              </a:rPr>
              <a:t> </a:t>
            </a:r>
            <a:r>
              <a:rPr sz="2000" dirty="0">
                <a:solidFill>
                  <a:srgbClr val="737373"/>
                </a:solidFill>
                <a:latin typeface="Trebuchet MS"/>
                <a:cs typeface="Trebuchet MS"/>
              </a:rPr>
              <a:t>timestamp</a:t>
            </a:r>
            <a:r>
              <a:rPr sz="2000" spc="70" dirty="0">
                <a:solidFill>
                  <a:srgbClr val="737373"/>
                </a:solidFill>
                <a:latin typeface="Trebuchet MS"/>
                <a:cs typeface="Trebuchet MS"/>
              </a:rPr>
              <a:t> </a:t>
            </a:r>
            <a:r>
              <a:rPr sz="2000" dirty="0">
                <a:solidFill>
                  <a:srgbClr val="737373"/>
                </a:solidFill>
                <a:latin typeface="Trebuchet MS"/>
                <a:cs typeface="Trebuchet MS"/>
              </a:rPr>
              <a:t>of</a:t>
            </a:r>
            <a:r>
              <a:rPr sz="2000" spc="70" dirty="0">
                <a:solidFill>
                  <a:srgbClr val="737373"/>
                </a:solidFill>
                <a:latin typeface="Trebuchet MS"/>
                <a:cs typeface="Trebuchet MS"/>
              </a:rPr>
              <a:t> </a:t>
            </a:r>
            <a:r>
              <a:rPr sz="2000" spc="-25" dirty="0">
                <a:solidFill>
                  <a:srgbClr val="737373"/>
                </a:solidFill>
                <a:latin typeface="Trebuchet MS"/>
                <a:cs typeface="Trebuchet MS"/>
              </a:rPr>
              <a:t>the </a:t>
            </a:r>
            <a:r>
              <a:rPr sz="2000" spc="80" dirty="0">
                <a:solidFill>
                  <a:srgbClr val="737373"/>
                </a:solidFill>
                <a:latin typeface="Trebuchet MS"/>
                <a:cs typeface="Trebuchet MS"/>
              </a:rPr>
              <a:t>end</a:t>
            </a:r>
            <a:r>
              <a:rPr sz="2000" spc="10" dirty="0">
                <a:solidFill>
                  <a:srgbClr val="737373"/>
                </a:solidFill>
                <a:latin typeface="Trebuchet MS"/>
                <a:cs typeface="Trebuchet MS"/>
              </a:rPr>
              <a:t> </a:t>
            </a:r>
            <a:r>
              <a:rPr sz="2000" dirty="0">
                <a:solidFill>
                  <a:srgbClr val="737373"/>
                </a:solidFill>
                <a:latin typeface="Trebuchet MS"/>
                <a:cs typeface="Trebuchet MS"/>
              </a:rPr>
              <a:t>of</a:t>
            </a:r>
            <a:r>
              <a:rPr sz="2000" spc="15" dirty="0">
                <a:solidFill>
                  <a:srgbClr val="737373"/>
                </a:solidFill>
                <a:latin typeface="Trebuchet MS"/>
                <a:cs typeface="Trebuchet MS"/>
              </a:rPr>
              <a:t> </a:t>
            </a:r>
            <a:r>
              <a:rPr sz="2000" dirty="0">
                <a:solidFill>
                  <a:srgbClr val="737373"/>
                </a:solidFill>
                <a:latin typeface="Trebuchet MS"/>
                <a:cs typeface="Trebuchet MS"/>
              </a:rPr>
              <a:t>the</a:t>
            </a:r>
            <a:r>
              <a:rPr sz="2000" spc="15" dirty="0">
                <a:solidFill>
                  <a:srgbClr val="737373"/>
                </a:solidFill>
                <a:latin typeface="Trebuchet MS"/>
                <a:cs typeface="Trebuchet MS"/>
              </a:rPr>
              <a:t> </a:t>
            </a:r>
            <a:r>
              <a:rPr sz="2000" spc="35" dirty="0">
                <a:solidFill>
                  <a:srgbClr val="737373"/>
                </a:solidFill>
                <a:latin typeface="Trebuchet MS"/>
                <a:cs typeface="Trebuchet MS"/>
              </a:rPr>
              <a:t>accident</a:t>
            </a:r>
            <a:endParaRPr sz="2000">
              <a:latin typeface="Trebuchet MS"/>
              <a:cs typeface="Trebuchet MS"/>
            </a:endParaRPr>
          </a:p>
        </p:txBody>
      </p:sp>
      <p:sp>
        <p:nvSpPr>
          <p:cNvPr id="13" name="object 13"/>
          <p:cNvSpPr/>
          <p:nvPr/>
        </p:nvSpPr>
        <p:spPr>
          <a:xfrm>
            <a:off x="9650909" y="6197378"/>
            <a:ext cx="6382385" cy="0"/>
          </a:xfrm>
          <a:custGeom>
            <a:avLst/>
            <a:gdLst/>
            <a:ahLst/>
            <a:cxnLst/>
            <a:rect l="l" t="t" r="r" b="b"/>
            <a:pathLst>
              <a:path w="6382384">
                <a:moveTo>
                  <a:pt x="0" y="0"/>
                </a:moveTo>
                <a:lnTo>
                  <a:pt x="6381898" y="0"/>
                </a:lnTo>
              </a:path>
            </a:pathLst>
          </a:custGeom>
          <a:ln w="9524">
            <a:solidFill>
              <a:srgbClr val="323232"/>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9855696" y="8191294"/>
            <a:ext cx="76200" cy="76199"/>
          </a:xfrm>
          <a:prstGeom prst="rect">
            <a:avLst/>
          </a:prstGeom>
        </p:spPr>
      </p:pic>
      <p:pic>
        <p:nvPicPr>
          <p:cNvPr id="15" name="object 15"/>
          <p:cNvPicPr/>
          <p:nvPr/>
        </p:nvPicPr>
        <p:blipFill>
          <a:blip r:embed="rId2" cstate="print"/>
          <a:stretch>
            <a:fillRect/>
          </a:stretch>
        </p:blipFill>
        <p:spPr>
          <a:xfrm>
            <a:off x="9855696" y="8543718"/>
            <a:ext cx="76200" cy="76199"/>
          </a:xfrm>
          <a:prstGeom prst="rect">
            <a:avLst/>
          </a:prstGeom>
        </p:spPr>
      </p:pic>
      <p:pic>
        <p:nvPicPr>
          <p:cNvPr id="16" name="object 16"/>
          <p:cNvPicPr/>
          <p:nvPr/>
        </p:nvPicPr>
        <p:blipFill>
          <a:blip r:embed="rId2" cstate="print"/>
          <a:stretch>
            <a:fillRect/>
          </a:stretch>
        </p:blipFill>
        <p:spPr>
          <a:xfrm>
            <a:off x="9855696" y="8896143"/>
            <a:ext cx="76200" cy="76199"/>
          </a:xfrm>
          <a:prstGeom prst="rect">
            <a:avLst/>
          </a:prstGeom>
        </p:spPr>
      </p:pic>
      <p:pic>
        <p:nvPicPr>
          <p:cNvPr id="17" name="object 17"/>
          <p:cNvPicPr/>
          <p:nvPr/>
        </p:nvPicPr>
        <p:blipFill>
          <a:blip r:embed="rId2" cstate="print"/>
          <a:stretch>
            <a:fillRect/>
          </a:stretch>
        </p:blipFill>
        <p:spPr>
          <a:xfrm>
            <a:off x="9855696" y="9248568"/>
            <a:ext cx="76200" cy="76199"/>
          </a:xfrm>
          <a:prstGeom prst="rect">
            <a:avLst/>
          </a:prstGeom>
        </p:spPr>
      </p:pic>
      <p:pic>
        <p:nvPicPr>
          <p:cNvPr id="18" name="object 18"/>
          <p:cNvPicPr/>
          <p:nvPr/>
        </p:nvPicPr>
        <p:blipFill>
          <a:blip r:embed="rId2" cstate="print"/>
          <a:stretch>
            <a:fillRect/>
          </a:stretch>
        </p:blipFill>
        <p:spPr>
          <a:xfrm>
            <a:off x="9855696" y="9600993"/>
            <a:ext cx="76200" cy="76199"/>
          </a:xfrm>
          <a:prstGeom prst="rect">
            <a:avLst/>
          </a:prstGeom>
        </p:spPr>
      </p:pic>
      <p:sp>
        <p:nvSpPr>
          <p:cNvPr id="19" name="object 19"/>
          <p:cNvSpPr txBox="1"/>
          <p:nvPr/>
        </p:nvSpPr>
        <p:spPr>
          <a:xfrm>
            <a:off x="9633446" y="6163073"/>
            <a:ext cx="7257415" cy="3616325"/>
          </a:xfrm>
          <a:prstGeom prst="rect">
            <a:avLst/>
          </a:prstGeom>
        </p:spPr>
        <p:txBody>
          <a:bodyPr vert="horz" wrap="square" lIns="0" tIns="229235" rIns="0" bIns="0" rtlCol="0">
            <a:spAutoFit/>
          </a:bodyPr>
          <a:lstStyle/>
          <a:p>
            <a:pPr marL="12700">
              <a:lnSpc>
                <a:spcPct val="100000"/>
              </a:lnSpc>
              <a:spcBef>
                <a:spcPts val="1805"/>
              </a:spcBef>
            </a:pPr>
            <a:r>
              <a:rPr sz="3000" spc="229" dirty="0">
                <a:solidFill>
                  <a:srgbClr val="323232"/>
                </a:solidFill>
                <a:latin typeface="Trebuchet MS"/>
                <a:cs typeface="Trebuchet MS"/>
              </a:rPr>
              <a:t>FEATURES</a:t>
            </a:r>
            <a:r>
              <a:rPr sz="3000" spc="-65" dirty="0">
                <a:solidFill>
                  <a:srgbClr val="323232"/>
                </a:solidFill>
                <a:latin typeface="Trebuchet MS"/>
                <a:cs typeface="Trebuchet MS"/>
              </a:rPr>
              <a:t> </a:t>
            </a:r>
            <a:r>
              <a:rPr sz="3000" spc="165" dirty="0">
                <a:solidFill>
                  <a:srgbClr val="323232"/>
                </a:solidFill>
                <a:latin typeface="Trebuchet MS"/>
                <a:cs typeface="Trebuchet MS"/>
              </a:rPr>
              <a:t>WITH</a:t>
            </a:r>
            <a:r>
              <a:rPr sz="3000" spc="-60" dirty="0">
                <a:solidFill>
                  <a:srgbClr val="323232"/>
                </a:solidFill>
                <a:latin typeface="Trebuchet MS"/>
                <a:cs typeface="Trebuchet MS"/>
              </a:rPr>
              <a:t> </a:t>
            </a:r>
            <a:r>
              <a:rPr sz="3000" spc="190" dirty="0">
                <a:solidFill>
                  <a:srgbClr val="323232"/>
                </a:solidFill>
                <a:latin typeface="Trebuchet MS"/>
                <a:cs typeface="Trebuchet MS"/>
              </a:rPr>
              <a:t>ALL</a:t>
            </a:r>
            <a:r>
              <a:rPr sz="3000" spc="-60" dirty="0">
                <a:solidFill>
                  <a:srgbClr val="323232"/>
                </a:solidFill>
                <a:latin typeface="Trebuchet MS"/>
                <a:cs typeface="Trebuchet MS"/>
              </a:rPr>
              <a:t> </a:t>
            </a:r>
            <a:r>
              <a:rPr sz="3000" spc="200" dirty="0">
                <a:solidFill>
                  <a:srgbClr val="323232"/>
                </a:solidFill>
                <a:latin typeface="Trebuchet MS"/>
                <a:cs typeface="Trebuchet MS"/>
              </a:rPr>
              <a:t>THE</a:t>
            </a:r>
            <a:r>
              <a:rPr sz="3000" spc="-60" dirty="0">
                <a:solidFill>
                  <a:srgbClr val="323232"/>
                </a:solidFill>
                <a:latin typeface="Trebuchet MS"/>
                <a:cs typeface="Trebuchet MS"/>
              </a:rPr>
              <a:t> </a:t>
            </a:r>
            <a:r>
              <a:rPr sz="3000" spc="370" dirty="0">
                <a:solidFill>
                  <a:srgbClr val="323232"/>
                </a:solidFill>
                <a:latin typeface="Trebuchet MS"/>
                <a:cs typeface="Trebuchet MS"/>
              </a:rPr>
              <a:t>SAME</a:t>
            </a:r>
            <a:r>
              <a:rPr sz="3000" spc="-60" dirty="0">
                <a:solidFill>
                  <a:srgbClr val="323232"/>
                </a:solidFill>
                <a:latin typeface="Trebuchet MS"/>
                <a:cs typeface="Trebuchet MS"/>
              </a:rPr>
              <a:t> </a:t>
            </a:r>
            <a:r>
              <a:rPr sz="3000" spc="215" dirty="0">
                <a:solidFill>
                  <a:srgbClr val="323232"/>
                </a:solidFill>
                <a:latin typeface="Trebuchet MS"/>
                <a:cs typeface="Trebuchet MS"/>
              </a:rPr>
              <a:t>VALUE</a:t>
            </a:r>
            <a:endParaRPr sz="3000">
              <a:latin typeface="Trebuchet MS"/>
              <a:cs typeface="Trebuchet MS"/>
            </a:endParaRPr>
          </a:p>
          <a:p>
            <a:pPr marL="12700" marR="639445">
              <a:lnSpc>
                <a:spcPct val="115599"/>
              </a:lnSpc>
              <a:spcBef>
                <a:spcPts val="765"/>
              </a:spcBef>
            </a:pPr>
            <a:r>
              <a:rPr sz="2000" spc="135" dirty="0">
                <a:solidFill>
                  <a:srgbClr val="737373"/>
                </a:solidFill>
                <a:latin typeface="Trebuchet MS"/>
                <a:cs typeface="Trebuchet MS"/>
              </a:rPr>
              <a:t>Some</a:t>
            </a:r>
            <a:r>
              <a:rPr sz="2000" spc="45" dirty="0">
                <a:solidFill>
                  <a:srgbClr val="737373"/>
                </a:solidFill>
                <a:latin typeface="Trebuchet MS"/>
                <a:cs typeface="Trebuchet MS"/>
              </a:rPr>
              <a:t> </a:t>
            </a:r>
            <a:r>
              <a:rPr sz="2000" dirty="0">
                <a:solidFill>
                  <a:srgbClr val="737373"/>
                </a:solidFill>
                <a:latin typeface="Trebuchet MS"/>
                <a:cs typeface="Trebuchet MS"/>
              </a:rPr>
              <a:t>of</a:t>
            </a:r>
            <a:r>
              <a:rPr sz="2000" spc="45" dirty="0">
                <a:solidFill>
                  <a:srgbClr val="737373"/>
                </a:solidFill>
                <a:latin typeface="Trebuchet MS"/>
                <a:cs typeface="Trebuchet MS"/>
              </a:rPr>
              <a:t> </a:t>
            </a:r>
            <a:r>
              <a:rPr sz="2000" dirty="0">
                <a:solidFill>
                  <a:srgbClr val="737373"/>
                </a:solidFill>
                <a:latin typeface="Trebuchet MS"/>
                <a:cs typeface="Trebuchet MS"/>
              </a:rPr>
              <a:t>the</a:t>
            </a:r>
            <a:r>
              <a:rPr sz="2000" spc="45" dirty="0">
                <a:solidFill>
                  <a:srgbClr val="737373"/>
                </a:solidFill>
                <a:latin typeface="Trebuchet MS"/>
                <a:cs typeface="Trebuchet MS"/>
              </a:rPr>
              <a:t> features</a:t>
            </a:r>
            <a:r>
              <a:rPr sz="2000" spc="50" dirty="0">
                <a:solidFill>
                  <a:srgbClr val="737373"/>
                </a:solidFill>
                <a:latin typeface="Trebuchet MS"/>
                <a:cs typeface="Trebuchet MS"/>
              </a:rPr>
              <a:t> </a:t>
            </a:r>
            <a:r>
              <a:rPr sz="2000" spc="80" dirty="0">
                <a:solidFill>
                  <a:srgbClr val="737373"/>
                </a:solidFill>
                <a:latin typeface="Trebuchet MS"/>
                <a:cs typeface="Trebuchet MS"/>
              </a:rPr>
              <a:t>have</a:t>
            </a:r>
            <a:r>
              <a:rPr sz="2000" spc="45" dirty="0">
                <a:solidFill>
                  <a:srgbClr val="737373"/>
                </a:solidFill>
                <a:latin typeface="Trebuchet MS"/>
                <a:cs typeface="Trebuchet MS"/>
              </a:rPr>
              <a:t> </a:t>
            </a:r>
            <a:r>
              <a:rPr sz="2000" dirty="0">
                <a:solidFill>
                  <a:srgbClr val="737373"/>
                </a:solidFill>
                <a:latin typeface="Trebuchet MS"/>
                <a:cs typeface="Trebuchet MS"/>
              </a:rPr>
              <a:t>basically</a:t>
            </a:r>
            <a:r>
              <a:rPr sz="2000" spc="45" dirty="0">
                <a:solidFill>
                  <a:srgbClr val="737373"/>
                </a:solidFill>
                <a:latin typeface="Trebuchet MS"/>
                <a:cs typeface="Trebuchet MS"/>
              </a:rPr>
              <a:t> </a:t>
            </a:r>
            <a:r>
              <a:rPr sz="2000" dirty="0">
                <a:solidFill>
                  <a:srgbClr val="737373"/>
                </a:solidFill>
                <a:latin typeface="Trebuchet MS"/>
                <a:cs typeface="Trebuchet MS"/>
              </a:rPr>
              <a:t>the</a:t>
            </a:r>
            <a:r>
              <a:rPr sz="2000" spc="50" dirty="0">
                <a:solidFill>
                  <a:srgbClr val="737373"/>
                </a:solidFill>
                <a:latin typeface="Trebuchet MS"/>
                <a:cs typeface="Trebuchet MS"/>
              </a:rPr>
              <a:t> </a:t>
            </a:r>
            <a:r>
              <a:rPr sz="2000" spc="105" dirty="0">
                <a:solidFill>
                  <a:srgbClr val="737373"/>
                </a:solidFill>
                <a:latin typeface="Trebuchet MS"/>
                <a:cs typeface="Trebuchet MS"/>
              </a:rPr>
              <a:t>same</a:t>
            </a:r>
            <a:r>
              <a:rPr sz="2000" spc="45" dirty="0">
                <a:solidFill>
                  <a:srgbClr val="737373"/>
                </a:solidFill>
                <a:latin typeface="Trebuchet MS"/>
                <a:cs typeface="Trebuchet MS"/>
              </a:rPr>
              <a:t> </a:t>
            </a:r>
            <a:r>
              <a:rPr sz="2000" dirty="0">
                <a:solidFill>
                  <a:srgbClr val="737373"/>
                </a:solidFill>
                <a:latin typeface="Trebuchet MS"/>
                <a:cs typeface="Trebuchet MS"/>
              </a:rPr>
              <a:t>value</a:t>
            </a:r>
            <a:r>
              <a:rPr sz="2000" spc="45" dirty="0">
                <a:solidFill>
                  <a:srgbClr val="737373"/>
                </a:solidFill>
                <a:latin typeface="Trebuchet MS"/>
                <a:cs typeface="Trebuchet MS"/>
              </a:rPr>
              <a:t> </a:t>
            </a:r>
            <a:r>
              <a:rPr sz="2000" spc="-25" dirty="0">
                <a:solidFill>
                  <a:srgbClr val="737373"/>
                </a:solidFill>
                <a:latin typeface="Trebuchet MS"/>
                <a:cs typeface="Trebuchet MS"/>
              </a:rPr>
              <a:t>for </a:t>
            </a:r>
            <a:r>
              <a:rPr sz="2000" spc="65" dirty="0">
                <a:solidFill>
                  <a:srgbClr val="737373"/>
                </a:solidFill>
                <a:latin typeface="Trebuchet MS"/>
                <a:cs typeface="Trebuchet MS"/>
              </a:rPr>
              <a:t>every</a:t>
            </a:r>
            <a:r>
              <a:rPr sz="2000" spc="10" dirty="0">
                <a:solidFill>
                  <a:srgbClr val="737373"/>
                </a:solidFill>
                <a:latin typeface="Trebuchet MS"/>
                <a:cs typeface="Trebuchet MS"/>
              </a:rPr>
              <a:t> </a:t>
            </a:r>
            <a:r>
              <a:rPr sz="2000" dirty="0">
                <a:solidFill>
                  <a:srgbClr val="737373"/>
                </a:solidFill>
                <a:latin typeface="Trebuchet MS"/>
                <a:cs typeface="Trebuchet MS"/>
              </a:rPr>
              <a:t>record,</a:t>
            </a:r>
            <a:r>
              <a:rPr sz="2000" spc="15" dirty="0">
                <a:solidFill>
                  <a:srgbClr val="737373"/>
                </a:solidFill>
                <a:latin typeface="Trebuchet MS"/>
                <a:cs typeface="Trebuchet MS"/>
              </a:rPr>
              <a:t> </a:t>
            </a:r>
            <a:r>
              <a:rPr sz="2000" spc="170" dirty="0">
                <a:solidFill>
                  <a:srgbClr val="737373"/>
                </a:solidFill>
                <a:latin typeface="Trebuchet MS"/>
                <a:cs typeface="Trebuchet MS"/>
              </a:rPr>
              <a:t>so</a:t>
            </a:r>
            <a:r>
              <a:rPr sz="2000" spc="10" dirty="0">
                <a:solidFill>
                  <a:srgbClr val="737373"/>
                </a:solidFill>
                <a:latin typeface="Trebuchet MS"/>
                <a:cs typeface="Trebuchet MS"/>
              </a:rPr>
              <a:t> </a:t>
            </a:r>
            <a:r>
              <a:rPr sz="2000" dirty="0">
                <a:solidFill>
                  <a:srgbClr val="737373"/>
                </a:solidFill>
                <a:latin typeface="Trebuchet MS"/>
                <a:cs typeface="Trebuchet MS"/>
              </a:rPr>
              <a:t>they</a:t>
            </a:r>
            <a:r>
              <a:rPr sz="2000" spc="15" dirty="0">
                <a:solidFill>
                  <a:srgbClr val="737373"/>
                </a:solidFill>
                <a:latin typeface="Trebuchet MS"/>
                <a:cs typeface="Trebuchet MS"/>
              </a:rPr>
              <a:t> </a:t>
            </a:r>
            <a:r>
              <a:rPr sz="2000" dirty="0">
                <a:solidFill>
                  <a:srgbClr val="737373"/>
                </a:solidFill>
                <a:latin typeface="Trebuchet MS"/>
                <a:cs typeface="Trebuchet MS"/>
              </a:rPr>
              <a:t>are</a:t>
            </a:r>
            <a:r>
              <a:rPr sz="2000" spc="10" dirty="0">
                <a:solidFill>
                  <a:srgbClr val="737373"/>
                </a:solidFill>
                <a:latin typeface="Trebuchet MS"/>
                <a:cs typeface="Trebuchet MS"/>
              </a:rPr>
              <a:t> </a:t>
            </a:r>
            <a:r>
              <a:rPr sz="2000" spc="105" dirty="0">
                <a:solidFill>
                  <a:srgbClr val="737373"/>
                </a:solidFill>
                <a:latin typeface="Trebuchet MS"/>
                <a:cs typeface="Trebuchet MS"/>
              </a:rPr>
              <a:t>useless</a:t>
            </a:r>
            <a:r>
              <a:rPr sz="2000" spc="15" dirty="0">
                <a:solidFill>
                  <a:srgbClr val="737373"/>
                </a:solidFill>
                <a:latin typeface="Trebuchet MS"/>
                <a:cs typeface="Trebuchet MS"/>
              </a:rPr>
              <a:t> </a:t>
            </a:r>
            <a:r>
              <a:rPr sz="2000" spc="85" dirty="0">
                <a:solidFill>
                  <a:srgbClr val="737373"/>
                </a:solidFill>
                <a:latin typeface="Trebuchet MS"/>
                <a:cs typeface="Trebuchet MS"/>
              </a:rPr>
              <a:t>when</a:t>
            </a:r>
            <a:r>
              <a:rPr sz="2000" spc="15" dirty="0">
                <a:solidFill>
                  <a:srgbClr val="737373"/>
                </a:solidFill>
                <a:latin typeface="Trebuchet MS"/>
                <a:cs typeface="Trebuchet MS"/>
              </a:rPr>
              <a:t> </a:t>
            </a:r>
            <a:r>
              <a:rPr sz="2000" spc="-75" dirty="0">
                <a:solidFill>
                  <a:srgbClr val="737373"/>
                </a:solidFill>
                <a:latin typeface="Trebuchet MS"/>
                <a:cs typeface="Trebuchet MS"/>
              </a:rPr>
              <a:t>it</a:t>
            </a:r>
            <a:r>
              <a:rPr sz="2000" spc="10" dirty="0">
                <a:solidFill>
                  <a:srgbClr val="737373"/>
                </a:solidFill>
                <a:latin typeface="Trebuchet MS"/>
                <a:cs typeface="Trebuchet MS"/>
              </a:rPr>
              <a:t> </a:t>
            </a:r>
            <a:r>
              <a:rPr sz="2000" spc="114" dirty="0">
                <a:solidFill>
                  <a:srgbClr val="737373"/>
                </a:solidFill>
                <a:latin typeface="Trebuchet MS"/>
                <a:cs typeface="Trebuchet MS"/>
              </a:rPr>
              <a:t>comes</a:t>
            </a:r>
            <a:r>
              <a:rPr sz="2000" spc="15" dirty="0">
                <a:solidFill>
                  <a:srgbClr val="737373"/>
                </a:solidFill>
                <a:latin typeface="Trebuchet MS"/>
                <a:cs typeface="Trebuchet MS"/>
              </a:rPr>
              <a:t> </a:t>
            </a:r>
            <a:r>
              <a:rPr sz="2000" spc="-25" dirty="0">
                <a:solidFill>
                  <a:srgbClr val="737373"/>
                </a:solidFill>
                <a:latin typeface="Trebuchet MS"/>
                <a:cs typeface="Trebuchet MS"/>
              </a:rPr>
              <a:t>to </a:t>
            </a:r>
            <a:r>
              <a:rPr sz="2000" dirty="0">
                <a:solidFill>
                  <a:srgbClr val="737373"/>
                </a:solidFill>
                <a:latin typeface="Trebuchet MS"/>
                <a:cs typeface="Trebuchet MS"/>
              </a:rPr>
              <a:t>classification.</a:t>
            </a:r>
            <a:r>
              <a:rPr sz="2000" spc="60" dirty="0">
                <a:solidFill>
                  <a:srgbClr val="737373"/>
                </a:solidFill>
                <a:latin typeface="Trebuchet MS"/>
                <a:cs typeface="Trebuchet MS"/>
              </a:rPr>
              <a:t> </a:t>
            </a:r>
            <a:r>
              <a:rPr sz="2000" spc="105" dirty="0">
                <a:solidFill>
                  <a:srgbClr val="737373"/>
                </a:solidFill>
                <a:latin typeface="Trebuchet MS"/>
                <a:cs typeface="Trebuchet MS"/>
              </a:rPr>
              <a:t>These</a:t>
            </a:r>
            <a:r>
              <a:rPr sz="2000" spc="60" dirty="0">
                <a:solidFill>
                  <a:srgbClr val="737373"/>
                </a:solidFill>
                <a:latin typeface="Trebuchet MS"/>
                <a:cs typeface="Trebuchet MS"/>
              </a:rPr>
              <a:t> </a:t>
            </a:r>
            <a:r>
              <a:rPr sz="2000" spc="45" dirty="0">
                <a:solidFill>
                  <a:srgbClr val="737373"/>
                </a:solidFill>
                <a:latin typeface="Trebuchet MS"/>
                <a:cs typeface="Trebuchet MS"/>
              </a:rPr>
              <a:t>features</a:t>
            </a:r>
            <a:r>
              <a:rPr sz="2000" spc="60" dirty="0">
                <a:solidFill>
                  <a:srgbClr val="737373"/>
                </a:solidFill>
                <a:latin typeface="Trebuchet MS"/>
                <a:cs typeface="Trebuchet MS"/>
              </a:rPr>
              <a:t> </a:t>
            </a:r>
            <a:r>
              <a:rPr sz="2000" spc="-20" dirty="0">
                <a:solidFill>
                  <a:srgbClr val="737373"/>
                </a:solidFill>
                <a:latin typeface="Trebuchet MS"/>
                <a:cs typeface="Trebuchet MS"/>
              </a:rPr>
              <a:t>are:</a:t>
            </a:r>
            <a:endParaRPr sz="2000">
              <a:latin typeface="Trebuchet MS"/>
              <a:cs typeface="Trebuchet MS"/>
            </a:endParaRPr>
          </a:p>
          <a:p>
            <a:pPr marL="443865" marR="4509135">
              <a:lnSpc>
                <a:spcPct val="115599"/>
              </a:lnSpc>
            </a:pPr>
            <a:r>
              <a:rPr sz="2000" spc="114" dirty="0">
                <a:solidFill>
                  <a:srgbClr val="737373"/>
                </a:solidFill>
                <a:latin typeface="Trebuchet MS"/>
                <a:cs typeface="Trebuchet MS"/>
              </a:rPr>
              <a:t>TRAFFIC</a:t>
            </a:r>
            <a:r>
              <a:rPr sz="2000" spc="-50" dirty="0">
                <a:solidFill>
                  <a:srgbClr val="737373"/>
                </a:solidFill>
                <a:latin typeface="Trebuchet MS"/>
                <a:cs typeface="Trebuchet MS"/>
              </a:rPr>
              <a:t> </a:t>
            </a:r>
            <a:r>
              <a:rPr sz="2000" spc="160" dirty="0">
                <a:solidFill>
                  <a:srgbClr val="737373"/>
                </a:solidFill>
                <a:latin typeface="Trebuchet MS"/>
                <a:cs typeface="Trebuchet MS"/>
              </a:rPr>
              <a:t>CALMING </a:t>
            </a:r>
            <a:r>
              <a:rPr sz="2000" spc="125" dirty="0">
                <a:solidFill>
                  <a:srgbClr val="737373"/>
                </a:solidFill>
                <a:latin typeface="Trebuchet MS"/>
                <a:cs typeface="Trebuchet MS"/>
              </a:rPr>
              <a:t>TURNING</a:t>
            </a:r>
            <a:r>
              <a:rPr sz="2000" spc="-30" dirty="0">
                <a:solidFill>
                  <a:srgbClr val="737373"/>
                </a:solidFill>
                <a:latin typeface="Trebuchet MS"/>
                <a:cs typeface="Trebuchet MS"/>
              </a:rPr>
              <a:t> </a:t>
            </a:r>
            <a:r>
              <a:rPr sz="2000" spc="120" dirty="0">
                <a:solidFill>
                  <a:srgbClr val="737373"/>
                </a:solidFill>
                <a:latin typeface="Trebuchet MS"/>
                <a:cs typeface="Trebuchet MS"/>
              </a:rPr>
              <a:t>LOOP </a:t>
            </a:r>
            <a:r>
              <a:rPr sz="2000" spc="150" dirty="0">
                <a:solidFill>
                  <a:srgbClr val="737373"/>
                </a:solidFill>
                <a:latin typeface="Trebuchet MS"/>
                <a:cs typeface="Trebuchet MS"/>
              </a:rPr>
              <a:t>ROUNDABOUT </a:t>
            </a:r>
            <a:r>
              <a:rPr sz="2000" spc="195" dirty="0">
                <a:solidFill>
                  <a:srgbClr val="737373"/>
                </a:solidFill>
                <a:latin typeface="Trebuchet MS"/>
                <a:cs typeface="Trebuchet MS"/>
              </a:rPr>
              <a:t>BUMP</a:t>
            </a:r>
            <a:endParaRPr sz="2000">
              <a:latin typeface="Trebuchet MS"/>
              <a:cs typeface="Trebuchet MS"/>
            </a:endParaRPr>
          </a:p>
          <a:p>
            <a:pPr marL="443865">
              <a:lnSpc>
                <a:spcPct val="100000"/>
              </a:lnSpc>
              <a:spcBef>
                <a:spcPts val="375"/>
              </a:spcBef>
            </a:pPr>
            <a:r>
              <a:rPr sz="2000" spc="185" dirty="0">
                <a:solidFill>
                  <a:srgbClr val="737373"/>
                </a:solidFill>
                <a:latin typeface="Trebuchet MS"/>
                <a:cs typeface="Trebuchet MS"/>
              </a:rPr>
              <a:t>NO</a:t>
            </a:r>
            <a:r>
              <a:rPr sz="2000" spc="-45" dirty="0">
                <a:solidFill>
                  <a:srgbClr val="737373"/>
                </a:solidFill>
                <a:latin typeface="Trebuchet MS"/>
                <a:cs typeface="Trebuchet MS"/>
              </a:rPr>
              <a:t> </a:t>
            </a:r>
            <a:r>
              <a:rPr sz="2000" spc="65" dirty="0">
                <a:solidFill>
                  <a:srgbClr val="737373"/>
                </a:solidFill>
                <a:latin typeface="Trebuchet MS"/>
                <a:cs typeface="Trebuchet MS"/>
              </a:rPr>
              <a:t>EXIT</a:t>
            </a:r>
            <a:endParaRPr sz="2000">
              <a:latin typeface="Trebuchet MS"/>
              <a:cs typeface="Trebuchet MS"/>
            </a:endParaRPr>
          </a:p>
        </p:txBody>
      </p:sp>
      <p:sp>
        <p:nvSpPr>
          <p:cNvPr id="20" name="object 20"/>
          <p:cNvSpPr/>
          <p:nvPr/>
        </p:nvSpPr>
        <p:spPr>
          <a:xfrm>
            <a:off x="15431358" y="1554727"/>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4" y="317499"/>
                </a:lnTo>
                <a:close/>
              </a:path>
            </a:pathLst>
          </a:custGeom>
          <a:solidFill>
            <a:srgbClr val="00ACEF"/>
          </a:solidFill>
        </p:spPr>
        <p:txBody>
          <a:bodyPr wrap="square" lIns="0" tIns="0" rIns="0" bIns="0" rtlCol="0"/>
          <a:lstStyle/>
          <a:p>
            <a:endParaRPr/>
          </a:p>
        </p:txBody>
      </p:sp>
      <p:sp>
        <p:nvSpPr>
          <p:cNvPr id="21" name="object 21"/>
          <p:cNvSpPr/>
          <p:nvPr/>
        </p:nvSpPr>
        <p:spPr>
          <a:xfrm>
            <a:off x="15879711" y="1554727"/>
            <a:ext cx="317500" cy="317500"/>
          </a:xfrm>
          <a:custGeom>
            <a:avLst/>
            <a:gdLst/>
            <a:ahLst/>
            <a:cxnLst/>
            <a:rect l="l" t="t" r="r" b="b"/>
            <a:pathLst>
              <a:path w="317500" h="317500">
                <a:moveTo>
                  <a:pt x="158754" y="317499"/>
                </a:moveTo>
                <a:lnTo>
                  <a:pt x="108572" y="309406"/>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6"/>
                </a:lnTo>
                <a:lnTo>
                  <a:pt x="158754" y="317499"/>
                </a:lnTo>
                <a:close/>
              </a:path>
            </a:pathLst>
          </a:custGeom>
          <a:solidFill>
            <a:srgbClr val="FF5757"/>
          </a:solidFill>
        </p:spPr>
        <p:txBody>
          <a:bodyPr wrap="square" lIns="0" tIns="0" rIns="0" bIns="0" rtlCol="0"/>
          <a:lstStyle/>
          <a:p>
            <a:endParaRPr/>
          </a:p>
        </p:txBody>
      </p:sp>
      <p:sp>
        <p:nvSpPr>
          <p:cNvPr id="22" name="object 22"/>
          <p:cNvSpPr/>
          <p:nvPr/>
        </p:nvSpPr>
        <p:spPr>
          <a:xfrm>
            <a:off x="16328065" y="1554727"/>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4" y="317499"/>
                </a:lnTo>
                <a:close/>
              </a:path>
            </a:pathLst>
          </a:custGeom>
          <a:solidFill>
            <a:srgbClr val="FFDE58"/>
          </a:solidFill>
        </p:spPr>
        <p:txBody>
          <a:bodyPr wrap="square" lIns="0" tIns="0" rIns="0" bIns="0" rtlCol="0"/>
          <a:lstStyle/>
          <a:p>
            <a:endParaRPr/>
          </a:p>
        </p:txBody>
      </p:sp>
      <p:sp>
        <p:nvSpPr>
          <p:cNvPr id="23" name="object 23"/>
          <p:cNvSpPr/>
          <p:nvPr/>
        </p:nvSpPr>
        <p:spPr>
          <a:xfrm>
            <a:off x="570854" y="995365"/>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24" name="object 24"/>
          <p:cNvSpPr/>
          <p:nvPr/>
        </p:nvSpPr>
        <p:spPr>
          <a:xfrm>
            <a:off x="14521994" y="8183841"/>
            <a:ext cx="300355" cy="471805"/>
          </a:xfrm>
          <a:custGeom>
            <a:avLst/>
            <a:gdLst/>
            <a:ahLst/>
            <a:cxnLst/>
            <a:rect l="l" t="t" r="r" b="b"/>
            <a:pathLst>
              <a:path w="300355" h="471804">
                <a:moveTo>
                  <a:pt x="299859" y="249313"/>
                </a:moveTo>
                <a:lnTo>
                  <a:pt x="299504" y="247942"/>
                </a:lnTo>
                <a:lnTo>
                  <a:pt x="295846" y="244652"/>
                </a:lnTo>
                <a:lnTo>
                  <a:pt x="64477" y="41325"/>
                </a:lnTo>
                <a:lnTo>
                  <a:pt x="21209" y="3289"/>
                </a:lnTo>
                <a:lnTo>
                  <a:pt x="17551" y="0"/>
                </a:lnTo>
                <a:lnTo>
                  <a:pt x="9690" y="0"/>
                </a:lnTo>
                <a:lnTo>
                  <a:pt x="7315" y="1104"/>
                </a:lnTo>
                <a:lnTo>
                  <a:pt x="2921" y="3289"/>
                </a:lnTo>
                <a:lnTo>
                  <a:pt x="0" y="8051"/>
                </a:lnTo>
                <a:lnTo>
                  <a:pt x="0" y="13169"/>
                </a:lnTo>
                <a:lnTo>
                  <a:pt x="8407" y="378129"/>
                </a:lnTo>
                <a:lnTo>
                  <a:pt x="8775" y="383247"/>
                </a:lnTo>
                <a:lnTo>
                  <a:pt x="11696" y="387997"/>
                </a:lnTo>
                <a:lnTo>
                  <a:pt x="16459" y="389826"/>
                </a:lnTo>
                <a:lnTo>
                  <a:pt x="21209" y="392023"/>
                </a:lnTo>
                <a:lnTo>
                  <a:pt x="26695" y="390931"/>
                </a:lnTo>
                <a:lnTo>
                  <a:pt x="30353" y="387273"/>
                </a:lnTo>
                <a:lnTo>
                  <a:pt x="70446" y="348145"/>
                </a:lnTo>
                <a:lnTo>
                  <a:pt x="106045" y="313397"/>
                </a:lnTo>
                <a:lnTo>
                  <a:pt x="176631" y="464794"/>
                </a:lnTo>
                <a:lnTo>
                  <a:pt x="178092" y="467715"/>
                </a:lnTo>
                <a:lnTo>
                  <a:pt x="180644" y="470281"/>
                </a:lnTo>
                <a:lnTo>
                  <a:pt x="183946" y="471373"/>
                </a:lnTo>
                <a:lnTo>
                  <a:pt x="185407" y="471741"/>
                </a:lnTo>
                <a:lnTo>
                  <a:pt x="191985" y="471741"/>
                </a:lnTo>
                <a:lnTo>
                  <a:pt x="193446" y="470649"/>
                </a:lnTo>
                <a:lnTo>
                  <a:pt x="247205" y="445414"/>
                </a:lnTo>
                <a:lnTo>
                  <a:pt x="253784" y="442493"/>
                </a:lnTo>
                <a:lnTo>
                  <a:pt x="256349" y="435178"/>
                </a:lnTo>
                <a:lnTo>
                  <a:pt x="253415" y="428586"/>
                </a:lnTo>
                <a:lnTo>
                  <a:pt x="182841" y="277202"/>
                </a:lnTo>
                <a:lnTo>
                  <a:pt x="288531" y="266954"/>
                </a:lnTo>
                <a:lnTo>
                  <a:pt x="293649" y="266585"/>
                </a:lnTo>
                <a:lnTo>
                  <a:pt x="298030" y="262940"/>
                </a:lnTo>
                <a:lnTo>
                  <a:pt x="299859" y="256997"/>
                </a:lnTo>
                <a:lnTo>
                  <a:pt x="299859" y="249313"/>
                </a:lnTo>
                <a:close/>
              </a:path>
            </a:pathLst>
          </a:custGeom>
          <a:solidFill>
            <a:srgbClr val="055DD4"/>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44435" y="1978693"/>
            <a:ext cx="2848610" cy="6833234"/>
            <a:chOff x="9344435" y="1978693"/>
            <a:chExt cx="2848610" cy="6833234"/>
          </a:xfrm>
        </p:grpSpPr>
        <p:sp>
          <p:nvSpPr>
            <p:cNvPr id="3" name="object 3"/>
            <p:cNvSpPr/>
            <p:nvPr/>
          </p:nvSpPr>
          <p:spPr>
            <a:xfrm>
              <a:off x="9344435" y="1978693"/>
              <a:ext cx="2845435" cy="6833234"/>
            </a:xfrm>
            <a:custGeom>
              <a:avLst/>
              <a:gdLst/>
              <a:ahLst/>
              <a:cxnLst/>
              <a:rect l="l" t="t" r="r" b="b"/>
              <a:pathLst>
                <a:path w="2845434" h="6833234">
                  <a:moveTo>
                    <a:pt x="2586613" y="6832970"/>
                  </a:moveTo>
                  <a:lnTo>
                    <a:pt x="258506" y="6832970"/>
                  </a:lnTo>
                  <a:lnTo>
                    <a:pt x="235139" y="6825489"/>
                  </a:lnTo>
                  <a:lnTo>
                    <a:pt x="195169" y="6807112"/>
                  </a:lnTo>
                  <a:lnTo>
                    <a:pt x="157926" y="6784264"/>
                  </a:lnTo>
                  <a:lnTo>
                    <a:pt x="123759" y="6757295"/>
                  </a:lnTo>
                  <a:lnTo>
                    <a:pt x="93016" y="6726553"/>
                  </a:lnTo>
                  <a:lnTo>
                    <a:pt x="66047" y="6692385"/>
                  </a:lnTo>
                  <a:lnTo>
                    <a:pt x="43200" y="6655142"/>
                  </a:lnTo>
                  <a:lnTo>
                    <a:pt x="24822" y="6615172"/>
                  </a:lnTo>
                  <a:lnTo>
                    <a:pt x="11264" y="6572823"/>
                  </a:lnTo>
                  <a:lnTo>
                    <a:pt x="2874" y="6528443"/>
                  </a:lnTo>
                  <a:lnTo>
                    <a:pt x="0" y="6482382"/>
                  </a:lnTo>
                  <a:lnTo>
                    <a:pt x="0" y="367929"/>
                  </a:lnTo>
                  <a:lnTo>
                    <a:pt x="2874" y="321868"/>
                  </a:lnTo>
                  <a:lnTo>
                    <a:pt x="11264" y="277489"/>
                  </a:lnTo>
                  <a:lnTo>
                    <a:pt x="24822" y="235139"/>
                  </a:lnTo>
                  <a:lnTo>
                    <a:pt x="43200" y="195169"/>
                  </a:lnTo>
                  <a:lnTo>
                    <a:pt x="66047" y="157926"/>
                  </a:lnTo>
                  <a:lnTo>
                    <a:pt x="93016" y="123759"/>
                  </a:lnTo>
                  <a:lnTo>
                    <a:pt x="123759" y="93016"/>
                  </a:lnTo>
                  <a:lnTo>
                    <a:pt x="157926" y="66047"/>
                  </a:lnTo>
                  <a:lnTo>
                    <a:pt x="195169" y="43200"/>
                  </a:lnTo>
                  <a:lnTo>
                    <a:pt x="235139" y="24822"/>
                  </a:lnTo>
                  <a:lnTo>
                    <a:pt x="277489" y="11264"/>
                  </a:lnTo>
                  <a:lnTo>
                    <a:pt x="321868" y="2874"/>
                  </a:lnTo>
                  <a:lnTo>
                    <a:pt x="367928" y="0"/>
                  </a:lnTo>
                  <a:lnTo>
                    <a:pt x="2477191" y="0"/>
                  </a:lnTo>
                  <a:lnTo>
                    <a:pt x="2523251" y="2874"/>
                  </a:lnTo>
                  <a:lnTo>
                    <a:pt x="2567630" y="11264"/>
                  </a:lnTo>
                  <a:lnTo>
                    <a:pt x="2609979" y="24822"/>
                  </a:lnTo>
                  <a:lnTo>
                    <a:pt x="2649950" y="43200"/>
                  </a:lnTo>
                  <a:lnTo>
                    <a:pt x="2687193" y="66047"/>
                  </a:lnTo>
                  <a:lnTo>
                    <a:pt x="2721360" y="93016"/>
                  </a:lnTo>
                  <a:lnTo>
                    <a:pt x="2752102" y="123759"/>
                  </a:lnTo>
                  <a:lnTo>
                    <a:pt x="2779072" y="157926"/>
                  </a:lnTo>
                  <a:lnTo>
                    <a:pt x="2801919" y="195169"/>
                  </a:lnTo>
                  <a:lnTo>
                    <a:pt x="2820296" y="235139"/>
                  </a:lnTo>
                  <a:lnTo>
                    <a:pt x="2833854" y="277489"/>
                  </a:lnTo>
                  <a:lnTo>
                    <a:pt x="2842245" y="321868"/>
                  </a:lnTo>
                  <a:lnTo>
                    <a:pt x="2845119" y="367929"/>
                  </a:lnTo>
                  <a:lnTo>
                    <a:pt x="2845119" y="6482382"/>
                  </a:lnTo>
                  <a:lnTo>
                    <a:pt x="2842245" y="6528443"/>
                  </a:lnTo>
                  <a:lnTo>
                    <a:pt x="2833854" y="6572823"/>
                  </a:lnTo>
                  <a:lnTo>
                    <a:pt x="2820296" y="6615172"/>
                  </a:lnTo>
                  <a:lnTo>
                    <a:pt x="2801919" y="6655142"/>
                  </a:lnTo>
                  <a:lnTo>
                    <a:pt x="2779072" y="6692385"/>
                  </a:lnTo>
                  <a:lnTo>
                    <a:pt x="2752102" y="6726553"/>
                  </a:lnTo>
                  <a:lnTo>
                    <a:pt x="2721360" y="6757295"/>
                  </a:lnTo>
                  <a:lnTo>
                    <a:pt x="2687193" y="6784264"/>
                  </a:lnTo>
                  <a:lnTo>
                    <a:pt x="2649950" y="6807112"/>
                  </a:lnTo>
                  <a:lnTo>
                    <a:pt x="2609979" y="6825489"/>
                  </a:lnTo>
                  <a:lnTo>
                    <a:pt x="2586613" y="6832970"/>
                  </a:lnTo>
                  <a:close/>
                </a:path>
              </a:pathLst>
            </a:custGeom>
            <a:solidFill>
              <a:srgbClr val="FFFFFF"/>
            </a:solidFill>
          </p:spPr>
          <p:txBody>
            <a:bodyPr wrap="square" lIns="0" tIns="0" rIns="0" bIns="0" rtlCol="0"/>
            <a:lstStyle/>
            <a:p>
              <a:endParaRPr/>
            </a:p>
          </p:txBody>
        </p:sp>
        <p:sp>
          <p:nvSpPr>
            <p:cNvPr id="4" name="object 4"/>
            <p:cNvSpPr/>
            <p:nvPr/>
          </p:nvSpPr>
          <p:spPr>
            <a:xfrm>
              <a:off x="9349202" y="7506442"/>
              <a:ext cx="2839085" cy="3810"/>
            </a:xfrm>
            <a:custGeom>
              <a:avLst/>
              <a:gdLst/>
              <a:ahLst/>
              <a:cxnLst/>
              <a:rect l="l" t="t" r="r" b="b"/>
              <a:pathLst>
                <a:path w="2839084" h="3809">
                  <a:moveTo>
                    <a:pt x="0" y="3563"/>
                  </a:moveTo>
                  <a:lnTo>
                    <a:pt x="2838561" y="0"/>
                  </a:lnTo>
                </a:path>
              </a:pathLst>
            </a:custGeom>
            <a:ln w="9524">
              <a:solidFill>
                <a:srgbClr val="323232"/>
              </a:solidFill>
            </a:ln>
          </p:spPr>
          <p:txBody>
            <a:bodyPr wrap="square" lIns="0" tIns="0" rIns="0" bIns="0" rtlCol="0"/>
            <a:lstStyle/>
            <a:p>
              <a:endParaRPr/>
            </a:p>
          </p:txBody>
        </p:sp>
      </p:grpSp>
      <p:grpSp>
        <p:nvGrpSpPr>
          <p:cNvPr id="5" name="object 5"/>
          <p:cNvGrpSpPr/>
          <p:nvPr/>
        </p:nvGrpSpPr>
        <p:grpSpPr>
          <a:xfrm>
            <a:off x="12482924" y="1978693"/>
            <a:ext cx="2710815" cy="6833234"/>
            <a:chOff x="12482924" y="1978693"/>
            <a:chExt cx="2710815" cy="6833234"/>
          </a:xfrm>
        </p:grpSpPr>
        <p:sp>
          <p:nvSpPr>
            <p:cNvPr id="6" name="object 6"/>
            <p:cNvSpPr/>
            <p:nvPr/>
          </p:nvSpPr>
          <p:spPr>
            <a:xfrm>
              <a:off x="12492440" y="1978693"/>
              <a:ext cx="2701290" cy="6833234"/>
            </a:xfrm>
            <a:custGeom>
              <a:avLst/>
              <a:gdLst/>
              <a:ahLst/>
              <a:cxnLst/>
              <a:rect l="l" t="t" r="r" b="b"/>
              <a:pathLst>
                <a:path w="2701290" h="6833234">
                  <a:moveTo>
                    <a:pt x="2442376" y="6832970"/>
                  </a:moveTo>
                  <a:lnTo>
                    <a:pt x="258507" y="6832970"/>
                  </a:lnTo>
                  <a:lnTo>
                    <a:pt x="235140" y="6825489"/>
                  </a:lnTo>
                  <a:lnTo>
                    <a:pt x="195170" y="6807112"/>
                  </a:lnTo>
                  <a:lnTo>
                    <a:pt x="157926" y="6784264"/>
                  </a:lnTo>
                  <a:lnTo>
                    <a:pt x="123759" y="6757295"/>
                  </a:lnTo>
                  <a:lnTo>
                    <a:pt x="93017" y="6726553"/>
                  </a:lnTo>
                  <a:lnTo>
                    <a:pt x="66047" y="6692385"/>
                  </a:lnTo>
                  <a:lnTo>
                    <a:pt x="43200" y="6655142"/>
                  </a:lnTo>
                  <a:lnTo>
                    <a:pt x="24823" y="6615172"/>
                  </a:lnTo>
                  <a:lnTo>
                    <a:pt x="11264" y="6572823"/>
                  </a:lnTo>
                  <a:lnTo>
                    <a:pt x="2874" y="6528443"/>
                  </a:lnTo>
                  <a:lnTo>
                    <a:pt x="0" y="6482383"/>
                  </a:lnTo>
                  <a:lnTo>
                    <a:pt x="0" y="367928"/>
                  </a:lnTo>
                  <a:lnTo>
                    <a:pt x="2874" y="321868"/>
                  </a:lnTo>
                  <a:lnTo>
                    <a:pt x="11264" y="277489"/>
                  </a:lnTo>
                  <a:lnTo>
                    <a:pt x="24823" y="235139"/>
                  </a:lnTo>
                  <a:lnTo>
                    <a:pt x="43200" y="195169"/>
                  </a:lnTo>
                  <a:lnTo>
                    <a:pt x="66047" y="157926"/>
                  </a:lnTo>
                  <a:lnTo>
                    <a:pt x="93017" y="123759"/>
                  </a:lnTo>
                  <a:lnTo>
                    <a:pt x="123759" y="93016"/>
                  </a:lnTo>
                  <a:lnTo>
                    <a:pt x="157926" y="66047"/>
                  </a:lnTo>
                  <a:lnTo>
                    <a:pt x="195170" y="43200"/>
                  </a:lnTo>
                  <a:lnTo>
                    <a:pt x="235140" y="24822"/>
                  </a:lnTo>
                  <a:lnTo>
                    <a:pt x="277489" y="11264"/>
                  </a:lnTo>
                  <a:lnTo>
                    <a:pt x="321868" y="2874"/>
                  </a:lnTo>
                  <a:lnTo>
                    <a:pt x="367929" y="0"/>
                  </a:lnTo>
                  <a:lnTo>
                    <a:pt x="2332954" y="0"/>
                  </a:lnTo>
                  <a:lnTo>
                    <a:pt x="2379014" y="2874"/>
                  </a:lnTo>
                  <a:lnTo>
                    <a:pt x="2423393" y="11264"/>
                  </a:lnTo>
                  <a:lnTo>
                    <a:pt x="2465742" y="24822"/>
                  </a:lnTo>
                  <a:lnTo>
                    <a:pt x="2505713" y="43200"/>
                  </a:lnTo>
                  <a:lnTo>
                    <a:pt x="2542956" y="66047"/>
                  </a:lnTo>
                  <a:lnTo>
                    <a:pt x="2577123" y="93016"/>
                  </a:lnTo>
                  <a:lnTo>
                    <a:pt x="2607866" y="123759"/>
                  </a:lnTo>
                  <a:lnTo>
                    <a:pt x="2634835" y="157926"/>
                  </a:lnTo>
                  <a:lnTo>
                    <a:pt x="2657683" y="195169"/>
                  </a:lnTo>
                  <a:lnTo>
                    <a:pt x="2676060" y="235139"/>
                  </a:lnTo>
                  <a:lnTo>
                    <a:pt x="2689618" y="277489"/>
                  </a:lnTo>
                  <a:lnTo>
                    <a:pt x="2698009" y="321868"/>
                  </a:lnTo>
                  <a:lnTo>
                    <a:pt x="2700883" y="367928"/>
                  </a:lnTo>
                  <a:lnTo>
                    <a:pt x="2700883" y="6482383"/>
                  </a:lnTo>
                  <a:lnTo>
                    <a:pt x="2698009" y="6528443"/>
                  </a:lnTo>
                  <a:lnTo>
                    <a:pt x="2689618" y="6572823"/>
                  </a:lnTo>
                  <a:lnTo>
                    <a:pt x="2676060" y="6615172"/>
                  </a:lnTo>
                  <a:lnTo>
                    <a:pt x="2657683" y="6655142"/>
                  </a:lnTo>
                  <a:lnTo>
                    <a:pt x="2634835" y="6692385"/>
                  </a:lnTo>
                  <a:lnTo>
                    <a:pt x="2607866" y="6726553"/>
                  </a:lnTo>
                  <a:lnTo>
                    <a:pt x="2577123" y="6757295"/>
                  </a:lnTo>
                  <a:lnTo>
                    <a:pt x="2542956" y="6784264"/>
                  </a:lnTo>
                  <a:lnTo>
                    <a:pt x="2505713" y="6807112"/>
                  </a:lnTo>
                  <a:lnTo>
                    <a:pt x="2465742" y="6825489"/>
                  </a:lnTo>
                  <a:lnTo>
                    <a:pt x="2442376" y="6832970"/>
                  </a:lnTo>
                  <a:close/>
                </a:path>
              </a:pathLst>
            </a:custGeom>
            <a:solidFill>
              <a:srgbClr val="FFFFFF"/>
            </a:solidFill>
          </p:spPr>
          <p:txBody>
            <a:bodyPr wrap="square" lIns="0" tIns="0" rIns="0" bIns="0" rtlCol="0"/>
            <a:lstStyle/>
            <a:p>
              <a:endParaRPr/>
            </a:p>
          </p:txBody>
        </p:sp>
        <p:sp>
          <p:nvSpPr>
            <p:cNvPr id="7" name="object 7"/>
            <p:cNvSpPr/>
            <p:nvPr/>
          </p:nvSpPr>
          <p:spPr>
            <a:xfrm>
              <a:off x="12487686" y="7499322"/>
              <a:ext cx="2696210" cy="14604"/>
            </a:xfrm>
            <a:custGeom>
              <a:avLst/>
              <a:gdLst/>
              <a:ahLst/>
              <a:cxnLst/>
              <a:rect l="l" t="t" r="r" b="b"/>
              <a:pathLst>
                <a:path w="2696209" h="14604">
                  <a:moveTo>
                    <a:pt x="0" y="0"/>
                  </a:moveTo>
                  <a:lnTo>
                    <a:pt x="2695659" y="14259"/>
                  </a:lnTo>
                </a:path>
              </a:pathLst>
            </a:custGeom>
            <a:ln w="9524">
              <a:solidFill>
                <a:srgbClr val="323232"/>
              </a:solidFill>
            </a:ln>
          </p:spPr>
          <p:txBody>
            <a:bodyPr wrap="square" lIns="0" tIns="0" rIns="0" bIns="0" rtlCol="0"/>
            <a:lstStyle/>
            <a:p>
              <a:endParaRPr/>
            </a:p>
          </p:txBody>
        </p:sp>
      </p:grpSp>
      <p:sp>
        <p:nvSpPr>
          <p:cNvPr id="8" name="object 8"/>
          <p:cNvSpPr/>
          <p:nvPr/>
        </p:nvSpPr>
        <p:spPr>
          <a:xfrm>
            <a:off x="1033462" y="814387"/>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9" name="object 9"/>
          <p:cNvSpPr/>
          <p:nvPr/>
        </p:nvSpPr>
        <p:spPr>
          <a:xfrm>
            <a:off x="1568903" y="8511506"/>
            <a:ext cx="317500" cy="317500"/>
          </a:xfrm>
          <a:custGeom>
            <a:avLst/>
            <a:gdLst/>
            <a:ahLst/>
            <a:cxnLst/>
            <a:rect l="l" t="t" r="r" b="b"/>
            <a:pathLst>
              <a:path w="317500" h="317500">
                <a:moveTo>
                  <a:pt x="158753" y="317499"/>
                </a:moveTo>
                <a:lnTo>
                  <a:pt x="108572" y="309407"/>
                </a:lnTo>
                <a:lnTo>
                  <a:pt x="64994" y="286870"/>
                </a:lnTo>
                <a:lnTo>
                  <a:pt x="30629" y="252505"/>
                </a:lnTo>
                <a:lnTo>
                  <a:pt x="8093" y="208927"/>
                </a:lnTo>
                <a:lnTo>
                  <a:pt x="0" y="158750"/>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7"/>
                </a:lnTo>
                <a:lnTo>
                  <a:pt x="158753" y="317499"/>
                </a:lnTo>
                <a:close/>
              </a:path>
            </a:pathLst>
          </a:custGeom>
          <a:solidFill>
            <a:srgbClr val="00ACEF"/>
          </a:solidFill>
        </p:spPr>
        <p:txBody>
          <a:bodyPr wrap="square" lIns="0" tIns="0" rIns="0" bIns="0" rtlCol="0"/>
          <a:lstStyle/>
          <a:p>
            <a:endParaRPr/>
          </a:p>
        </p:txBody>
      </p:sp>
      <p:sp>
        <p:nvSpPr>
          <p:cNvPr id="10" name="object 10"/>
          <p:cNvSpPr/>
          <p:nvPr/>
        </p:nvSpPr>
        <p:spPr>
          <a:xfrm>
            <a:off x="2017256" y="8511506"/>
            <a:ext cx="317500" cy="317500"/>
          </a:xfrm>
          <a:custGeom>
            <a:avLst/>
            <a:gdLst/>
            <a:ahLst/>
            <a:cxnLst/>
            <a:rect l="l" t="t" r="r" b="b"/>
            <a:pathLst>
              <a:path w="317500" h="317500">
                <a:moveTo>
                  <a:pt x="158753" y="317499"/>
                </a:moveTo>
                <a:lnTo>
                  <a:pt x="108572" y="309407"/>
                </a:lnTo>
                <a:lnTo>
                  <a:pt x="64994" y="286870"/>
                </a:lnTo>
                <a:lnTo>
                  <a:pt x="30629" y="252505"/>
                </a:lnTo>
                <a:lnTo>
                  <a:pt x="8093" y="208927"/>
                </a:lnTo>
                <a:lnTo>
                  <a:pt x="0" y="158750"/>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50"/>
                </a:lnTo>
                <a:lnTo>
                  <a:pt x="309406" y="208927"/>
                </a:lnTo>
                <a:lnTo>
                  <a:pt x="286870" y="252505"/>
                </a:lnTo>
                <a:lnTo>
                  <a:pt x="252505" y="286870"/>
                </a:lnTo>
                <a:lnTo>
                  <a:pt x="208927" y="309407"/>
                </a:lnTo>
                <a:lnTo>
                  <a:pt x="158753" y="317499"/>
                </a:lnTo>
                <a:close/>
              </a:path>
            </a:pathLst>
          </a:custGeom>
          <a:solidFill>
            <a:srgbClr val="FF5757"/>
          </a:solidFill>
        </p:spPr>
        <p:txBody>
          <a:bodyPr wrap="square" lIns="0" tIns="0" rIns="0" bIns="0" rtlCol="0"/>
          <a:lstStyle/>
          <a:p>
            <a:endParaRPr/>
          </a:p>
        </p:txBody>
      </p:sp>
      <p:sp>
        <p:nvSpPr>
          <p:cNvPr id="11" name="object 11"/>
          <p:cNvSpPr/>
          <p:nvPr/>
        </p:nvSpPr>
        <p:spPr>
          <a:xfrm>
            <a:off x="2465609" y="8511506"/>
            <a:ext cx="317500" cy="317500"/>
          </a:xfrm>
          <a:custGeom>
            <a:avLst/>
            <a:gdLst/>
            <a:ahLst/>
            <a:cxnLst/>
            <a:rect l="l" t="t" r="r" b="b"/>
            <a:pathLst>
              <a:path w="317500" h="317500">
                <a:moveTo>
                  <a:pt x="158753" y="317499"/>
                </a:moveTo>
                <a:lnTo>
                  <a:pt x="108572" y="309407"/>
                </a:lnTo>
                <a:lnTo>
                  <a:pt x="64994" y="286870"/>
                </a:lnTo>
                <a:lnTo>
                  <a:pt x="30629" y="252505"/>
                </a:lnTo>
                <a:lnTo>
                  <a:pt x="8093" y="208927"/>
                </a:lnTo>
                <a:lnTo>
                  <a:pt x="0" y="158750"/>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50"/>
                </a:lnTo>
                <a:lnTo>
                  <a:pt x="309406" y="208927"/>
                </a:lnTo>
                <a:lnTo>
                  <a:pt x="286870" y="252505"/>
                </a:lnTo>
                <a:lnTo>
                  <a:pt x="252505" y="286870"/>
                </a:lnTo>
                <a:lnTo>
                  <a:pt x="208927" y="309407"/>
                </a:lnTo>
                <a:lnTo>
                  <a:pt x="158753" y="317499"/>
                </a:lnTo>
                <a:close/>
              </a:path>
            </a:pathLst>
          </a:custGeom>
          <a:solidFill>
            <a:srgbClr val="FFDE58"/>
          </a:solidFill>
        </p:spPr>
        <p:txBody>
          <a:bodyPr wrap="square" lIns="0" tIns="0" rIns="0" bIns="0" rtlCol="0"/>
          <a:lstStyle/>
          <a:p>
            <a:endParaRPr/>
          </a:p>
        </p:txBody>
      </p:sp>
      <p:grpSp>
        <p:nvGrpSpPr>
          <p:cNvPr id="12" name="object 12"/>
          <p:cNvGrpSpPr/>
          <p:nvPr/>
        </p:nvGrpSpPr>
        <p:grpSpPr>
          <a:xfrm>
            <a:off x="15399908" y="1978693"/>
            <a:ext cx="2713990" cy="6833234"/>
            <a:chOff x="15399908" y="1978693"/>
            <a:chExt cx="2713990" cy="6833234"/>
          </a:xfrm>
        </p:grpSpPr>
        <p:sp>
          <p:nvSpPr>
            <p:cNvPr id="13" name="object 13"/>
            <p:cNvSpPr/>
            <p:nvPr/>
          </p:nvSpPr>
          <p:spPr>
            <a:xfrm>
              <a:off x="15399908" y="1978693"/>
              <a:ext cx="2701290" cy="6833234"/>
            </a:xfrm>
            <a:custGeom>
              <a:avLst/>
              <a:gdLst/>
              <a:ahLst/>
              <a:cxnLst/>
              <a:rect l="l" t="t" r="r" b="b"/>
              <a:pathLst>
                <a:path w="2701290" h="6833234">
                  <a:moveTo>
                    <a:pt x="2442375" y="6832970"/>
                  </a:moveTo>
                  <a:lnTo>
                    <a:pt x="258506" y="6832970"/>
                  </a:lnTo>
                  <a:lnTo>
                    <a:pt x="235139" y="6825489"/>
                  </a:lnTo>
                  <a:lnTo>
                    <a:pt x="195169" y="6807112"/>
                  </a:lnTo>
                  <a:lnTo>
                    <a:pt x="157926" y="6784264"/>
                  </a:lnTo>
                  <a:lnTo>
                    <a:pt x="123759" y="6757295"/>
                  </a:lnTo>
                  <a:lnTo>
                    <a:pt x="93016" y="6726553"/>
                  </a:lnTo>
                  <a:lnTo>
                    <a:pt x="66047" y="6692385"/>
                  </a:lnTo>
                  <a:lnTo>
                    <a:pt x="43199" y="6655142"/>
                  </a:lnTo>
                  <a:lnTo>
                    <a:pt x="24822" y="6615172"/>
                  </a:lnTo>
                  <a:lnTo>
                    <a:pt x="11264" y="6572823"/>
                  </a:lnTo>
                  <a:lnTo>
                    <a:pt x="2873" y="6528443"/>
                  </a:lnTo>
                  <a:lnTo>
                    <a:pt x="0" y="6482390"/>
                  </a:lnTo>
                  <a:lnTo>
                    <a:pt x="0" y="367921"/>
                  </a:lnTo>
                  <a:lnTo>
                    <a:pt x="2873" y="321868"/>
                  </a:lnTo>
                  <a:lnTo>
                    <a:pt x="11264" y="277489"/>
                  </a:lnTo>
                  <a:lnTo>
                    <a:pt x="24822" y="235139"/>
                  </a:lnTo>
                  <a:lnTo>
                    <a:pt x="43199" y="195169"/>
                  </a:lnTo>
                  <a:lnTo>
                    <a:pt x="66047" y="157926"/>
                  </a:lnTo>
                  <a:lnTo>
                    <a:pt x="93016" y="123759"/>
                  </a:lnTo>
                  <a:lnTo>
                    <a:pt x="123759" y="93016"/>
                  </a:lnTo>
                  <a:lnTo>
                    <a:pt x="157926" y="66047"/>
                  </a:lnTo>
                  <a:lnTo>
                    <a:pt x="195169" y="43200"/>
                  </a:lnTo>
                  <a:lnTo>
                    <a:pt x="235139" y="24822"/>
                  </a:lnTo>
                  <a:lnTo>
                    <a:pt x="277489" y="11264"/>
                  </a:lnTo>
                  <a:lnTo>
                    <a:pt x="321868" y="2874"/>
                  </a:lnTo>
                  <a:lnTo>
                    <a:pt x="367928" y="0"/>
                  </a:lnTo>
                  <a:lnTo>
                    <a:pt x="2332953" y="0"/>
                  </a:lnTo>
                  <a:lnTo>
                    <a:pt x="2379013" y="2874"/>
                  </a:lnTo>
                  <a:lnTo>
                    <a:pt x="2423393" y="11264"/>
                  </a:lnTo>
                  <a:lnTo>
                    <a:pt x="2465742" y="24822"/>
                  </a:lnTo>
                  <a:lnTo>
                    <a:pt x="2505712" y="43200"/>
                  </a:lnTo>
                  <a:lnTo>
                    <a:pt x="2542955" y="66047"/>
                  </a:lnTo>
                  <a:lnTo>
                    <a:pt x="2577123" y="93016"/>
                  </a:lnTo>
                  <a:lnTo>
                    <a:pt x="2607865" y="123759"/>
                  </a:lnTo>
                  <a:lnTo>
                    <a:pt x="2634835" y="157926"/>
                  </a:lnTo>
                  <a:lnTo>
                    <a:pt x="2657682" y="195169"/>
                  </a:lnTo>
                  <a:lnTo>
                    <a:pt x="2676059" y="235139"/>
                  </a:lnTo>
                  <a:lnTo>
                    <a:pt x="2689618" y="277489"/>
                  </a:lnTo>
                  <a:lnTo>
                    <a:pt x="2698008" y="321868"/>
                  </a:lnTo>
                  <a:lnTo>
                    <a:pt x="2700882" y="367921"/>
                  </a:lnTo>
                  <a:lnTo>
                    <a:pt x="2700882" y="6482390"/>
                  </a:lnTo>
                  <a:lnTo>
                    <a:pt x="2698008" y="6528443"/>
                  </a:lnTo>
                  <a:lnTo>
                    <a:pt x="2689618" y="6572823"/>
                  </a:lnTo>
                  <a:lnTo>
                    <a:pt x="2676059" y="6615172"/>
                  </a:lnTo>
                  <a:lnTo>
                    <a:pt x="2657682" y="6655142"/>
                  </a:lnTo>
                  <a:lnTo>
                    <a:pt x="2634835" y="6692385"/>
                  </a:lnTo>
                  <a:lnTo>
                    <a:pt x="2607865" y="6726553"/>
                  </a:lnTo>
                  <a:lnTo>
                    <a:pt x="2577123" y="6757295"/>
                  </a:lnTo>
                  <a:lnTo>
                    <a:pt x="2542955" y="6784264"/>
                  </a:lnTo>
                  <a:lnTo>
                    <a:pt x="2505712" y="6807112"/>
                  </a:lnTo>
                  <a:lnTo>
                    <a:pt x="2465742" y="6825489"/>
                  </a:lnTo>
                  <a:lnTo>
                    <a:pt x="2442375" y="6832970"/>
                  </a:lnTo>
                  <a:close/>
                </a:path>
              </a:pathLst>
            </a:custGeom>
            <a:solidFill>
              <a:srgbClr val="FFFFFF"/>
            </a:solidFill>
          </p:spPr>
          <p:txBody>
            <a:bodyPr wrap="square" lIns="0" tIns="0" rIns="0" bIns="0" rtlCol="0"/>
            <a:lstStyle/>
            <a:p>
              <a:endParaRPr/>
            </a:p>
          </p:txBody>
        </p:sp>
        <p:sp>
          <p:nvSpPr>
            <p:cNvPr id="14" name="object 14"/>
            <p:cNvSpPr/>
            <p:nvPr/>
          </p:nvSpPr>
          <p:spPr>
            <a:xfrm>
              <a:off x="15413137" y="7523134"/>
              <a:ext cx="2696210" cy="14604"/>
            </a:xfrm>
            <a:custGeom>
              <a:avLst/>
              <a:gdLst/>
              <a:ahLst/>
              <a:cxnLst/>
              <a:rect l="l" t="t" r="r" b="b"/>
              <a:pathLst>
                <a:path w="2696209" h="14604">
                  <a:moveTo>
                    <a:pt x="0" y="0"/>
                  </a:moveTo>
                  <a:lnTo>
                    <a:pt x="2695659" y="14259"/>
                  </a:lnTo>
                </a:path>
              </a:pathLst>
            </a:custGeom>
            <a:ln w="9524">
              <a:solidFill>
                <a:srgbClr val="323232"/>
              </a:solidFill>
            </a:ln>
          </p:spPr>
          <p:txBody>
            <a:bodyPr wrap="square" lIns="0" tIns="0" rIns="0" bIns="0" rtlCol="0"/>
            <a:lstStyle/>
            <a:p>
              <a:endParaRPr/>
            </a:p>
          </p:txBody>
        </p:sp>
      </p:grpSp>
      <p:pic>
        <p:nvPicPr>
          <p:cNvPr id="15" name="object 15"/>
          <p:cNvPicPr/>
          <p:nvPr/>
        </p:nvPicPr>
        <p:blipFill>
          <a:blip r:embed="rId2" cstate="print"/>
          <a:stretch>
            <a:fillRect/>
          </a:stretch>
        </p:blipFill>
        <p:spPr>
          <a:xfrm>
            <a:off x="5756301" y="2096259"/>
            <a:ext cx="3162299" cy="6734174"/>
          </a:xfrm>
          <a:prstGeom prst="rect">
            <a:avLst/>
          </a:prstGeom>
        </p:spPr>
      </p:pic>
      <p:pic>
        <p:nvPicPr>
          <p:cNvPr id="16" name="object 16"/>
          <p:cNvPicPr/>
          <p:nvPr/>
        </p:nvPicPr>
        <p:blipFill>
          <a:blip r:embed="rId3" cstate="print"/>
          <a:stretch>
            <a:fillRect/>
          </a:stretch>
        </p:blipFill>
        <p:spPr>
          <a:xfrm>
            <a:off x="9553984" y="3307648"/>
            <a:ext cx="76200" cy="76199"/>
          </a:xfrm>
          <a:prstGeom prst="rect">
            <a:avLst/>
          </a:prstGeom>
        </p:spPr>
      </p:pic>
      <p:pic>
        <p:nvPicPr>
          <p:cNvPr id="17" name="object 17"/>
          <p:cNvPicPr/>
          <p:nvPr/>
        </p:nvPicPr>
        <p:blipFill>
          <a:blip r:embed="rId3" cstate="print"/>
          <a:stretch>
            <a:fillRect/>
          </a:stretch>
        </p:blipFill>
        <p:spPr>
          <a:xfrm>
            <a:off x="9553984" y="3660073"/>
            <a:ext cx="76200" cy="76199"/>
          </a:xfrm>
          <a:prstGeom prst="rect">
            <a:avLst/>
          </a:prstGeom>
        </p:spPr>
      </p:pic>
      <p:pic>
        <p:nvPicPr>
          <p:cNvPr id="18" name="object 18"/>
          <p:cNvPicPr/>
          <p:nvPr/>
        </p:nvPicPr>
        <p:blipFill>
          <a:blip r:embed="rId3" cstate="print"/>
          <a:stretch>
            <a:fillRect/>
          </a:stretch>
        </p:blipFill>
        <p:spPr>
          <a:xfrm>
            <a:off x="9553984" y="4012498"/>
            <a:ext cx="76200" cy="76199"/>
          </a:xfrm>
          <a:prstGeom prst="rect">
            <a:avLst/>
          </a:prstGeom>
        </p:spPr>
      </p:pic>
      <p:sp>
        <p:nvSpPr>
          <p:cNvPr id="19" name="object 19"/>
          <p:cNvSpPr txBox="1"/>
          <p:nvPr/>
        </p:nvSpPr>
        <p:spPr>
          <a:xfrm>
            <a:off x="9645811" y="2051174"/>
            <a:ext cx="2360930" cy="2139315"/>
          </a:xfrm>
          <a:prstGeom prst="rect">
            <a:avLst/>
          </a:prstGeom>
        </p:spPr>
        <p:txBody>
          <a:bodyPr vert="horz" wrap="square" lIns="0" tIns="58419" rIns="0" bIns="0" rtlCol="0">
            <a:spAutoFit/>
          </a:bodyPr>
          <a:lstStyle/>
          <a:p>
            <a:pPr marL="12700" marR="287020">
              <a:lnSpc>
                <a:spcPts val="3300"/>
              </a:lnSpc>
              <a:spcBef>
                <a:spcPts val="459"/>
              </a:spcBef>
            </a:pPr>
            <a:r>
              <a:rPr sz="3000" b="1" spc="195" dirty="0">
                <a:solidFill>
                  <a:srgbClr val="055DD4"/>
                </a:solidFill>
                <a:latin typeface="Trebuchet MS"/>
                <a:cs typeface="Trebuchet MS"/>
              </a:rPr>
              <a:t>DROP</a:t>
            </a:r>
            <a:r>
              <a:rPr sz="3000" b="1" spc="-204" dirty="0">
                <a:solidFill>
                  <a:srgbClr val="055DD4"/>
                </a:solidFill>
                <a:latin typeface="Trebuchet MS"/>
                <a:cs typeface="Trebuchet MS"/>
              </a:rPr>
              <a:t> </a:t>
            </a:r>
            <a:r>
              <a:rPr sz="3000" b="1" spc="90" dirty="0">
                <a:solidFill>
                  <a:srgbClr val="055DD4"/>
                </a:solidFill>
                <a:latin typeface="Trebuchet MS"/>
                <a:cs typeface="Trebuchet MS"/>
              </a:rPr>
              <a:t>OF </a:t>
            </a:r>
            <a:r>
              <a:rPr sz="3000" b="1" spc="155" dirty="0">
                <a:solidFill>
                  <a:srgbClr val="055DD4"/>
                </a:solidFill>
                <a:latin typeface="Trebuchet MS"/>
                <a:cs typeface="Trebuchet MS"/>
              </a:rPr>
              <a:t>THE</a:t>
            </a:r>
            <a:r>
              <a:rPr sz="3000" b="1" spc="-210" dirty="0">
                <a:solidFill>
                  <a:srgbClr val="055DD4"/>
                </a:solidFill>
                <a:latin typeface="Trebuchet MS"/>
                <a:cs typeface="Trebuchet MS"/>
              </a:rPr>
              <a:t> </a:t>
            </a:r>
            <a:r>
              <a:rPr sz="3000" b="1" spc="290" dirty="0">
                <a:solidFill>
                  <a:srgbClr val="055DD4"/>
                </a:solidFill>
                <a:latin typeface="Trebuchet MS"/>
                <a:cs typeface="Trebuchet MS"/>
              </a:rPr>
              <a:t>ROWS</a:t>
            </a:r>
            <a:endParaRPr sz="3000">
              <a:latin typeface="Trebuchet MS"/>
              <a:cs typeface="Trebuchet MS"/>
            </a:endParaRPr>
          </a:p>
          <a:p>
            <a:pPr marL="130175" marR="5080">
              <a:lnSpc>
                <a:spcPct val="115599"/>
              </a:lnSpc>
              <a:spcBef>
                <a:spcPts val="1360"/>
              </a:spcBef>
            </a:pPr>
            <a:r>
              <a:rPr sz="2000" spc="135" dirty="0">
                <a:solidFill>
                  <a:srgbClr val="737373"/>
                </a:solidFill>
                <a:latin typeface="Trebuchet MS"/>
                <a:cs typeface="Trebuchet MS"/>
              </a:rPr>
              <a:t>TEMPERATURE </a:t>
            </a:r>
            <a:r>
              <a:rPr sz="2000" spc="130" dirty="0">
                <a:solidFill>
                  <a:srgbClr val="737373"/>
                </a:solidFill>
                <a:latin typeface="Trebuchet MS"/>
                <a:cs typeface="Trebuchet MS"/>
              </a:rPr>
              <a:t>HUMIDITY </a:t>
            </a:r>
            <a:r>
              <a:rPr sz="2000" spc="150" dirty="0">
                <a:solidFill>
                  <a:srgbClr val="737373"/>
                </a:solidFill>
                <a:latin typeface="Trebuchet MS"/>
                <a:cs typeface="Trebuchet MS"/>
              </a:rPr>
              <a:t>SUNRISE_SUNSET</a:t>
            </a:r>
            <a:endParaRPr sz="2000">
              <a:latin typeface="Trebuchet MS"/>
              <a:cs typeface="Trebuchet MS"/>
            </a:endParaRPr>
          </a:p>
        </p:txBody>
      </p:sp>
      <p:pic>
        <p:nvPicPr>
          <p:cNvPr id="20" name="object 20"/>
          <p:cNvPicPr/>
          <p:nvPr/>
        </p:nvPicPr>
        <p:blipFill>
          <a:blip r:embed="rId3" cstate="print"/>
          <a:stretch>
            <a:fillRect/>
          </a:stretch>
        </p:blipFill>
        <p:spPr>
          <a:xfrm>
            <a:off x="12710419" y="3674361"/>
            <a:ext cx="76200" cy="76199"/>
          </a:xfrm>
          <a:prstGeom prst="rect">
            <a:avLst/>
          </a:prstGeom>
        </p:spPr>
      </p:pic>
      <p:pic>
        <p:nvPicPr>
          <p:cNvPr id="21" name="object 21"/>
          <p:cNvPicPr/>
          <p:nvPr/>
        </p:nvPicPr>
        <p:blipFill>
          <a:blip r:embed="rId3" cstate="print"/>
          <a:stretch>
            <a:fillRect/>
          </a:stretch>
        </p:blipFill>
        <p:spPr>
          <a:xfrm>
            <a:off x="12710419" y="4026786"/>
            <a:ext cx="76200" cy="76199"/>
          </a:xfrm>
          <a:prstGeom prst="rect">
            <a:avLst/>
          </a:prstGeom>
        </p:spPr>
      </p:pic>
      <p:pic>
        <p:nvPicPr>
          <p:cNvPr id="22" name="object 22"/>
          <p:cNvPicPr/>
          <p:nvPr/>
        </p:nvPicPr>
        <p:blipFill>
          <a:blip r:embed="rId3" cstate="print"/>
          <a:stretch>
            <a:fillRect/>
          </a:stretch>
        </p:blipFill>
        <p:spPr>
          <a:xfrm>
            <a:off x="12710419" y="4379211"/>
            <a:ext cx="76200" cy="76199"/>
          </a:xfrm>
          <a:prstGeom prst="rect">
            <a:avLst/>
          </a:prstGeom>
        </p:spPr>
      </p:pic>
      <p:pic>
        <p:nvPicPr>
          <p:cNvPr id="23" name="object 23"/>
          <p:cNvPicPr/>
          <p:nvPr/>
        </p:nvPicPr>
        <p:blipFill>
          <a:blip r:embed="rId3" cstate="print"/>
          <a:stretch>
            <a:fillRect/>
          </a:stretch>
        </p:blipFill>
        <p:spPr>
          <a:xfrm>
            <a:off x="12710419" y="4731636"/>
            <a:ext cx="76200" cy="76199"/>
          </a:xfrm>
          <a:prstGeom prst="rect">
            <a:avLst/>
          </a:prstGeom>
        </p:spPr>
      </p:pic>
      <p:pic>
        <p:nvPicPr>
          <p:cNvPr id="24" name="object 24"/>
          <p:cNvPicPr/>
          <p:nvPr/>
        </p:nvPicPr>
        <p:blipFill>
          <a:blip r:embed="rId3" cstate="print"/>
          <a:stretch>
            <a:fillRect/>
          </a:stretch>
        </p:blipFill>
        <p:spPr>
          <a:xfrm>
            <a:off x="12710419" y="5084060"/>
            <a:ext cx="76200" cy="76199"/>
          </a:xfrm>
          <a:prstGeom prst="rect">
            <a:avLst/>
          </a:prstGeom>
        </p:spPr>
      </p:pic>
      <p:sp>
        <p:nvSpPr>
          <p:cNvPr id="25" name="object 25"/>
          <p:cNvSpPr txBox="1"/>
          <p:nvPr/>
        </p:nvSpPr>
        <p:spPr>
          <a:xfrm>
            <a:off x="12704003" y="2097020"/>
            <a:ext cx="2146300" cy="3164840"/>
          </a:xfrm>
          <a:prstGeom prst="rect">
            <a:avLst/>
          </a:prstGeom>
        </p:spPr>
        <p:txBody>
          <a:bodyPr vert="horz" wrap="square" lIns="0" tIns="58419" rIns="0" bIns="0" rtlCol="0">
            <a:spAutoFit/>
          </a:bodyPr>
          <a:lstStyle/>
          <a:p>
            <a:pPr marL="12700" marR="365760">
              <a:lnSpc>
                <a:spcPts val="3300"/>
              </a:lnSpc>
              <a:spcBef>
                <a:spcPts val="459"/>
              </a:spcBef>
            </a:pPr>
            <a:r>
              <a:rPr sz="3000" b="1" spc="295" dirty="0">
                <a:solidFill>
                  <a:srgbClr val="055DD4"/>
                </a:solidFill>
                <a:latin typeface="Trebuchet MS"/>
                <a:cs typeface="Trebuchet MS"/>
              </a:rPr>
              <a:t>MEAN</a:t>
            </a:r>
            <a:r>
              <a:rPr sz="3000" b="1" spc="-195" dirty="0">
                <a:solidFill>
                  <a:srgbClr val="055DD4"/>
                </a:solidFill>
                <a:latin typeface="Trebuchet MS"/>
                <a:cs typeface="Trebuchet MS"/>
              </a:rPr>
              <a:t> </a:t>
            </a:r>
            <a:r>
              <a:rPr sz="3000" b="1" spc="90" dirty="0">
                <a:solidFill>
                  <a:srgbClr val="055DD4"/>
                </a:solidFill>
                <a:latin typeface="Trebuchet MS"/>
                <a:cs typeface="Trebuchet MS"/>
              </a:rPr>
              <a:t>OF </a:t>
            </a:r>
            <a:r>
              <a:rPr sz="3000" b="1" spc="130" dirty="0">
                <a:solidFill>
                  <a:srgbClr val="055DD4"/>
                </a:solidFill>
                <a:latin typeface="Trebuchet MS"/>
                <a:cs typeface="Trebuchet MS"/>
              </a:rPr>
              <a:t>THE </a:t>
            </a:r>
            <a:r>
              <a:rPr sz="3000" b="1" spc="135" dirty="0">
                <a:solidFill>
                  <a:srgbClr val="055DD4"/>
                </a:solidFill>
                <a:latin typeface="Trebuchet MS"/>
                <a:cs typeface="Trebuchet MS"/>
              </a:rPr>
              <a:t>FEATURE</a:t>
            </a:r>
            <a:endParaRPr sz="3000">
              <a:latin typeface="Trebuchet MS"/>
              <a:cs typeface="Trebuchet MS"/>
            </a:endParaRPr>
          </a:p>
          <a:p>
            <a:pPr marL="228600" marR="5080">
              <a:lnSpc>
                <a:spcPct val="115599"/>
              </a:lnSpc>
              <a:spcBef>
                <a:spcPts val="585"/>
              </a:spcBef>
            </a:pPr>
            <a:r>
              <a:rPr sz="2000" spc="85" dirty="0">
                <a:solidFill>
                  <a:srgbClr val="737373"/>
                </a:solidFill>
                <a:latin typeface="Trebuchet MS"/>
                <a:cs typeface="Trebuchet MS"/>
              </a:rPr>
              <a:t>WIND_CHILL </a:t>
            </a:r>
            <a:r>
              <a:rPr sz="2000" spc="155" dirty="0">
                <a:solidFill>
                  <a:srgbClr val="737373"/>
                </a:solidFill>
                <a:latin typeface="Trebuchet MS"/>
                <a:cs typeface="Trebuchet MS"/>
              </a:rPr>
              <a:t>PRESSURE </a:t>
            </a:r>
            <a:r>
              <a:rPr sz="2000" spc="75" dirty="0">
                <a:solidFill>
                  <a:srgbClr val="737373"/>
                </a:solidFill>
                <a:latin typeface="Trebuchet MS"/>
                <a:cs typeface="Trebuchet MS"/>
              </a:rPr>
              <a:t>VISIBILITY </a:t>
            </a:r>
            <a:r>
              <a:rPr sz="2000" spc="114" dirty="0">
                <a:solidFill>
                  <a:srgbClr val="737373"/>
                </a:solidFill>
                <a:latin typeface="Trebuchet MS"/>
                <a:cs typeface="Trebuchet MS"/>
              </a:rPr>
              <a:t>WIND_SPEED </a:t>
            </a:r>
            <a:r>
              <a:rPr sz="2000" spc="95" dirty="0">
                <a:solidFill>
                  <a:srgbClr val="737373"/>
                </a:solidFill>
                <a:latin typeface="Trebuchet MS"/>
                <a:cs typeface="Trebuchet MS"/>
              </a:rPr>
              <a:t>PRECIPITATION</a:t>
            </a:r>
            <a:endParaRPr sz="2000">
              <a:latin typeface="Trebuchet MS"/>
              <a:cs typeface="Trebuchet MS"/>
            </a:endParaRPr>
          </a:p>
        </p:txBody>
      </p:sp>
      <p:sp>
        <p:nvSpPr>
          <p:cNvPr id="26" name="object 26"/>
          <p:cNvSpPr txBox="1">
            <a:spLocks noGrp="1"/>
          </p:cNvSpPr>
          <p:nvPr>
            <p:ph type="title"/>
          </p:nvPr>
        </p:nvSpPr>
        <p:spPr>
          <a:xfrm>
            <a:off x="284161" y="1002062"/>
            <a:ext cx="6466840" cy="939800"/>
          </a:xfrm>
          <a:prstGeom prst="rect">
            <a:avLst/>
          </a:prstGeom>
        </p:spPr>
        <p:txBody>
          <a:bodyPr vert="horz" wrap="square" lIns="0" tIns="12700" rIns="0" bIns="0" rtlCol="0">
            <a:spAutoFit/>
          </a:bodyPr>
          <a:lstStyle/>
          <a:p>
            <a:pPr marL="12700">
              <a:lnSpc>
                <a:spcPct val="100000"/>
              </a:lnSpc>
              <a:spcBef>
                <a:spcPts val="100"/>
              </a:spcBef>
            </a:pPr>
            <a:r>
              <a:rPr spc="420" dirty="0"/>
              <a:t>PREPROCESSING</a:t>
            </a:r>
          </a:p>
        </p:txBody>
      </p:sp>
      <p:sp>
        <p:nvSpPr>
          <p:cNvPr id="27" name="object 27"/>
          <p:cNvSpPr txBox="1"/>
          <p:nvPr/>
        </p:nvSpPr>
        <p:spPr>
          <a:xfrm>
            <a:off x="284161" y="2425486"/>
            <a:ext cx="4846320" cy="2006600"/>
          </a:xfrm>
          <a:prstGeom prst="rect">
            <a:avLst/>
          </a:prstGeom>
        </p:spPr>
        <p:txBody>
          <a:bodyPr vert="horz" wrap="square" lIns="0" tIns="12700" rIns="0" bIns="0" rtlCol="0">
            <a:spAutoFit/>
          </a:bodyPr>
          <a:lstStyle/>
          <a:p>
            <a:pPr marL="12700" marR="5080">
              <a:lnSpc>
                <a:spcPct val="116100"/>
              </a:lnSpc>
              <a:spcBef>
                <a:spcPts val="100"/>
              </a:spcBef>
            </a:pPr>
            <a:r>
              <a:rPr sz="2800" dirty="0">
                <a:solidFill>
                  <a:srgbClr val="737373"/>
                </a:solidFill>
                <a:latin typeface="Trebuchet MS"/>
                <a:cs typeface="Trebuchet MS"/>
              </a:rPr>
              <a:t>After</a:t>
            </a:r>
            <a:r>
              <a:rPr sz="2800" spc="-15" dirty="0">
                <a:solidFill>
                  <a:srgbClr val="737373"/>
                </a:solidFill>
                <a:latin typeface="Trebuchet MS"/>
                <a:cs typeface="Trebuchet MS"/>
              </a:rPr>
              <a:t> </a:t>
            </a:r>
            <a:r>
              <a:rPr sz="2800" spc="-45" dirty="0">
                <a:solidFill>
                  <a:srgbClr val="737373"/>
                </a:solidFill>
                <a:latin typeface="Trebuchet MS"/>
                <a:cs typeface="Trebuchet MS"/>
              </a:rPr>
              <a:t>all</a:t>
            </a:r>
            <a:r>
              <a:rPr sz="2800" spc="-10" dirty="0">
                <a:solidFill>
                  <a:srgbClr val="737373"/>
                </a:solidFill>
                <a:latin typeface="Trebuchet MS"/>
                <a:cs typeface="Trebuchet MS"/>
              </a:rPr>
              <a:t> </a:t>
            </a:r>
            <a:r>
              <a:rPr sz="2800" dirty="0">
                <a:solidFill>
                  <a:srgbClr val="737373"/>
                </a:solidFill>
                <a:latin typeface="Trebuchet MS"/>
                <a:cs typeface="Trebuchet MS"/>
              </a:rPr>
              <a:t>the</a:t>
            </a:r>
            <a:r>
              <a:rPr sz="2800" spc="-15" dirty="0">
                <a:solidFill>
                  <a:srgbClr val="737373"/>
                </a:solidFill>
                <a:latin typeface="Trebuchet MS"/>
                <a:cs typeface="Trebuchet MS"/>
              </a:rPr>
              <a:t> </a:t>
            </a:r>
            <a:r>
              <a:rPr sz="2800" spc="150" dirty="0">
                <a:solidFill>
                  <a:srgbClr val="737373"/>
                </a:solidFill>
                <a:latin typeface="Trebuchet MS"/>
                <a:cs typeface="Trebuchet MS"/>
              </a:rPr>
              <a:t>useless</a:t>
            </a:r>
            <a:r>
              <a:rPr sz="2800" spc="-10" dirty="0">
                <a:solidFill>
                  <a:srgbClr val="737373"/>
                </a:solidFill>
                <a:latin typeface="Trebuchet MS"/>
                <a:cs typeface="Trebuchet MS"/>
              </a:rPr>
              <a:t> </a:t>
            </a:r>
            <a:r>
              <a:rPr sz="2800" spc="55" dirty="0">
                <a:solidFill>
                  <a:srgbClr val="737373"/>
                </a:solidFill>
                <a:latin typeface="Trebuchet MS"/>
                <a:cs typeface="Trebuchet MS"/>
              </a:rPr>
              <a:t>features </a:t>
            </a:r>
            <a:r>
              <a:rPr sz="2800" spc="120" dirty="0">
                <a:solidFill>
                  <a:srgbClr val="737373"/>
                </a:solidFill>
                <a:latin typeface="Trebuchet MS"/>
                <a:cs typeface="Trebuchet MS"/>
              </a:rPr>
              <a:t>have</a:t>
            </a:r>
            <a:r>
              <a:rPr sz="2800" spc="-55" dirty="0">
                <a:solidFill>
                  <a:srgbClr val="737373"/>
                </a:solidFill>
                <a:latin typeface="Trebuchet MS"/>
                <a:cs typeface="Trebuchet MS"/>
              </a:rPr>
              <a:t> </a:t>
            </a:r>
            <a:r>
              <a:rPr sz="2800" spc="110" dirty="0">
                <a:solidFill>
                  <a:srgbClr val="737373"/>
                </a:solidFill>
                <a:latin typeface="Trebuchet MS"/>
                <a:cs typeface="Trebuchet MS"/>
              </a:rPr>
              <a:t>been</a:t>
            </a:r>
            <a:r>
              <a:rPr sz="2800" spc="-50" dirty="0">
                <a:solidFill>
                  <a:srgbClr val="737373"/>
                </a:solidFill>
                <a:latin typeface="Trebuchet MS"/>
                <a:cs typeface="Trebuchet MS"/>
              </a:rPr>
              <a:t> </a:t>
            </a:r>
            <a:r>
              <a:rPr sz="2800" spc="70" dirty="0">
                <a:solidFill>
                  <a:srgbClr val="737373"/>
                </a:solidFill>
                <a:latin typeface="Trebuchet MS"/>
                <a:cs typeface="Trebuchet MS"/>
              </a:rPr>
              <a:t>dropped,</a:t>
            </a:r>
            <a:r>
              <a:rPr sz="2800" spc="-50" dirty="0">
                <a:solidFill>
                  <a:srgbClr val="737373"/>
                </a:solidFill>
                <a:latin typeface="Trebuchet MS"/>
                <a:cs typeface="Trebuchet MS"/>
              </a:rPr>
              <a:t> </a:t>
            </a:r>
            <a:r>
              <a:rPr sz="2800" spc="-25" dirty="0">
                <a:solidFill>
                  <a:srgbClr val="737373"/>
                </a:solidFill>
                <a:latin typeface="Trebuchet MS"/>
                <a:cs typeface="Trebuchet MS"/>
              </a:rPr>
              <a:t>the </a:t>
            </a:r>
            <a:r>
              <a:rPr sz="2800" dirty="0">
                <a:solidFill>
                  <a:srgbClr val="737373"/>
                </a:solidFill>
                <a:latin typeface="Trebuchet MS"/>
                <a:cs typeface="Trebuchet MS"/>
              </a:rPr>
              <a:t>following</a:t>
            </a:r>
            <a:r>
              <a:rPr sz="2800" spc="75" dirty="0">
                <a:solidFill>
                  <a:srgbClr val="737373"/>
                </a:solidFill>
                <a:latin typeface="Trebuchet MS"/>
                <a:cs typeface="Trebuchet MS"/>
              </a:rPr>
              <a:t> </a:t>
            </a:r>
            <a:r>
              <a:rPr sz="2800" spc="110" dirty="0">
                <a:solidFill>
                  <a:srgbClr val="737373"/>
                </a:solidFill>
                <a:latin typeface="Trebuchet MS"/>
                <a:cs typeface="Trebuchet MS"/>
              </a:rPr>
              <a:t>step</a:t>
            </a:r>
            <a:r>
              <a:rPr sz="2800" spc="80" dirty="0">
                <a:solidFill>
                  <a:srgbClr val="737373"/>
                </a:solidFill>
                <a:latin typeface="Trebuchet MS"/>
                <a:cs typeface="Trebuchet MS"/>
              </a:rPr>
              <a:t> </a:t>
            </a:r>
            <a:r>
              <a:rPr sz="2800" spc="145" dirty="0">
                <a:solidFill>
                  <a:srgbClr val="737373"/>
                </a:solidFill>
                <a:latin typeface="Trebuchet MS"/>
                <a:cs typeface="Trebuchet MS"/>
              </a:rPr>
              <a:t>consists</a:t>
            </a:r>
            <a:r>
              <a:rPr sz="2800" spc="80" dirty="0">
                <a:solidFill>
                  <a:srgbClr val="737373"/>
                </a:solidFill>
                <a:latin typeface="Trebuchet MS"/>
                <a:cs typeface="Trebuchet MS"/>
              </a:rPr>
              <a:t> </a:t>
            </a:r>
            <a:r>
              <a:rPr sz="2800" spc="-25" dirty="0">
                <a:solidFill>
                  <a:srgbClr val="737373"/>
                </a:solidFill>
                <a:latin typeface="Trebuchet MS"/>
                <a:cs typeface="Trebuchet MS"/>
              </a:rPr>
              <a:t>in </a:t>
            </a:r>
            <a:r>
              <a:rPr sz="2800" spc="70" dirty="0">
                <a:solidFill>
                  <a:srgbClr val="737373"/>
                </a:solidFill>
                <a:latin typeface="Trebuchet MS"/>
                <a:cs typeface="Trebuchet MS"/>
              </a:rPr>
              <a:t>handling</a:t>
            </a:r>
            <a:r>
              <a:rPr sz="2800" spc="-10" dirty="0">
                <a:solidFill>
                  <a:srgbClr val="737373"/>
                </a:solidFill>
                <a:latin typeface="Trebuchet MS"/>
                <a:cs typeface="Trebuchet MS"/>
              </a:rPr>
              <a:t> </a:t>
            </a:r>
            <a:r>
              <a:rPr sz="2800" dirty="0">
                <a:solidFill>
                  <a:srgbClr val="737373"/>
                </a:solidFill>
                <a:latin typeface="Trebuchet MS"/>
                <a:cs typeface="Trebuchet MS"/>
              </a:rPr>
              <a:t>the</a:t>
            </a:r>
            <a:r>
              <a:rPr sz="2800" spc="-10" dirty="0">
                <a:solidFill>
                  <a:srgbClr val="737373"/>
                </a:solidFill>
                <a:latin typeface="Trebuchet MS"/>
                <a:cs typeface="Trebuchet MS"/>
              </a:rPr>
              <a:t> </a:t>
            </a:r>
            <a:r>
              <a:rPr sz="2800" spc="120" dirty="0">
                <a:solidFill>
                  <a:srgbClr val="737373"/>
                </a:solidFill>
                <a:latin typeface="Trebuchet MS"/>
                <a:cs typeface="Trebuchet MS"/>
              </a:rPr>
              <a:t>missing</a:t>
            </a:r>
            <a:r>
              <a:rPr sz="2800" spc="-10" dirty="0">
                <a:solidFill>
                  <a:srgbClr val="737373"/>
                </a:solidFill>
                <a:latin typeface="Trebuchet MS"/>
                <a:cs typeface="Trebuchet MS"/>
              </a:rPr>
              <a:t> </a:t>
            </a:r>
            <a:r>
              <a:rPr sz="2800" spc="35" dirty="0">
                <a:solidFill>
                  <a:srgbClr val="737373"/>
                </a:solidFill>
                <a:latin typeface="Trebuchet MS"/>
                <a:cs typeface="Trebuchet MS"/>
              </a:rPr>
              <a:t>values.</a:t>
            </a:r>
            <a:endParaRPr sz="2800">
              <a:latin typeface="Trebuchet MS"/>
              <a:cs typeface="Trebuchet MS"/>
            </a:endParaRPr>
          </a:p>
        </p:txBody>
      </p:sp>
      <p:sp>
        <p:nvSpPr>
          <p:cNvPr id="28" name="object 28"/>
          <p:cNvSpPr txBox="1"/>
          <p:nvPr/>
        </p:nvSpPr>
        <p:spPr>
          <a:xfrm>
            <a:off x="284161" y="4901985"/>
            <a:ext cx="5018405" cy="1016000"/>
          </a:xfrm>
          <a:prstGeom prst="rect">
            <a:avLst/>
          </a:prstGeom>
        </p:spPr>
        <p:txBody>
          <a:bodyPr vert="horz" wrap="square" lIns="0" tIns="12700" rIns="0" bIns="0" rtlCol="0">
            <a:spAutoFit/>
          </a:bodyPr>
          <a:lstStyle/>
          <a:p>
            <a:pPr marL="12700" marR="5080">
              <a:lnSpc>
                <a:spcPct val="116100"/>
              </a:lnSpc>
              <a:spcBef>
                <a:spcPts val="100"/>
              </a:spcBef>
            </a:pPr>
            <a:r>
              <a:rPr sz="2800" spc="229" dirty="0">
                <a:solidFill>
                  <a:srgbClr val="737373"/>
                </a:solidFill>
                <a:latin typeface="Trebuchet MS"/>
                <a:cs typeface="Trebuchet MS"/>
              </a:rPr>
              <a:t>A</a:t>
            </a:r>
            <a:r>
              <a:rPr sz="2800" spc="-80" dirty="0">
                <a:solidFill>
                  <a:srgbClr val="737373"/>
                </a:solidFill>
                <a:latin typeface="Trebuchet MS"/>
                <a:cs typeface="Trebuchet MS"/>
              </a:rPr>
              <a:t> </a:t>
            </a:r>
            <a:r>
              <a:rPr sz="2800" dirty="0">
                <a:solidFill>
                  <a:srgbClr val="737373"/>
                </a:solidFill>
                <a:latin typeface="Trebuchet MS"/>
                <a:cs typeface="Trebuchet MS"/>
              </a:rPr>
              <a:t>total</a:t>
            </a:r>
            <a:r>
              <a:rPr sz="2800" spc="-75" dirty="0">
                <a:solidFill>
                  <a:srgbClr val="737373"/>
                </a:solidFill>
                <a:latin typeface="Trebuchet MS"/>
                <a:cs typeface="Trebuchet MS"/>
              </a:rPr>
              <a:t> </a:t>
            </a:r>
            <a:r>
              <a:rPr sz="2800" spc="60" dirty="0">
                <a:solidFill>
                  <a:srgbClr val="737373"/>
                </a:solidFill>
                <a:latin typeface="Trebuchet MS"/>
                <a:cs typeface="Trebuchet MS"/>
              </a:rPr>
              <a:t>of</a:t>
            </a:r>
            <a:r>
              <a:rPr sz="2800" spc="-75" dirty="0">
                <a:solidFill>
                  <a:srgbClr val="737373"/>
                </a:solidFill>
                <a:latin typeface="Trebuchet MS"/>
                <a:cs typeface="Trebuchet MS"/>
              </a:rPr>
              <a:t> </a:t>
            </a:r>
            <a:r>
              <a:rPr sz="2800" spc="260" dirty="0">
                <a:solidFill>
                  <a:srgbClr val="737373"/>
                </a:solidFill>
                <a:latin typeface="Trebuchet MS"/>
                <a:cs typeface="Trebuchet MS"/>
              </a:rPr>
              <a:t>9</a:t>
            </a:r>
            <a:r>
              <a:rPr sz="2800" spc="-75" dirty="0">
                <a:solidFill>
                  <a:srgbClr val="737373"/>
                </a:solidFill>
                <a:latin typeface="Trebuchet MS"/>
                <a:cs typeface="Trebuchet MS"/>
              </a:rPr>
              <a:t> </a:t>
            </a:r>
            <a:r>
              <a:rPr sz="2800" spc="65" dirty="0">
                <a:solidFill>
                  <a:srgbClr val="737373"/>
                </a:solidFill>
                <a:latin typeface="Trebuchet MS"/>
                <a:cs typeface="Trebuchet MS"/>
              </a:rPr>
              <a:t>features</a:t>
            </a:r>
            <a:r>
              <a:rPr sz="2800" spc="-75" dirty="0">
                <a:solidFill>
                  <a:srgbClr val="737373"/>
                </a:solidFill>
                <a:latin typeface="Trebuchet MS"/>
                <a:cs typeface="Trebuchet MS"/>
              </a:rPr>
              <a:t> </a:t>
            </a:r>
            <a:r>
              <a:rPr sz="2800" spc="60" dirty="0">
                <a:solidFill>
                  <a:srgbClr val="737373"/>
                </a:solidFill>
                <a:latin typeface="Trebuchet MS"/>
                <a:cs typeface="Trebuchet MS"/>
              </a:rPr>
              <a:t>were </a:t>
            </a:r>
            <a:r>
              <a:rPr sz="2800" spc="70" dirty="0">
                <a:solidFill>
                  <a:srgbClr val="737373"/>
                </a:solidFill>
                <a:latin typeface="Trebuchet MS"/>
                <a:cs typeface="Trebuchet MS"/>
              </a:rPr>
              <a:t>detected</a:t>
            </a:r>
            <a:r>
              <a:rPr sz="2800" spc="-45" dirty="0">
                <a:solidFill>
                  <a:srgbClr val="737373"/>
                </a:solidFill>
                <a:latin typeface="Trebuchet MS"/>
                <a:cs typeface="Trebuchet MS"/>
              </a:rPr>
              <a:t> </a:t>
            </a:r>
            <a:r>
              <a:rPr sz="2800" dirty="0">
                <a:solidFill>
                  <a:srgbClr val="737373"/>
                </a:solidFill>
                <a:latin typeface="Trebuchet MS"/>
                <a:cs typeface="Trebuchet MS"/>
              </a:rPr>
              <a:t>to</a:t>
            </a:r>
            <a:r>
              <a:rPr sz="2800" spc="-40" dirty="0">
                <a:solidFill>
                  <a:srgbClr val="737373"/>
                </a:solidFill>
                <a:latin typeface="Trebuchet MS"/>
                <a:cs typeface="Trebuchet MS"/>
              </a:rPr>
              <a:t> </a:t>
            </a:r>
            <a:r>
              <a:rPr sz="2800" spc="120" dirty="0">
                <a:solidFill>
                  <a:srgbClr val="737373"/>
                </a:solidFill>
                <a:latin typeface="Trebuchet MS"/>
                <a:cs typeface="Trebuchet MS"/>
              </a:rPr>
              <a:t>have</a:t>
            </a:r>
            <a:r>
              <a:rPr sz="2800" spc="-40" dirty="0">
                <a:solidFill>
                  <a:srgbClr val="737373"/>
                </a:solidFill>
                <a:latin typeface="Trebuchet MS"/>
                <a:cs typeface="Trebuchet MS"/>
              </a:rPr>
              <a:t> </a:t>
            </a:r>
            <a:r>
              <a:rPr sz="2800" spc="229" dirty="0">
                <a:solidFill>
                  <a:srgbClr val="737373"/>
                </a:solidFill>
                <a:latin typeface="Trebuchet MS"/>
                <a:cs typeface="Trebuchet MS"/>
              </a:rPr>
              <a:t>NaN</a:t>
            </a:r>
            <a:r>
              <a:rPr sz="2800" spc="-40" dirty="0">
                <a:solidFill>
                  <a:srgbClr val="737373"/>
                </a:solidFill>
                <a:latin typeface="Trebuchet MS"/>
                <a:cs typeface="Trebuchet MS"/>
              </a:rPr>
              <a:t> </a:t>
            </a:r>
            <a:r>
              <a:rPr sz="2800" spc="35" dirty="0">
                <a:solidFill>
                  <a:srgbClr val="737373"/>
                </a:solidFill>
                <a:latin typeface="Trebuchet MS"/>
                <a:cs typeface="Trebuchet MS"/>
              </a:rPr>
              <a:t>values.</a:t>
            </a:r>
            <a:endParaRPr sz="2800">
              <a:latin typeface="Trebuchet MS"/>
              <a:cs typeface="Trebuchet MS"/>
            </a:endParaRPr>
          </a:p>
        </p:txBody>
      </p:sp>
      <p:pic>
        <p:nvPicPr>
          <p:cNvPr id="29" name="object 29"/>
          <p:cNvPicPr/>
          <p:nvPr/>
        </p:nvPicPr>
        <p:blipFill>
          <a:blip r:embed="rId3" cstate="print"/>
          <a:stretch>
            <a:fillRect/>
          </a:stretch>
        </p:blipFill>
        <p:spPr>
          <a:xfrm>
            <a:off x="15617891" y="3674361"/>
            <a:ext cx="76200" cy="76199"/>
          </a:xfrm>
          <a:prstGeom prst="rect">
            <a:avLst/>
          </a:prstGeom>
        </p:spPr>
      </p:pic>
      <p:sp>
        <p:nvSpPr>
          <p:cNvPr id="30" name="object 30"/>
          <p:cNvSpPr txBox="1"/>
          <p:nvPr/>
        </p:nvSpPr>
        <p:spPr>
          <a:xfrm>
            <a:off x="15827392" y="2097020"/>
            <a:ext cx="2188845" cy="2107565"/>
          </a:xfrm>
          <a:prstGeom prst="rect">
            <a:avLst/>
          </a:prstGeom>
        </p:spPr>
        <p:txBody>
          <a:bodyPr vert="horz" wrap="square" lIns="0" tIns="58419" rIns="0" bIns="0" rtlCol="0">
            <a:spAutoFit/>
          </a:bodyPr>
          <a:lstStyle/>
          <a:p>
            <a:pPr marL="57150" marR="353060">
              <a:lnSpc>
                <a:spcPts val="3300"/>
              </a:lnSpc>
              <a:spcBef>
                <a:spcPts val="459"/>
              </a:spcBef>
            </a:pPr>
            <a:r>
              <a:rPr sz="3000" b="1" spc="280" dirty="0">
                <a:solidFill>
                  <a:srgbClr val="055DD4"/>
                </a:solidFill>
                <a:latin typeface="Trebuchet MS"/>
                <a:cs typeface="Trebuchet MS"/>
              </a:rPr>
              <a:t>MODE</a:t>
            </a:r>
            <a:r>
              <a:rPr sz="3000" b="1" spc="-195" dirty="0">
                <a:solidFill>
                  <a:srgbClr val="055DD4"/>
                </a:solidFill>
                <a:latin typeface="Trebuchet MS"/>
                <a:cs typeface="Trebuchet MS"/>
              </a:rPr>
              <a:t> </a:t>
            </a:r>
            <a:r>
              <a:rPr sz="3000" b="1" spc="90" dirty="0">
                <a:solidFill>
                  <a:srgbClr val="055DD4"/>
                </a:solidFill>
                <a:latin typeface="Trebuchet MS"/>
                <a:cs typeface="Trebuchet MS"/>
              </a:rPr>
              <a:t>OF </a:t>
            </a:r>
            <a:r>
              <a:rPr sz="3000" b="1" spc="130" dirty="0">
                <a:solidFill>
                  <a:srgbClr val="055DD4"/>
                </a:solidFill>
                <a:latin typeface="Trebuchet MS"/>
                <a:cs typeface="Trebuchet MS"/>
              </a:rPr>
              <a:t>THE </a:t>
            </a:r>
            <a:r>
              <a:rPr sz="3000" b="1" spc="135" dirty="0">
                <a:solidFill>
                  <a:srgbClr val="055DD4"/>
                </a:solidFill>
                <a:latin typeface="Trebuchet MS"/>
                <a:cs typeface="Trebuchet MS"/>
              </a:rPr>
              <a:t>FEATURE</a:t>
            </a:r>
            <a:endParaRPr sz="3000">
              <a:latin typeface="Trebuchet MS"/>
              <a:cs typeface="Trebuchet MS"/>
            </a:endParaRPr>
          </a:p>
          <a:p>
            <a:pPr marL="12700" marR="5080">
              <a:lnSpc>
                <a:spcPct val="115599"/>
              </a:lnSpc>
              <a:spcBef>
                <a:spcPts val="585"/>
              </a:spcBef>
            </a:pPr>
            <a:r>
              <a:rPr sz="2000" spc="110" dirty="0">
                <a:solidFill>
                  <a:srgbClr val="737373"/>
                </a:solidFill>
                <a:latin typeface="Trebuchet MS"/>
                <a:cs typeface="Trebuchet MS"/>
              </a:rPr>
              <a:t>WEATHER_CONDI </a:t>
            </a:r>
            <a:r>
              <a:rPr sz="2000" spc="90" dirty="0">
                <a:solidFill>
                  <a:srgbClr val="737373"/>
                </a:solidFill>
                <a:latin typeface="Trebuchet MS"/>
                <a:cs typeface="Trebuchet MS"/>
              </a:rPr>
              <a:t>TION</a:t>
            </a:r>
            <a:endParaRPr sz="20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51220" y="2482801"/>
            <a:ext cx="104775" cy="104774"/>
          </a:xfrm>
          <a:prstGeom prst="rect">
            <a:avLst/>
          </a:prstGeom>
        </p:spPr>
      </p:pic>
      <p:pic>
        <p:nvPicPr>
          <p:cNvPr id="3" name="object 3"/>
          <p:cNvPicPr/>
          <p:nvPr/>
        </p:nvPicPr>
        <p:blipFill>
          <a:blip r:embed="rId2" cstate="print"/>
          <a:stretch>
            <a:fillRect/>
          </a:stretch>
        </p:blipFill>
        <p:spPr>
          <a:xfrm>
            <a:off x="1351220" y="4292551"/>
            <a:ext cx="104775" cy="104774"/>
          </a:xfrm>
          <a:prstGeom prst="rect">
            <a:avLst/>
          </a:prstGeom>
        </p:spPr>
      </p:pic>
      <p:pic>
        <p:nvPicPr>
          <p:cNvPr id="4" name="object 4"/>
          <p:cNvPicPr/>
          <p:nvPr/>
        </p:nvPicPr>
        <p:blipFill>
          <a:blip r:embed="rId3" cstate="print"/>
          <a:stretch>
            <a:fillRect/>
          </a:stretch>
        </p:blipFill>
        <p:spPr>
          <a:xfrm>
            <a:off x="1351220" y="7950151"/>
            <a:ext cx="104775" cy="104774"/>
          </a:xfrm>
          <a:prstGeom prst="rect">
            <a:avLst/>
          </a:prstGeom>
        </p:spPr>
      </p:pic>
      <p:sp>
        <p:nvSpPr>
          <p:cNvPr id="5" name="object 5"/>
          <p:cNvSpPr txBox="1"/>
          <p:nvPr/>
        </p:nvSpPr>
        <p:spPr>
          <a:xfrm>
            <a:off x="1043245" y="1774128"/>
            <a:ext cx="16205200" cy="7778750"/>
          </a:xfrm>
          <a:prstGeom prst="rect">
            <a:avLst/>
          </a:prstGeom>
        </p:spPr>
        <p:txBody>
          <a:bodyPr vert="horz" wrap="square" lIns="0" tIns="73660" rIns="0" bIns="0" rtlCol="0">
            <a:spAutoFit/>
          </a:bodyPr>
          <a:lstStyle/>
          <a:p>
            <a:pPr marL="12700">
              <a:lnSpc>
                <a:spcPct val="100000"/>
              </a:lnSpc>
              <a:spcBef>
                <a:spcPts val="580"/>
              </a:spcBef>
            </a:pPr>
            <a:r>
              <a:rPr sz="2600" b="1" spc="130" dirty="0">
                <a:solidFill>
                  <a:srgbClr val="737373"/>
                </a:solidFill>
                <a:latin typeface="Trebuchet MS"/>
                <a:cs typeface="Trebuchet MS"/>
              </a:rPr>
              <a:t>RESULT</a:t>
            </a:r>
            <a:endParaRPr sz="2600">
              <a:latin typeface="Trebuchet MS"/>
              <a:cs typeface="Trebuchet MS"/>
            </a:endParaRPr>
          </a:p>
          <a:p>
            <a:pPr marL="573405" marR="532130">
              <a:lnSpc>
                <a:spcPct val="115399"/>
              </a:lnSpc>
            </a:pPr>
            <a:r>
              <a:rPr sz="2600" dirty="0">
                <a:solidFill>
                  <a:srgbClr val="737373"/>
                </a:solidFill>
                <a:latin typeface="Trebuchet MS"/>
                <a:cs typeface="Trebuchet MS"/>
              </a:rPr>
              <a:t>After</a:t>
            </a:r>
            <a:r>
              <a:rPr sz="2600" spc="-5" dirty="0">
                <a:solidFill>
                  <a:srgbClr val="737373"/>
                </a:solidFill>
                <a:latin typeface="Trebuchet MS"/>
                <a:cs typeface="Trebuchet MS"/>
              </a:rPr>
              <a:t> </a:t>
            </a:r>
            <a:r>
              <a:rPr sz="2600" dirty="0">
                <a:solidFill>
                  <a:srgbClr val="737373"/>
                </a:solidFill>
                <a:latin typeface="Trebuchet MS"/>
                <a:cs typeface="Trebuchet MS"/>
              </a:rPr>
              <a:t>the</a:t>
            </a:r>
            <a:r>
              <a:rPr sz="2600" spc="-5" dirty="0">
                <a:solidFill>
                  <a:srgbClr val="737373"/>
                </a:solidFill>
                <a:latin typeface="Trebuchet MS"/>
                <a:cs typeface="Trebuchet MS"/>
              </a:rPr>
              <a:t> </a:t>
            </a:r>
            <a:r>
              <a:rPr sz="2600" spc="114" dirty="0">
                <a:solidFill>
                  <a:srgbClr val="737373"/>
                </a:solidFill>
                <a:latin typeface="Trebuchet MS"/>
                <a:cs typeface="Trebuchet MS"/>
              </a:rPr>
              <a:t>preprocessing</a:t>
            </a:r>
            <a:r>
              <a:rPr sz="2600" spc="-5" dirty="0">
                <a:solidFill>
                  <a:srgbClr val="737373"/>
                </a:solidFill>
                <a:latin typeface="Trebuchet MS"/>
                <a:cs typeface="Trebuchet MS"/>
              </a:rPr>
              <a:t> </a:t>
            </a:r>
            <a:r>
              <a:rPr sz="2600" spc="140" dirty="0">
                <a:solidFill>
                  <a:srgbClr val="737373"/>
                </a:solidFill>
                <a:latin typeface="Trebuchet MS"/>
                <a:cs typeface="Trebuchet MS"/>
              </a:rPr>
              <a:t>steps</a:t>
            </a:r>
            <a:r>
              <a:rPr sz="2600" spc="-5" dirty="0">
                <a:solidFill>
                  <a:srgbClr val="737373"/>
                </a:solidFill>
                <a:latin typeface="Trebuchet MS"/>
                <a:cs typeface="Trebuchet MS"/>
              </a:rPr>
              <a:t> </a:t>
            </a:r>
            <a:r>
              <a:rPr sz="2600" spc="55" dirty="0">
                <a:solidFill>
                  <a:srgbClr val="737373"/>
                </a:solidFill>
                <a:latin typeface="Trebuchet MS"/>
                <a:cs typeface="Trebuchet MS"/>
              </a:rPr>
              <a:t>of</a:t>
            </a:r>
            <a:r>
              <a:rPr sz="2600" spc="-5" dirty="0">
                <a:solidFill>
                  <a:srgbClr val="737373"/>
                </a:solidFill>
                <a:latin typeface="Trebuchet MS"/>
                <a:cs typeface="Trebuchet MS"/>
              </a:rPr>
              <a:t> </a:t>
            </a:r>
            <a:r>
              <a:rPr sz="2600" dirty="0">
                <a:solidFill>
                  <a:srgbClr val="737373"/>
                </a:solidFill>
                <a:latin typeface="Trebuchet MS"/>
                <a:cs typeface="Trebuchet MS"/>
              </a:rPr>
              <a:t>the</a:t>
            </a:r>
            <a:r>
              <a:rPr sz="2600" spc="-5" dirty="0">
                <a:solidFill>
                  <a:srgbClr val="737373"/>
                </a:solidFill>
                <a:latin typeface="Trebuchet MS"/>
                <a:cs typeface="Trebuchet MS"/>
              </a:rPr>
              <a:t> </a:t>
            </a:r>
            <a:r>
              <a:rPr sz="2600" spc="90" dirty="0">
                <a:solidFill>
                  <a:srgbClr val="737373"/>
                </a:solidFill>
                <a:latin typeface="Trebuchet MS"/>
                <a:cs typeface="Trebuchet MS"/>
              </a:rPr>
              <a:t>previous</a:t>
            </a:r>
            <a:r>
              <a:rPr sz="2600" spc="-5" dirty="0">
                <a:solidFill>
                  <a:srgbClr val="737373"/>
                </a:solidFill>
                <a:latin typeface="Trebuchet MS"/>
                <a:cs typeface="Trebuchet MS"/>
              </a:rPr>
              <a:t> </a:t>
            </a:r>
            <a:r>
              <a:rPr sz="2600" spc="90" dirty="0">
                <a:solidFill>
                  <a:srgbClr val="737373"/>
                </a:solidFill>
                <a:latin typeface="Trebuchet MS"/>
                <a:cs typeface="Trebuchet MS"/>
              </a:rPr>
              <a:t>slides</a:t>
            </a:r>
            <a:r>
              <a:rPr sz="2600" spc="-5" dirty="0">
                <a:solidFill>
                  <a:srgbClr val="737373"/>
                </a:solidFill>
                <a:latin typeface="Trebuchet MS"/>
                <a:cs typeface="Trebuchet MS"/>
              </a:rPr>
              <a:t> </a:t>
            </a:r>
            <a:r>
              <a:rPr sz="2600" dirty="0">
                <a:solidFill>
                  <a:srgbClr val="737373"/>
                </a:solidFill>
                <a:latin typeface="Trebuchet MS"/>
                <a:cs typeface="Trebuchet MS"/>
              </a:rPr>
              <a:t>that</a:t>
            </a:r>
            <a:r>
              <a:rPr sz="2600" spc="-5" dirty="0">
                <a:solidFill>
                  <a:srgbClr val="737373"/>
                </a:solidFill>
                <a:latin typeface="Trebuchet MS"/>
                <a:cs typeface="Trebuchet MS"/>
              </a:rPr>
              <a:t> </a:t>
            </a:r>
            <a:r>
              <a:rPr sz="2600" spc="75" dirty="0">
                <a:solidFill>
                  <a:srgbClr val="737373"/>
                </a:solidFill>
                <a:latin typeface="Trebuchet MS"/>
                <a:cs typeface="Trebuchet MS"/>
              </a:rPr>
              <a:t>were</a:t>
            </a:r>
            <a:r>
              <a:rPr sz="2600" spc="-5" dirty="0">
                <a:solidFill>
                  <a:srgbClr val="737373"/>
                </a:solidFill>
                <a:latin typeface="Trebuchet MS"/>
                <a:cs typeface="Trebuchet MS"/>
              </a:rPr>
              <a:t> </a:t>
            </a:r>
            <a:r>
              <a:rPr sz="2600" dirty="0">
                <a:solidFill>
                  <a:srgbClr val="737373"/>
                </a:solidFill>
                <a:latin typeface="Trebuchet MS"/>
                <a:cs typeface="Trebuchet MS"/>
              </a:rPr>
              <a:t>carried</a:t>
            </a:r>
            <a:r>
              <a:rPr sz="2600" spc="-5" dirty="0">
                <a:solidFill>
                  <a:srgbClr val="737373"/>
                </a:solidFill>
                <a:latin typeface="Trebuchet MS"/>
                <a:cs typeface="Trebuchet MS"/>
              </a:rPr>
              <a:t> </a:t>
            </a:r>
            <a:r>
              <a:rPr sz="2600" dirty="0">
                <a:solidFill>
                  <a:srgbClr val="737373"/>
                </a:solidFill>
                <a:latin typeface="Trebuchet MS"/>
                <a:cs typeface="Trebuchet MS"/>
              </a:rPr>
              <a:t>out,</a:t>
            </a:r>
            <a:r>
              <a:rPr sz="2600" spc="-5" dirty="0">
                <a:solidFill>
                  <a:srgbClr val="737373"/>
                </a:solidFill>
                <a:latin typeface="Trebuchet MS"/>
                <a:cs typeface="Trebuchet MS"/>
              </a:rPr>
              <a:t> </a:t>
            </a:r>
            <a:r>
              <a:rPr sz="2600" dirty="0">
                <a:solidFill>
                  <a:srgbClr val="737373"/>
                </a:solidFill>
                <a:latin typeface="Trebuchet MS"/>
                <a:cs typeface="Trebuchet MS"/>
              </a:rPr>
              <a:t>the</a:t>
            </a:r>
            <a:r>
              <a:rPr sz="2600" spc="-5" dirty="0">
                <a:solidFill>
                  <a:srgbClr val="737373"/>
                </a:solidFill>
                <a:latin typeface="Trebuchet MS"/>
                <a:cs typeface="Trebuchet MS"/>
              </a:rPr>
              <a:t> </a:t>
            </a:r>
            <a:r>
              <a:rPr sz="2600" spc="75" dirty="0">
                <a:solidFill>
                  <a:srgbClr val="737373"/>
                </a:solidFill>
                <a:latin typeface="Trebuchet MS"/>
                <a:cs typeface="Trebuchet MS"/>
              </a:rPr>
              <a:t>dataset</a:t>
            </a:r>
            <a:r>
              <a:rPr sz="2600" spc="-5" dirty="0">
                <a:solidFill>
                  <a:srgbClr val="737373"/>
                </a:solidFill>
                <a:latin typeface="Trebuchet MS"/>
                <a:cs typeface="Trebuchet MS"/>
              </a:rPr>
              <a:t> </a:t>
            </a:r>
            <a:r>
              <a:rPr sz="2600" spc="55" dirty="0">
                <a:solidFill>
                  <a:srgbClr val="737373"/>
                </a:solidFill>
                <a:latin typeface="Trebuchet MS"/>
                <a:cs typeface="Trebuchet MS"/>
              </a:rPr>
              <a:t>contained </a:t>
            </a:r>
            <a:r>
              <a:rPr sz="2600" spc="75" dirty="0">
                <a:solidFill>
                  <a:srgbClr val="737373"/>
                </a:solidFill>
                <a:latin typeface="Trebuchet MS"/>
                <a:cs typeface="Trebuchet MS"/>
              </a:rPr>
              <a:t>about</a:t>
            </a:r>
            <a:r>
              <a:rPr sz="2600" spc="-60" dirty="0">
                <a:solidFill>
                  <a:srgbClr val="737373"/>
                </a:solidFill>
                <a:latin typeface="Trebuchet MS"/>
                <a:cs typeface="Trebuchet MS"/>
              </a:rPr>
              <a:t> </a:t>
            </a:r>
            <a:r>
              <a:rPr sz="2600" spc="50" dirty="0">
                <a:solidFill>
                  <a:srgbClr val="737373"/>
                </a:solidFill>
                <a:latin typeface="Trebuchet MS"/>
                <a:cs typeface="Trebuchet MS"/>
              </a:rPr>
              <a:t>2.5</a:t>
            </a:r>
            <a:r>
              <a:rPr sz="2600" spc="-60" dirty="0">
                <a:solidFill>
                  <a:srgbClr val="737373"/>
                </a:solidFill>
                <a:latin typeface="Trebuchet MS"/>
                <a:cs typeface="Trebuchet MS"/>
              </a:rPr>
              <a:t> </a:t>
            </a:r>
            <a:r>
              <a:rPr sz="2600" spc="-25" dirty="0">
                <a:solidFill>
                  <a:srgbClr val="737373"/>
                </a:solidFill>
                <a:latin typeface="Trebuchet MS"/>
                <a:cs typeface="Trebuchet MS"/>
              </a:rPr>
              <a:t>million</a:t>
            </a:r>
            <a:r>
              <a:rPr sz="2600" spc="-55" dirty="0">
                <a:solidFill>
                  <a:srgbClr val="737373"/>
                </a:solidFill>
                <a:latin typeface="Trebuchet MS"/>
                <a:cs typeface="Trebuchet MS"/>
              </a:rPr>
              <a:t> </a:t>
            </a:r>
            <a:r>
              <a:rPr sz="2600" spc="145" dirty="0">
                <a:solidFill>
                  <a:srgbClr val="737373"/>
                </a:solidFill>
                <a:latin typeface="Trebuchet MS"/>
                <a:cs typeface="Trebuchet MS"/>
              </a:rPr>
              <a:t>rows</a:t>
            </a:r>
            <a:r>
              <a:rPr sz="2600" spc="-60" dirty="0">
                <a:solidFill>
                  <a:srgbClr val="737373"/>
                </a:solidFill>
                <a:latin typeface="Trebuchet MS"/>
                <a:cs typeface="Trebuchet MS"/>
              </a:rPr>
              <a:t> </a:t>
            </a:r>
            <a:r>
              <a:rPr sz="2600" spc="110" dirty="0">
                <a:solidFill>
                  <a:srgbClr val="737373"/>
                </a:solidFill>
                <a:latin typeface="Trebuchet MS"/>
                <a:cs typeface="Trebuchet MS"/>
              </a:rPr>
              <a:t>and</a:t>
            </a:r>
            <a:r>
              <a:rPr sz="2600" spc="-55" dirty="0">
                <a:solidFill>
                  <a:srgbClr val="737373"/>
                </a:solidFill>
                <a:latin typeface="Trebuchet MS"/>
                <a:cs typeface="Trebuchet MS"/>
              </a:rPr>
              <a:t> </a:t>
            </a:r>
            <a:r>
              <a:rPr sz="2600" spc="245" dirty="0">
                <a:solidFill>
                  <a:srgbClr val="737373"/>
                </a:solidFill>
                <a:latin typeface="Trebuchet MS"/>
                <a:cs typeface="Trebuchet MS"/>
              </a:rPr>
              <a:t>24</a:t>
            </a:r>
            <a:r>
              <a:rPr sz="2600" spc="-60" dirty="0">
                <a:solidFill>
                  <a:srgbClr val="737373"/>
                </a:solidFill>
                <a:latin typeface="Trebuchet MS"/>
                <a:cs typeface="Trebuchet MS"/>
              </a:rPr>
              <a:t> </a:t>
            </a:r>
            <a:r>
              <a:rPr sz="2600" spc="-10" dirty="0">
                <a:solidFill>
                  <a:srgbClr val="737373"/>
                </a:solidFill>
                <a:latin typeface="Trebuchet MS"/>
                <a:cs typeface="Trebuchet MS"/>
              </a:rPr>
              <a:t>features.</a:t>
            </a:r>
            <a:endParaRPr sz="2600">
              <a:latin typeface="Trebuchet MS"/>
              <a:cs typeface="Trebuchet MS"/>
            </a:endParaRPr>
          </a:p>
          <a:p>
            <a:pPr>
              <a:lnSpc>
                <a:spcPct val="100000"/>
              </a:lnSpc>
              <a:spcBef>
                <a:spcPts val="35"/>
              </a:spcBef>
            </a:pPr>
            <a:endParaRPr sz="3350">
              <a:latin typeface="Trebuchet MS"/>
              <a:cs typeface="Trebuchet MS"/>
            </a:endParaRPr>
          </a:p>
          <a:p>
            <a:pPr marL="12700">
              <a:lnSpc>
                <a:spcPct val="100000"/>
              </a:lnSpc>
              <a:spcBef>
                <a:spcPts val="5"/>
              </a:spcBef>
            </a:pPr>
            <a:r>
              <a:rPr sz="2600" b="1" spc="175" dirty="0">
                <a:solidFill>
                  <a:srgbClr val="737373"/>
                </a:solidFill>
                <a:latin typeface="Trebuchet MS"/>
                <a:cs typeface="Trebuchet MS"/>
              </a:rPr>
              <a:t>SEVERITY</a:t>
            </a:r>
            <a:r>
              <a:rPr sz="2600" b="1" spc="-180" dirty="0">
                <a:solidFill>
                  <a:srgbClr val="737373"/>
                </a:solidFill>
                <a:latin typeface="Trebuchet MS"/>
                <a:cs typeface="Trebuchet MS"/>
              </a:rPr>
              <a:t> </a:t>
            </a:r>
            <a:r>
              <a:rPr sz="2600" b="1" spc="130" dirty="0">
                <a:solidFill>
                  <a:srgbClr val="737373"/>
                </a:solidFill>
                <a:latin typeface="Trebuchet MS"/>
                <a:cs typeface="Trebuchet MS"/>
              </a:rPr>
              <a:t>INDEX</a:t>
            </a:r>
            <a:endParaRPr sz="2600">
              <a:latin typeface="Trebuchet MS"/>
              <a:cs typeface="Trebuchet MS"/>
            </a:endParaRPr>
          </a:p>
          <a:p>
            <a:pPr marL="573405" marR="5080">
              <a:lnSpc>
                <a:spcPct val="115399"/>
              </a:lnSpc>
            </a:pPr>
            <a:r>
              <a:rPr sz="2600" spc="150" dirty="0">
                <a:solidFill>
                  <a:srgbClr val="737373"/>
                </a:solidFill>
                <a:latin typeface="Trebuchet MS"/>
                <a:cs typeface="Trebuchet MS"/>
              </a:rPr>
              <a:t>Upon</a:t>
            </a:r>
            <a:r>
              <a:rPr sz="2600" spc="-35" dirty="0">
                <a:solidFill>
                  <a:srgbClr val="737373"/>
                </a:solidFill>
                <a:latin typeface="Trebuchet MS"/>
                <a:cs typeface="Trebuchet MS"/>
              </a:rPr>
              <a:t> </a:t>
            </a:r>
            <a:r>
              <a:rPr sz="2600" dirty="0">
                <a:solidFill>
                  <a:srgbClr val="737373"/>
                </a:solidFill>
                <a:latin typeface="Trebuchet MS"/>
                <a:cs typeface="Trebuchet MS"/>
              </a:rPr>
              <a:t>futher</a:t>
            </a:r>
            <a:r>
              <a:rPr sz="2600" spc="-30" dirty="0">
                <a:solidFill>
                  <a:srgbClr val="737373"/>
                </a:solidFill>
                <a:latin typeface="Trebuchet MS"/>
                <a:cs typeface="Trebuchet MS"/>
              </a:rPr>
              <a:t> </a:t>
            </a:r>
            <a:r>
              <a:rPr sz="2600" spc="60" dirty="0">
                <a:solidFill>
                  <a:srgbClr val="737373"/>
                </a:solidFill>
                <a:latin typeface="Trebuchet MS"/>
                <a:cs typeface="Trebuchet MS"/>
              </a:rPr>
              <a:t>inspection</a:t>
            </a:r>
            <a:r>
              <a:rPr sz="2600" spc="-30" dirty="0">
                <a:solidFill>
                  <a:srgbClr val="737373"/>
                </a:solidFill>
                <a:latin typeface="Trebuchet MS"/>
                <a:cs typeface="Trebuchet MS"/>
              </a:rPr>
              <a:t> </a:t>
            </a:r>
            <a:r>
              <a:rPr sz="2600" spc="55" dirty="0">
                <a:solidFill>
                  <a:srgbClr val="737373"/>
                </a:solidFill>
                <a:latin typeface="Trebuchet MS"/>
                <a:cs typeface="Trebuchet MS"/>
              </a:rPr>
              <a:t>of</a:t>
            </a:r>
            <a:r>
              <a:rPr sz="2600" spc="-30" dirty="0">
                <a:solidFill>
                  <a:srgbClr val="737373"/>
                </a:solidFill>
                <a:latin typeface="Trebuchet MS"/>
                <a:cs typeface="Trebuchet MS"/>
              </a:rPr>
              <a:t> </a:t>
            </a:r>
            <a:r>
              <a:rPr sz="2600" dirty="0">
                <a:solidFill>
                  <a:srgbClr val="737373"/>
                </a:solidFill>
                <a:latin typeface="Trebuchet MS"/>
                <a:cs typeface="Trebuchet MS"/>
              </a:rPr>
              <a:t>the</a:t>
            </a:r>
            <a:r>
              <a:rPr sz="2600" spc="-35" dirty="0">
                <a:solidFill>
                  <a:srgbClr val="737373"/>
                </a:solidFill>
                <a:latin typeface="Trebuchet MS"/>
                <a:cs typeface="Trebuchet MS"/>
              </a:rPr>
              <a:t> </a:t>
            </a:r>
            <a:r>
              <a:rPr sz="2600" spc="75" dirty="0">
                <a:solidFill>
                  <a:srgbClr val="737373"/>
                </a:solidFill>
                <a:latin typeface="Trebuchet MS"/>
                <a:cs typeface="Trebuchet MS"/>
              </a:rPr>
              <a:t>Severity</a:t>
            </a:r>
            <a:r>
              <a:rPr sz="2600" spc="-30" dirty="0">
                <a:solidFill>
                  <a:srgbClr val="737373"/>
                </a:solidFill>
                <a:latin typeface="Trebuchet MS"/>
                <a:cs typeface="Trebuchet MS"/>
              </a:rPr>
              <a:t> </a:t>
            </a:r>
            <a:r>
              <a:rPr sz="2600" dirty="0">
                <a:solidFill>
                  <a:srgbClr val="737373"/>
                </a:solidFill>
                <a:latin typeface="Trebuchet MS"/>
                <a:cs typeface="Trebuchet MS"/>
              </a:rPr>
              <a:t>feature,</a:t>
            </a:r>
            <a:r>
              <a:rPr sz="2600" spc="-30" dirty="0">
                <a:solidFill>
                  <a:srgbClr val="737373"/>
                </a:solidFill>
                <a:latin typeface="Trebuchet MS"/>
                <a:cs typeface="Trebuchet MS"/>
              </a:rPr>
              <a:t> </a:t>
            </a:r>
            <a:r>
              <a:rPr sz="2600" spc="-90" dirty="0">
                <a:solidFill>
                  <a:srgbClr val="737373"/>
                </a:solidFill>
                <a:latin typeface="Trebuchet MS"/>
                <a:cs typeface="Trebuchet MS"/>
              </a:rPr>
              <a:t>it</a:t>
            </a:r>
            <a:r>
              <a:rPr sz="2600" spc="-30" dirty="0">
                <a:solidFill>
                  <a:srgbClr val="737373"/>
                </a:solidFill>
                <a:latin typeface="Trebuchet MS"/>
                <a:cs typeface="Trebuchet MS"/>
              </a:rPr>
              <a:t> </a:t>
            </a:r>
            <a:r>
              <a:rPr sz="2600" spc="75" dirty="0">
                <a:solidFill>
                  <a:srgbClr val="737373"/>
                </a:solidFill>
                <a:latin typeface="Trebuchet MS"/>
                <a:cs typeface="Trebuchet MS"/>
              </a:rPr>
              <a:t>could</a:t>
            </a:r>
            <a:r>
              <a:rPr sz="2600" spc="-30" dirty="0">
                <a:solidFill>
                  <a:srgbClr val="737373"/>
                </a:solidFill>
                <a:latin typeface="Trebuchet MS"/>
                <a:cs typeface="Trebuchet MS"/>
              </a:rPr>
              <a:t> </a:t>
            </a:r>
            <a:r>
              <a:rPr sz="2600" spc="114" dirty="0">
                <a:solidFill>
                  <a:srgbClr val="737373"/>
                </a:solidFill>
                <a:latin typeface="Trebuchet MS"/>
                <a:cs typeface="Trebuchet MS"/>
              </a:rPr>
              <a:t>be</a:t>
            </a:r>
            <a:r>
              <a:rPr sz="2600" spc="-35" dirty="0">
                <a:solidFill>
                  <a:srgbClr val="737373"/>
                </a:solidFill>
                <a:latin typeface="Trebuchet MS"/>
                <a:cs typeface="Trebuchet MS"/>
              </a:rPr>
              <a:t> </a:t>
            </a:r>
            <a:r>
              <a:rPr sz="2600" spc="130" dirty="0">
                <a:solidFill>
                  <a:srgbClr val="737373"/>
                </a:solidFill>
                <a:latin typeface="Trebuchet MS"/>
                <a:cs typeface="Trebuchet MS"/>
              </a:rPr>
              <a:t>observed</a:t>
            </a:r>
            <a:r>
              <a:rPr sz="2600" spc="-30" dirty="0">
                <a:solidFill>
                  <a:srgbClr val="737373"/>
                </a:solidFill>
                <a:latin typeface="Trebuchet MS"/>
                <a:cs typeface="Trebuchet MS"/>
              </a:rPr>
              <a:t> </a:t>
            </a:r>
            <a:r>
              <a:rPr sz="2600" dirty="0">
                <a:solidFill>
                  <a:srgbClr val="737373"/>
                </a:solidFill>
                <a:latin typeface="Trebuchet MS"/>
                <a:cs typeface="Trebuchet MS"/>
              </a:rPr>
              <a:t>that</a:t>
            </a:r>
            <a:r>
              <a:rPr sz="2600" spc="-30" dirty="0">
                <a:solidFill>
                  <a:srgbClr val="737373"/>
                </a:solidFill>
                <a:latin typeface="Trebuchet MS"/>
                <a:cs typeface="Trebuchet MS"/>
              </a:rPr>
              <a:t> </a:t>
            </a:r>
            <a:r>
              <a:rPr sz="2600" dirty="0">
                <a:solidFill>
                  <a:srgbClr val="737373"/>
                </a:solidFill>
                <a:latin typeface="Trebuchet MS"/>
                <a:cs typeface="Trebuchet MS"/>
              </a:rPr>
              <a:t>the</a:t>
            </a:r>
            <a:r>
              <a:rPr sz="2600" spc="-30" dirty="0">
                <a:solidFill>
                  <a:srgbClr val="737373"/>
                </a:solidFill>
                <a:latin typeface="Trebuchet MS"/>
                <a:cs typeface="Trebuchet MS"/>
              </a:rPr>
              <a:t> </a:t>
            </a:r>
            <a:r>
              <a:rPr sz="2600" spc="150" dirty="0">
                <a:solidFill>
                  <a:srgbClr val="737373"/>
                </a:solidFill>
                <a:latin typeface="Trebuchet MS"/>
                <a:cs typeface="Trebuchet MS"/>
              </a:rPr>
              <a:t>classes</a:t>
            </a:r>
            <a:r>
              <a:rPr sz="2600" spc="-30" dirty="0">
                <a:solidFill>
                  <a:srgbClr val="737373"/>
                </a:solidFill>
                <a:latin typeface="Trebuchet MS"/>
                <a:cs typeface="Trebuchet MS"/>
              </a:rPr>
              <a:t> </a:t>
            </a:r>
            <a:r>
              <a:rPr sz="2600" spc="95" dirty="0">
                <a:solidFill>
                  <a:srgbClr val="737373"/>
                </a:solidFill>
                <a:latin typeface="Trebuchet MS"/>
                <a:cs typeface="Trebuchet MS"/>
              </a:rPr>
              <a:t>associated  </a:t>
            </a:r>
            <a:r>
              <a:rPr sz="2600" dirty="0">
                <a:solidFill>
                  <a:srgbClr val="737373"/>
                </a:solidFill>
                <a:latin typeface="Trebuchet MS"/>
                <a:cs typeface="Trebuchet MS"/>
              </a:rPr>
              <a:t>with</a:t>
            </a:r>
            <a:r>
              <a:rPr sz="2600" spc="-35" dirty="0">
                <a:solidFill>
                  <a:srgbClr val="737373"/>
                </a:solidFill>
                <a:latin typeface="Trebuchet MS"/>
                <a:cs typeface="Trebuchet MS"/>
              </a:rPr>
              <a:t> </a:t>
            </a:r>
            <a:r>
              <a:rPr sz="2600" dirty="0">
                <a:solidFill>
                  <a:srgbClr val="737373"/>
                </a:solidFill>
                <a:latin typeface="Trebuchet MS"/>
                <a:cs typeface="Trebuchet MS"/>
              </a:rPr>
              <a:t>the</a:t>
            </a:r>
            <a:r>
              <a:rPr sz="2600" spc="-35" dirty="0">
                <a:solidFill>
                  <a:srgbClr val="737373"/>
                </a:solidFill>
                <a:latin typeface="Trebuchet MS"/>
                <a:cs typeface="Trebuchet MS"/>
              </a:rPr>
              <a:t> </a:t>
            </a:r>
            <a:r>
              <a:rPr sz="2600" spc="90" dirty="0">
                <a:solidFill>
                  <a:srgbClr val="737373"/>
                </a:solidFill>
                <a:latin typeface="Trebuchet MS"/>
                <a:cs typeface="Trebuchet MS"/>
              </a:rPr>
              <a:t>values</a:t>
            </a:r>
            <a:r>
              <a:rPr sz="2600" spc="-35" dirty="0">
                <a:solidFill>
                  <a:srgbClr val="737373"/>
                </a:solidFill>
                <a:latin typeface="Trebuchet MS"/>
                <a:cs typeface="Trebuchet MS"/>
              </a:rPr>
              <a:t> </a:t>
            </a:r>
            <a:r>
              <a:rPr sz="2600" spc="-225" dirty="0">
                <a:solidFill>
                  <a:srgbClr val="737373"/>
                </a:solidFill>
                <a:latin typeface="Trebuchet MS"/>
                <a:cs typeface="Trebuchet MS"/>
              </a:rPr>
              <a:t>1</a:t>
            </a:r>
            <a:r>
              <a:rPr sz="2600" spc="-35" dirty="0">
                <a:solidFill>
                  <a:srgbClr val="737373"/>
                </a:solidFill>
                <a:latin typeface="Trebuchet MS"/>
                <a:cs typeface="Trebuchet MS"/>
              </a:rPr>
              <a:t> </a:t>
            </a:r>
            <a:r>
              <a:rPr sz="2600" spc="110" dirty="0">
                <a:solidFill>
                  <a:srgbClr val="737373"/>
                </a:solidFill>
                <a:latin typeface="Trebuchet MS"/>
                <a:cs typeface="Trebuchet MS"/>
              </a:rPr>
              <a:t>and</a:t>
            </a:r>
            <a:r>
              <a:rPr sz="2600" spc="-35" dirty="0">
                <a:solidFill>
                  <a:srgbClr val="737373"/>
                </a:solidFill>
                <a:latin typeface="Trebuchet MS"/>
                <a:cs typeface="Trebuchet MS"/>
              </a:rPr>
              <a:t> </a:t>
            </a:r>
            <a:r>
              <a:rPr sz="2600" spc="300" dirty="0">
                <a:solidFill>
                  <a:srgbClr val="737373"/>
                </a:solidFill>
                <a:latin typeface="Trebuchet MS"/>
                <a:cs typeface="Trebuchet MS"/>
              </a:rPr>
              <a:t>4</a:t>
            </a:r>
            <a:r>
              <a:rPr sz="2600" spc="-30" dirty="0">
                <a:solidFill>
                  <a:srgbClr val="737373"/>
                </a:solidFill>
                <a:latin typeface="Trebuchet MS"/>
                <a:cs typeface="Trebuchet MS"/>
              </a:rPr>
              <a:t> </a:t>
            </a:r>
            <a:r>
              <a:rPr sz="2600" spc="75" dirty="0">
                <a:solidFill>
                  <a:srgbClr val="737373"/>
                </a:solidFill>
                <a:latin typeface="Trebuchet MS"/>
                <a:cs typeface="Trebuchet MS"/>
              </a:rPr>
              <a:t>were</a:t>
            </a:r>
            <a:r>
              <a:rPr sz="2600" spc="-35" dirty="0">
                <a:solidFill>
                  <a:srgbClr val="737373"/>
                </a:solidFill>
                <a:latin typeface="Trebuchet MS"/>
                <a:cs typeface="Trebuchet MS"/>
              </a:rPr>
              <a:t> </a:t>
            </a:r>
            <a:r>
              <a:rPr sz="2600" spc="90" dirty="0">
                <a:solidFill>
                  <a:srgbClr val="737373"/>
                </a:solidFill>
                <a:latin typeface="Trebuchet MS"/>
                <a:cs typeface="Trebuchet MS"/>
              </a:rPr>
              <a:t>very</a:t>
            </a:r>
            <a:r>
              <a:rPr sz="2600" spc="-35" dirty="0">
                <a:solidFill>
                  <a:srgbClr val="737373"/>
                </a:solidFill>
                <a:latin typeface="Trebuchet MS"/>
                <a:cs typeface="Trebuchet MS"/>
              </a:rPr>
              <a:t> </a:t>
            </a:r>
            <a:r>
              <a:rPr sz="2600" dirty="0">
                <a:solidFill>
                  <a:srgbClr val="737373"/>
                </a:solidFill>
                <a:latin typeface="Trebuchet MS"/>
                <a:cs typeface="Trebuchet MS"/>
              </a:rPr>
              <a:t>few,</a:t>
            </a:r>
            <a:r>
              <a:rPr sz="2600" spc="-35" dirty="0">
                <a:solidFill>
                  <a:srgbClr val="737373"/>
                </a:solidFill>
                <a:latin typeface="Trebuchet MS"/>
                <a:cs typeface="Trebuchet MS"/>
              </a:rPr>
              <a:t> </a:t>
            </a:r>
            <a:r>
              <a:rPr sz="2600" dirty="0">
                <a:solidFill>
                  <a:srgbClr val="737373"/>
                </a:solidFill>
                <a:latin typeface="Trebuchet MS"/>
                <a:cs typeface="Trebuchet MS"/>
              </a:rPr>
              <a:t>infact</a:t>
            </a:r>
            <a:r>
              <a:rPr sz="2600" spc="-35" dirty="0">
                <a:solidFill>
                  <a:srgbClr val="737373"/>
                </a:solidFill>
                <a:latin typeface="Trebuchet MS"/>
                <a:cs typeface="Trebuchet MS"/>
              </a:rPr>
              <a:t> </a:t>
            </a:r>
            <a:r>
              <a:rPr sz="2600" dirty="0">
                <a:solidFill>
                  <a:srgbClr val="737373"/>
                </a:solidFill>
                <a:latin typeface="Trebuchet MS"/>
                <a:cs typeface="Trebuchet MS"/>
              </a:rPr>
              <a:t>the</a:t>
            </a:r>
            <a:r>
              <a:rPr sz="2600" spc="-35" dirty="0">
                <a:solidFill>
                  <a:srgbClr val="737373"/>
                </a:solidFill>
                <a:latin typeface="Trebuchet MS"/>
                <a:cs typeface="Trebuchet MS"/>
              </a:rPr>
              <a:t> </a:t>
            </a:r>
            <a:r>
              <a:rPr sz="2600" spc="-20" dirty="0">
                <a:solidFill>
                  <a:srgbClr val="737373"/>
                </a:solidFill>
                <a:latin typeface="Trebuchet MS"/>
                <a:cs typeface="Trebuchet MS"/>
              </a:rPr>
              <a:t>latter</a:t>
            </a:r>
            <a:r>
              <a:rPr sz="2600" spc="-30" dirty="0">
                <a:solidFill>
                  <a:srgbClr val="737373"/>
                </a:solidFill>
                <a:latin typeface="Trebuchet MS"/>
                <a:cs typeface="Trebuchet MS"/>
              </a:rPr>
              <a:t> </a:t>
            </a:r>
            <a:r>
              <a:rPr sz="2600" spc="185" dirty="0">
                <a:solidFill>
                  <a:srgbClr val="737373"/>
                </a:solidFill>
                <a:latin typeface="Trebuchet MS"/>
                <a:cs typeface="Trebuchet MS"/>
              </a:rPr>
              <a:t>was</a:t>
            </a:r>
            <a:r>
              <a:rPr sz="2600" spc="-35" dirty="0">
                <a:solidFill>
                  <a:srgbClr val="737373"/>
                </a:solidFill>
                <a:latin typeface="Trebuchet MS"/>
                <a:cs typeface="Trebuchet MS"/>
              </a:rPr>
              <a:t> </a:t>
            </a:r>
            <a:r>
              <a:rPr sz="2600" spc="55" dirty="0">
                <a:solidFill>
                  <a:srgbClr val="737373"/>
                </a:solidFill>
                <a:latin typeface="Trebuchet MS"/>
                <a:cs typeface="Trebuchet MS"/>
              </a:rPr>
              <a:t>only</a:t>
            </a:r>
            <a:r>
              <a:rPr sz="2600" spc="-35" dirty="0">
                <a:solidFill>
                  <a:srgbClr val="737373"/>
                </a:solidFill>
                <a:latin typeface="Trebuchet MS"/>
                <a:cs typeface="Trebuchet MS"/>
              </a:rPr>
              <a:t> </a:t>
            </a:r>
            <a:r>
              <a:rPr sz="2600" spc="80" dirty="0">
                <a:solidFill>
                  <a:srgbClr val="737373"/>
                </a:solidFill>
                <a:latin typeface="Trebuchet MS"/>
                <a:cs typeface="Trebuchet MS"/>
              </a:rPr>
              <a:t>present</a:t>
            </a:r>
            <a:r>
              <a:rPr sz="2600" spc="-35" dirty="0">
                <a:solidFill>
                  <a:srgbClr val="737373"/>
                </a:solidFill>
                <a:latin typeface="Trebuchet MS"/>
                <a:cs typeface="Trebuchet MS"/>
              </a:rPr>
              <a:t> </a:t>
            </a:r>
            <a:r>
              <a:rPr sz="2600" dirty="0">
                <a:solidFill>
                  <a:srgbClr val="737373"/>
                </a:solidFill>
                <a:latin typeface="Trebuchet MS"/>
                <a:cs typeface="Trebuchet MS"/>
              </a:rPr>
              <a:t>in</a:t>
            </a:r>
            <a:r>
              <a:rPr sz="2600" spc="-35" dirty="0">
                <a:solidFill>
                  <a:srgbClr val="737373"/>
                </a:solidFill>
                <a:latin typeface="Trebuchet MS"/>
                <a:cs typeface="Trebuchet MS"/>
              </a:rPr>
              <a:t> </a:t>
            </a:r>
            <a:r>
              <a:rPr sz="2600" spc="240" dirty="0">
                <a:solidFill>
                  <a:srgbClr val="737373"/>
                </a:solidFill>
                <a:latin typeface="Trebuchet MS"/>
                <a:cs typeface="Trebuchet MS"/>
              </a:rPr>
              <a:t>26000</a:t>
            </a:r>
            <a:r>
              <a:rPr sz="2600" spc="-35" dirty="0">
                <a:solidFill>
                  <a:srgbClr val="737373"/>
                </a:solidFill>
                <a:latin typeface="Trebuchet MS"/>
                <a:cs typeface="Trebuchet MS"/>
              </a:rPr>
              <a:t> </a:t>
            </a:r>
            <a:r>
              <a:rPr sz="2600" spc="65" dirty="0">
                <a:solidFill>
                  <a:srgbClr val="737373"/>
                </a:solidFill>
                <a:latin typeface="Trebuchet MS"/>
                <a:cs typeface="Trebuchet MS"/>
              </a:rPr>
              <a:t>records,</a:t>
            </a:r>
            <a:r>
              <a:rPr sz="2600" spc="-30" dirty="0">
                <a:solidFill>
                  <a:srgbClr val="737373"/>
                </a:solidFill>
                <a:latin typeface="Trebuchet MS"/>
                <a:cs typeface="Trebuchet MS"/>
              </a:rPr>
              <a:t> </a:t>
            </a:r>
            <a:r>
              <a:rPr sz="2600" dirty="0">
                <a:solidFill>
                  <a:srgbClr val="737373"/>
                </a:solidFill>
                <a:latin typeface="Trebuchet MS"/>
                <a:cs typeface="Trebuchet MS"/>
              </a:rPr>
              <a:t>while</a:t>
            </a:r>
            <a:r>
              <a:rPr sz="2600" spc="-35" dirty="0">
                <a:solidFill>
                  <a:srgbClr val="737373"/>
                </a:solidFill>
                <a:latin typeface="Trebuchet MS"/>
                <a:cs typeface="Trebuchet MS"/>
              </a:rPr>
              <a:t> </a:t>
            </a:r>
            <a:r>
              <a:rPr sz="2600" spc="-25" dirty="0">
                <a:solidFill>
                  <a:srgbClr val="737373"/>
                </a:solidFill>
                <a:latin typeface="Trebuchet MS"/>
                <a:cs typeface="Trebuchet MS"/>
              </a:rPr>
              <a:t>the </a:t>
            </a:r>
            <a:r>
              <a:rPr sz="2600" spc="150" dirty="0">
                <a:solidFill>
                  <a:srgbClr val="737373"/>
                </a:solidFill>
                <a:latin typeface="Trebuchet MS"/>
                <a:cs typeface="Trebuchet MS"/>
              </a:rPr>
              <a:t>classes</a:t>
            </a:r>
            <a:r>
              <a:rPr sz="2600" spc="-5" dirty="0">
                <a:solidFill>
                  <a:srgbClr val="737373"/>
                </a:solidFill>
                <a:latin typeface="Trebuchet MS"/>
                <a:cs typeface="Trebuchet MS"/>
              </a:rPr>
              <a:t> </a:t>
            </a:r>
            <a:r>
              <a:rPr sz="2600" dirty="0">
                <a:solidFill>
                  <a:srgbClr val="737373"/>
                </a:solidFill>
                <a:latin typeface="Trebuchet MS"/>
                <a:cs typeface="Trebuchet MS"/>
              </a:rPr>
              <a:t>for</a:t>
            </a:r>
            <a:r>
              <a:rPr sz="2600" spc="-5" dirty="0">
                <a:solidFill>
                  <a:srgbClr val="737373"/>
                </a:solidFill>
                <a:latin typeface="Trebuchet MS"/>
                <a:cs typeface="Trebuchet MS"/>
              </a:rPr>
              <a:t> </a:t>
            </a:r>
            <a:r>
              <a:rPr sz="2600" spc="200" dirty="0">
                <a:solidFill>
                  <a:srgbClr val="737373"/>
                </a:solidFill>
                <a:latin typeface="Trebuchet MS"/>
                <a:cs typeface="Trebuchet MS"/>
              </a:rPr>
              <a:t>2</a:t>
            </a:r>
            <a:r>
              <a:rPr sz="2600" spc="-5" dirty="0">
                <a:solidFill>
                  <a:srgbClr val="737373"/>
                </a:solidFill>
                <a:latin typeface="Trebuchet MS"/>
                <a:cs typeface="Trebuchet MS"/>
              </a:rPr>
              <a:t> </a:t>
            </a:r>
            <a:r>
              <a:rPr sz="2600" spc="110" dirty="0">
                <a:solidFill>
                  <a:srgbClr val="737373"/>
                </a:solidFill>
                <a:latin typeface="Trebuchet MS"/>
                <a:cs typeface="Trebuchet MS"/>
              </a:rPr>
              <a:t>and</a:t>
            </a:r>
            <a:r>
              <a:rPr sz="2600" spc="-5" dirty="0">
                <a:solidFill>
                  <a:srgbClr val="737373"/>
                </a:solidFill>
                <a:latin typeface="Trebuchet MS"/>
                <a:cs typeface="Trebuchet MS"/>
              </a:rPr>
              <a:t> </a:t>
            </a:r>
            <a:r>
              <a:rPr sz="2600" spc="285" dirty="0">
                <a:solidFill>
                  <a:srgbClr val="737373"/>
                </a:solidFill>
                <a:latin typeface="Trebuchet MS"/>
                <a:cs typeface="Trebuchet MS"/>
              </a:rPr>
              <a:t>3</a:t>
            </a:r>
            <a:r>
              <a:rPr sz="2600" dirty="0">
                <a:solidFill>
                  <a:srgbClr val="737373"/>
                </a:solidFill>
                <a:latin typeface="Trebuchet MS"/>
                <a:cs typeface="Trebuchet MS"/>
              </a:rPr>
              <a:t> </a:t>
            </a:r>
            <a:r>
              <a:rPr sz="2600" spc="75" dirty="0">
                <a:solidFill>
                  <a:srgbClr val="737373"/>
                </a:solidFill>
                <a:latin typeface="Trebuchet MS"/>
                <a:cs typeface="Trebuchet MS"/>
              </a:rPr>
              <a:t>were</a:t>
            </a:r>
            <a:r>
              <a:rPr sz="2600" spc="-5" dirty="0">
                <a:solidFill>
                  <a:srgbClr val="737373"/>
                </a:solidFill>
                <a:latin typeface="Trebuchet MS"/>
                <a:cs typeface="Trebuchet MS"/>
              </a:rPr>
              <a:t> </a:t>
            </a:r>
            <a:r>
              <a:rPr sz="2600" spc="70" dirty="0">
                <a:solidFill>
                  <a:srgbClr val="737373"/>
                </a:solidFill>
                <a:latin typeface="Trebuchet MS"/>
                <a:cs typeface="Trebuchet MS"/>
              </a:rPr>
              <a:t>more</a:t>
            </a:r>
            <a:r>
              <a:rPr sz="2600" spc="-5" dirty="0">
                <a:solidFill>
                  <a:srgbClr val="737373"/>
                </a:solidFill>
                <a:latin typeface="Trebuchet MS"/>
                <a:cs typeface="Trebuchet MS"/>
              </a:rPr>
              <a:t> </a:t>
            </a:r>
            <a:r>
              <a:rPr sz="2600" spc="80" dirty="0">
                <a:solidFill>
                  <a:srgbClr val="737373"/>
                </a:solidFill>
                <a:latin typeface="Trebuchet MS"/>
                <a:cs typeface="Trebuchet MS"/>
              </a:rPr>
              <a:t>present</a:t>
            </a:r>
            <a:r>
              <a:rPr sz="2600" spc="-5" dirty="0">
                <a:solidFill>
                  <a:srgbClr val="737373"/>
                </a:solidFill>
                <a:latin typeface="Trebuchet MS"/>
                <a:cs typeface="Trebuchet MS"/>
              </a:rPr>
              <a:t> </a:t>
            </a:r>
            <a:r>
              <a:rPr sz="2600" dirty="0">
                <a:solidFill>
                  <a:srgbClr val="737373"/>
                </a:solidFill>
                <a:latin typeface="Trebuchet MS"/>
                <a:cs typeface="Trebuchet MS"/>
              </a:rPr>
              <a:t>in</a:t>
            </a:r>
            <a:r>
              <a:rPr sz="2600" spc="-5" dirty="0">
                <a:solidFill>
                  <a:srgbClr val="737373"/>
                </a:solidFill>
                <a:latin typeface="Trebuchet MS"/>
                <a:cs typeface="Trebuchet MS"/>
              </a:rPr>
              <a:t> </a:t>
            </a:r>
            <a:r>
              <a:rPr sz="2600" dirty="0">
                <a:solidFill>
                  <a:srgbClr val="737373"/>
                </a:solidFill>
                <a:latin typeface="Trebuchet MS"/>
                <a:cs typeface="Trebuchet MS"/>
              </a:rPr>
              <a:t>the dataset.</a:t>
            </a:r>
            <a:r>
              <a:rPr sz="2600" spc="-5" dirty="0">
                <a:solidFill>
                  <a:srgbClr val="737373"/>
                </a:solidFill>
                <a:latin typeface="Trebuchet MS"/>
                <a:cs typeface="Trebuchet MS"/>
              </a:rPr>
              <a:t> </a:t>
            </a:r>
            <a:r>
              <a:rPr sz="2600" dirty="0">
                <a:solidFill>
                  <a:srgbClr val="737373"/>
                </a:solidFill>
                <a:latin typeface="Trebuchet MS"/>
                <a:cs typeface="Trebuchet MS"/>
              </a:rPr>
              <a:t>In</a:t>
            </a:r>
            <a:r>
              <a:rPr sz="2600" spc="-5" dirty="0">
                <a:solidFill>
                  <a:srgbClr val="737373"/>
                </a:solidFill>
                <a:latin typeface="Trebuchet MS"/>
                <a:cs typeface="Trebuchet MS"/>
              </a:rPr>
              <a:t> </a:t>
            </a:r>
            <a:r>
              <a:rPr sz="2600" dirty="0">
                <a:solidFill>
                  <a:srgbClr val="737373"/>
                </a:solidFill>
                <a:latin typeface="Trebuchet MS"/>
                <a:cs typeface="Trebuchet MS"/>
              </a:rPr>
              <a:t>this</a:t>
            </a:r>
            <a:r>
              <a:rPr sz="2600" spc="-5" dirty="0">
                <a:solidFill>
                  <a:srgbClr val="737373"/>
                </a:solidFill>
                <a:latin typeface="Trebuchet MS"/>
                <a:cs typeface="Trebuchet MS"/>
              </a:rPr>
              <a:t> </a:t>
            </a:r>
            <a:r>
              <a:rPr sz="2600" spc="170" dirty="0">
                <a:solidFill>
                  <a:srgbClr val="737373"/>
                </a:solidFill>
                <a:latin typeface="Trebuchet MS"/>
                <a:cs typeface="Trebuchet MS"/>
              </a:rPr>
              <a:t>sense</a:t>
            </a:r>
            <a:r>
              <a:rPr sz="2600" spc="-5" dirty="0">
                <a:solidFill>
                  <a:srgbClr val="737373"/>
                </a:solidFill>
                <a:latin typeface="Trebuchet MS"/>
                <a:cs typeface="Trebuchet MS"/>
              </a:rPr>
              <a:t> </a:t>
            </a:r>
            <a:r>
              <a:rPr sz="2600" spc="80" dirty="0">
                <a:solidFill>
                  <a:srgbClr val="737373"/>
                </a:solidFill>
                <a:latin typeface="Trebuchet MS"/>
                <a:cs typeface="Trebuchet MS"/>
              </a:rPr>
              <a:t>undersampling</a:t>
            </a:r>
            <a:r>
              <a:rPr sz="2600" dirty="0">
                <a:solidFill>
                  <a:srgbClr val="737373"/>
                </a:solidFill>
                <a:latin typeface="Trebuchet MS"/>
                <a:cs typeface="Trebuchet MS"/>
              </a:rPr>
              <a:t> </a:t>
            </a:r>
            <a:r>
              <a:rPr sz="2600" spc="85" dirty="0">
                <a:solidFill>
                  <a:srgbClr val="737373"/>
                </a:solidFill>
                <a:latin typeface="Trebuchet MS"/>
                <a:cs typeface="Trebuchet MS"/>
              </a:rPr>
              <a:t>and</a:t>
            </a:r>
            <a:r>
              <a:rPr sz="2600" spc="650" dirty="0">
                <a:solidFill>
                  <a:srgbClr val="737373"/>
                </a:solidFill>
                <a:latin typeface="Trebuchet MS"/>
                <a:cs typeface="Trebuchet MS"/>
              </a:rPr>
              <a:t> </a:t>
            </a:r>
            <a:r>
              <a:rPr sz="2600" spc="85" dirty="0">
                <a:solidFill>
                  <a:srgbClr val="737373"/>
                </a:solidFill>
                <a:latin typeface="Trebuchet MS"/>
                <a:cs typeface="Trebuchet MS"/>
              </a:rPr>
              <a:t>oversampling</a:t>
            </a:r>
            <a:r>
              <a:rPr sz="2600" spc="-55" dirty="0">
                <a:solidFill>
                  <a:srgbClr val="737373"/>
                </a:solidFill>
                <a:latin typeface="Trebuchet MS"/>
                <a:cs typeface="Trebuchet MS"/>
              </a:rPr>
              <a:t> </a:t>
            </a:r>
            <a:r>
              <a:rPr sz="2600" spc="55" dirty="0">
                <a:solidFill>
                  <a:srgbClr val="737373"/>
                </a:solidFill>
                <a:latin typeface="Trebuchet MS"/>
                <a:cs typeface="Trebuchet MS"/>
              </a:rPr>
              <a:t>didn't</a:t>
            </a:r>
            <a:r>
              <a:rPr sz="2600" spc="-50" dirty="0">
                <a:solidFill>
                  <a:srgbClr val="737373"/>
                </a:solidFill>
                <a:latin typeface="Trebuchet MS"/>
                <a:cs typeface="Trebuchet MS"/>
              </a:rPr>
              <a:t> </a:t>
            </a:r>
            <a:r>
              <a:rPr sz="2600" spc="100" dirty="0">
                <a:solidFill>
                  <a:srgbClr val="737373"/>
                </a:solidFill>
                <a:latin typeface="Trebuchet MS"/>
                <a:cs typeface="Trebuchet MS"/>
              </a:rPr>
              <a:t>produce</a:t>
            </a:r>
            <a:r>
              <a:rPr sz="2600" spc="-50" dirty="0">
                <a:solidFill>
                  <a:srgbClr val="737373"/>
                </a:solidFill>
                <a:latin typeface="Trebuchet MS"/>
                <a:cs typeface="Trebuchet MS"/>
              </a:rPr>
              <a:t> </a:t>
            </a:r>
            <a:r>
              <a:rPr sz="2600" spc="180" dirty="0">
                <a:solidFill>
                  <a:srgbClr val="737373"/>
                </a:solidFill>
                <a:latin typeface="Trebuchet MS"/>
                <a:cs typeface="Trebuchet MS"/>
              </a:rPr>
              <a:t>good</a:t>
            </a:r>
            <a:r>
              <a:rPr sz="2600" spc="-50" dirty="0">
                <a:solidFill>
                  <a:srgbClr val="737373"/>
                </a:solidFill>
                <a:latin typeface="Trebuchet MS"/>
                <a:cs typeface="Trebuchet MS"/>
              </a:rPr>
              <a:t> </a:t>
            </a:r>
            <a:r>
              <a:rPr sz="2600" spc="65" dirty="0">
                <a:solidFill>
                  <a:srgbClr val="737373"/>
                </a:solidFill>
                <a:latin typeface="Trebuchet MS"/>
                <a:cs typeface="Trebuchet MS"/>
              </a:rPr>
              <a:t>results</a:t>
            </a:r>
            <a:r>
              <a:rPr sz="2600" spc="-50" dirty="0">
                <a:solidFill>
                  <a:srgbClr val="737373"/>
                </a:solidFill>
                <a:latin typeface="Trebuchet MS"/>
                <a:cs typeface="Trebuchet MS"/>
              </a:rPr>
              <a:t> </a:t>
            </a:r>
            <a:r>
              <a:rPr sz="2600" spc="-20" dirty="0">
                <a:solidFill>
                  <a:srgbClr val="737373"/>
                </a:solidFill>
                <a:latin typeface="Trebuchet MS"/>
                <a:cs typeface="Trebuchet MS"/>
              </a:rPr>
              <a:t>if</a:t>
            </a:r>
            <a:r>
              <a:rPr sz="2600" spc="-50" dirty="0">
                <a:solidFill>
                  <a:srgbClr val="737373"/>
                </a:solidFill>
                <a:latin typeface="Trebuchet MS"/>
                <a:cs typeface="Trebuchet MS"/>
              </a:rPr>
              <a:t> </a:t>
            </a:r>
            <a:r>
              <a:rPr sz="2600" spc="-225" dirty="0">
                <a:solidFill>
                  <a:srgbClr val="737373"/>
                </a:solidFill>
                <a:latin typeface="Trebuchet MS"/>
                <a:cs typeface="Trebuchet MS"/>
              </a:rPr>
              <a:t>1</a:t>
            </a:r>
            <a:r>
              <a:rPr sz="2600" spc="-55" dirty="0">
                <a:solidFill>
                  <a:srgbClr val="737373"/>
                </a:solidFill>
                <a:latin typeface="Trebuchet MS"/>
                <a:cs typeface="Trebuchet MS"/>
              </a:rPr>
              <a:t> </a:t>
            </a:r>
            <a:r>
              <a:rPr sz="2600" spc="110" dirty="0">
                <a:solidFill>
                  <a:srgbClr val="737373"/>
                </a:solidFill>
                <a:latin typeface="Trebuchet MS"/>
                <a:cs typeface="Trebuchet MS"/>
              </a:rPr>
              <a:t>and</a:t>
            </a:r>
            <a:r>
              <a:rPr sz="2600" spc="-50" dirty="0">
                <a:solidFill>
                  <a:srgbClr val="737373"/>
                </a:solidFill>
                <a:latin typeface="Trebuchet MS"/>
                <a:cs typeface="Trebuchet MS"/>
              </a:rPr>
              <a:t> </a:t>
            </a:r>
            <a:r>
              <a:rPr sz="2600" spc="300" dirty="0">
                <a:solidFill>
                  <a:srgbClr val="737373"/>
                </a:solidFill>
                <a:latin typeface="Trebuchet MS"/>
                <a:cs typeface="Trebuchet MS"/>
              </a:rPr>
              <a:t>4</a:t>
            </a:r>
            <a:r>
              <a:rPr sz="2600" spc="-50" dirty="0">
                <a:solidFill>
                  <a:srgbClr val="737373"/>
                </a:solidFill>
                <a:latin typeface="Trebuchet MS"/>
                <a:cs typeface="Trebuchet MS"/>
              </a:rPr>
              <a:t> </a:t>
            </a:r>
            <a:r>
              <a:rPr sz="2600" spc="75" dirty="0">
                <a:solidFill>
                  <a:srgbClr val="737373"/>
                </a:solidFill>
                <a:latin typeface="Trebuchet MS"/>
                <a:cs typeface="Trebuchet MS"/>
              </a:rPr>
              <a:t>were</a:t>
            </a:r>
            <a:r>
              <a:rPr sz="2600" spc="-50" dirty="0">
                <a:solidFill>
                  <a:srgbClr val="737373"/>
                </a:solidFill>
                <a:latin typeface="Trebuchet MS"/>
                <a:cs typeface="Trebuchet MS"/>
              </a:rPr>
              <a:t> </a:t>
            </a:r>
            <a:r>
              <a:rPr sz="2600" spc="50" dirty="0">
                <a:solidFill>
                  <a:srgbClr val="737373"/>
                </a:solidFill>
                <a:latin typeface="Trebuchet MS"/>
                <a:cs typeface="Trebuchet MS"/>
              </a:rPr>
              <a:t>taken</a:t>
            </a:r>
            <a:r>
              <a:rPr sz="2600" spc="-50" dirty="0">
                <a:solidFill>
                  <a:srgbClr val="737373"/>
                </a:solidFill>
                <a:latin typeface="Trebuchet MS"/>
                <a:cs typeface="Trebuchet MS"/>
              </a:rPr>
              <a:t> </a:t>
            </a:r>
            <a:r>
              <a:rPr sz="2600" dirty="0">
                <a:solidFill>
                  <a:srgbClr val="737373"/>
                </a:solidFill>
                <a:latin typeface="Trebuchet MS"/>
                <a:cs typeface="Trebuchet MS"/>
              </a:rPr>
              <a:t>into</a:t>
            </a:r>
            <a:r>
              <a:rPr sz="2600" spc="-50" dirty="0">
                <a:solidFill>
                  <a:srgbClr val="737373"/>
                </a:solidFill>
                <a:latin typeface="Trebuchet MS"/>
                <a:cs typeface="Trebuchet MS"/>
              </a:rPr>
              <a:t> </a:t>
            </a:r>
            <a:r>
              <a:rPr sz="2600" spc="45" dirty="0">
                <a:solidFill>
                  <a:srgbClr val="737373"/>
                </a:solidFill>
                <a:latin typeface="Trebuchet MS"/>
                <a:cs typeface="Trebuchet MS"/>
              </a:rPr>
              <a:t>account,</a:t>
            </a:r>
            <a:r>
              <a:rPr sz="2600" spc="-55" dirty="0">
                <a:solidFill>
                  <a:srgbClr val="737373"/>
                </a:solidFill>
                <a:latin typeface="Trebuchet MS"/>
                <a:cs typeface="Trebuchet MS"/>
              </a:rPr>
              <a:t> </a:t>
            </a:r>
            <a:r>
              <a:rPr sz="2600" dirty="0">
                <a:solidFill>
                  <a:srgbClr val="737373"/>
                </a:solidFill>
                <a:latin typeface="Trebuchet MS"/>
                <a:cs typeface="Trebuchet MS"/>
              </a:rPr>
              <a:t>but</a:t>
            </a:r>
            <a:r>
              <a:rPr sz="2600" spc="-50" dirty="0">
                <a:solidFill>
                  <a:srgbClr val="737373"/>
                </a:solidFill>
                <a:latin typeface="Trebuchet MS"/>
                <a:cs typeface="Trebuchet MS"/>
              </a:rPr>
              <a:t> </a:t>
            </a:r>
            <a:r>
              <a:rPr sz="2600" spc="-20" dirty="0">
                <a:solidFill>
                  <a:srgbClr val="737373"/>
                </a:solidFill>
                <a:latin typeface="Trebuchet MS"/>
                <a:cs typeface="Trebuchet MS"/>
              </a:rPr>
              <a:t>if</a:t>
            </a:r>
            <a:r>
              <a:rPr sz="2600" spc="-50" dirty="0">
                <a:solidFill>
                  <a:srgbClr val="737373"/>
                </a:solidFill>
                <a:latin typeface="Trebuchet MS"/>
                <a:cs typeface="Trebuchet MS"/>
              </a:rPr>
              <a:t> </a:t>
            </a:r>
            <a:r>
              <a:rPr sz="2600" spc="-45" dirty="0">
                <a:solidFill>
                  <a:srgbClr val="737373"/>
                </a:solidFill>
                <a:latin typeface="Trebuchet MS"/>
                <a:cs typeface="Trebuchet MS"/>
              </a:rPr>
              <a:t>all</a:t>
            </a:r>
            <a:r>
              <a:rPr sz="2600" spc="-50" dirty="0">
                <a:solidFill>
                  <a:srgbClr val="737373"/>
                </a:solidFill>
                <a:latin typeface="Trebuchet MS"/>
                <a:cs typeface="Trebuchet MS"/>
              </a:rPr>
              <a:t> </a:t>
            </a:r>
            <a:r>
              <a:rPr sz="2600" dirty="0">
                <a:solidFill>
                  <a:srgbClr val="737373"/>
                </a:solidFill>
                <a:latin typeface="Trebuchet MS"/>
                <a:cs typeface="Trebuchet MS"/>
              </a:rPr>
              <a:t>the</a:t>
            </a:r>
            <a:r>
              <a:rPr sz="2600" spc="-50" dirty="0">
                <a:solidFill>
                  <a:srgbClr val="737373"/>
                </a:solidFill>
                <a:latin typeface="Trebuchet MS"/>
                <a:cs typeface="Trebuchet MS"/>
              </a:rPr>
              <a:t> </a:t>
            </a:r>
            <a:r>
              <a:rPr sz="2600" spc="125" dirty="0">
                <a:solidFill>
                  <a:srgbClr val="737373"/>
                </a:solidFill>
                <a:latin typeface="Trebuchet MS"/>
                <a:cs typeface="Trebuchet MS"/>
              </a:rPr>
              <a:t>rows </a:t>
            </a:r>
            <a:r>
              <a:rPr sz="2600" dirty="0">
                <a:solidFill>
                  <a:srgbClr val="737373"/>
                </a:solidFill>
                <a:latin typeface="Trebuchet MS"/>
                <a:cs typeface="Trebuchet MS"/>
              </a:rPr>
              <a:t>related</a:t>
            </a:r>
            <a:r>
              <a:rPr sz="2600" spc="15" dirty="0">
                <a:solidFill>
                  <a:srgbClr val="737373"/>
                </a:solidFill>
                <a:latin typeface="Trebuchet MS"/>
                <a:cs typeface="Trebuchet MS"/>
              </a:rPr>
              <a:t> </a:t>
            </a:r>
            <a:r>
              <a:rPr sz="2600" dirty="0">
                <a:solidFill>
                  <a:srgbClr val="737373"/>
                </a:solidFill>
                <a:latin typeface="Trebuchet MS"/>
                <a:cs typeface="Trebuchet MS"/>
              </a:rPr>
              <a:t>to</a:t>
            </a:r>
            <a:r>
              <a:rPr sz="2600" spc="15" dirty="0">
                <a:solidFill>
                  <a:srgbClr val="737373"/>
                </a:solidFill>
                <a:latin typeface="Trebuchet MS"/>
                <a:cs typeface="Trebuchet MS"/>
              </a:rPr>
              <a:t> </a:t>
            </a:r>
            <a:r>
              <a:rPr sz="2600" dirty="0">
                <a:solidFill>
                  <a:srgbClr val="737373"/>
                </a:solidFill>
                <a:latin typeface="Trebuchet MS"/>
                <a:cs typeface="Trebuchet MS"/>
              </a:rPr>
              <a:t>them</a:t>
            </a:r>
            <a:r>
              <a:rPr sz="2600" spc="15" dirty="0">
                <a:solidFill>
                  <a:srgbClr val="737373"/>
                </a:solidFill>
                <a:latin typeface="Trebuchet MS"/>
                <a:cs typeface="Trebuchet MS"/>
              </a:rPr>
              <a:t> </a:t>
            </a:r>
            <a:r>
              <a:rPr sz="2600" spc="75" dirty="0">
                <a:solidFill>
                  <a:srgbClr val="737373"/>
                </a:solidFill>
                <a:latin typeface="Trebuchet MS"/>
                <a:cs typeface="Trebuchet MS"/>
              </a:rPr>
              <a:t>were</a:t>
            </a:r>
            <a:r>
              <a:rPr sz="2600" spc="15" dirty="0">
                <a:solidFill>
                  <a:srgbClr val="737373"/>
                </a:solidFill>
                <a:latin typeface="Trebuchet MS"/>
                <a:cs typeface="Trebuchet MS"/>
              </a:rPr>
              <a:t> </a:t>
            </a:r>
            <a:r>
              <a:rPr sz="2600" spc="65" dirty="0">
                <a:solidFill>
                  <a:srgbClr val="737373"/>
                </a:solidFill>
                <a:latin typeface="Trebuchet MS"/>
                <a:cs typeface="Trebuchet MS"/>
              </a:rPr>
              <a:t>dropped,</a:t>
            </a:r>
            <a:r>
              <a:rPr sz="2600" spc="20" dirty="0">
                <a:solidFill>
                  <a:srgbClr val="737373"/>
                </a:solidFill>
                <a:latin typeface="Trebuchet MS"/>
                <a:cs typeface="Trebuchet MS"/>
              </a:rPr>
              <a:t> </a:t>
            </a:r>
            <a:r>
              <a:rPr sz="2600" spc="105" dirty="0">
                <a:solidFill>
                  <a:srgbClr val="737373"/>
                </a:solidFill>
                <a:latin typeface="Trebuchet MS"/>
                <a:cs typeface="Trebuchet MS"/>
              </a:rPr>
              <a:t>much</a:t>
            </a:r>
            <a:r>
              <a:rPr sz="2600" spc="15" dirty="0">
                <a:solidFill>
                  <a:srgbClr val="737373"/>
                </a:solidFill>
                <a:latin typeface="Trebuchet MS"/>
                <a:cs typeface="Trebuchet MS"/>
              </a:rPr>
              <a:t> </a:t>
            </a:r>
            <a:r>
              <a:rPr sz="2600" dirty="0">
                <a:solidFill>
                  <a:srgbClr val="737373"/>
                </a:solidFill>
                <a:latin typeface="Trebuchet MS"/>
                <a:cs typeface="Trebuchet MS"/>
              </a:rPr>
              <a:t>better</a:t>
            </a:r>
            <a:r>
              <a:rPr sz="2600" spc="15" dirty="0">
                <a:solidFill>
                  <a:srgbClr val="737373"/>
                </a:solidFill>
                <a:latin typeface="Trebuchet MS"/>
                <a:cs typeface="Trebuchet MS"/>
              </a:rPr>
              <a:t> </a:t>
            </a:r>
            <a:r>
              <a:rPr sz="2600" dirty="0">
                <a:solidFill>
                  <a:srgbClr val="737373"/>
                </a:solidFill>
                <a:latin typeface="Trebuchet MS"/>
                <a:cs typeface="Trebuchet MS"/>
              </a:rPr>
              <a:t>output</a:t>
            </a:r>
            <a:r>
              <a:rPr sz="2600" spc="15" dirty="0">
                <a:solidFill>
                  <a:srgbClr val="737373"/>
                </a:solidFill>
                <a:latin typeface="Trebuchet MS"/>
                <a:cs typeface="Trebuchet MS"/>
              </a:rPr>
              <a:t> </a:t>
            </a:r>
            <a:r>
              <a:rPr sz="2600" spc="75" dirty="0">
                <a:solidFill>
                  <a:srgbClr val="737373"/>
                </a:solidFill>
                <a:latin typeface="Trebuchet MS"/>
                <a:cs typeface="Trebuchet MS"/>
              </a:rPr>
              <a:t>were</a:t>
            </a:r>
            <a:r>
              <a:rPr sz="2600" spc="15" dirty="0">
                <a:solidFill>
                  <a:srgbClr val="737373"/>
                </a:solidFill>
                <a:latin typeface="Trebuchet MS"/>
                <a:cs typeface="Trebuchet MS"/>
              </a:rPr>
              <a:t> </a:t>
            </a:r>
            <a:r>
              <a:rPr sz="2600" spc="70" dirty="0">
                <a:solidFill>
                  <a:srgbClr val="737373"/>
                </a:solidFill>
                <a:latin typeface="Trebuchet MS"/>
                <a:cs typeface="Trebuchet MS"/>
              </a:rPr>
              <a:t>produced,</a:t>
            </a:r>
            <a:r>
              <a:rPr sz="2600" spc="20" dirty="0">
                <a:solidFill>
                  <a:srgbClr val="737373"/>
                </a:solidFill>
                <a:latin typeface="Trebuchet MS"/>
                <a:cs typeface="Trebuchet MS"/>
              </a:rPr>
              <a:t> </a:t>
            </a:r>
            <a:r>
              <a:rPr sz="2600" spc="225" dirty="0">
                <a:solidFill>
                  <a:srgbClr val="737373"/>
                </a:solidFill>
                <a:latin typeface="Trebuchet MS"/>
                <a:cs typeface="Trebuchet MS"/>
              </a:rPr>
              <a:t>so</a:t>
            </a:r>
            <a:r>
              <a:rPr sz="2600" spc="15" dirty="0">
                <a:solidFill>
                  <a:srgbClr val="737373"/>
                </a:solidFill>
                <a:latin typeface="Trebuchet MS"/>
                <a:cs typeface="Trebuchet MS"/>
              </a:rPr>
              <a:t> </a:t>
            </a:r>
            <a:r>
              <a:rPr sz="2600" dirty="0">
                <a:solidFill>
                  <a:srgbClr val="737373"/>
                </a:solidFill>
                <a:latin typeface="Trebuchet MS"/>
                <a:cs typeface="Trebuchet MS"/>
              </a:rPr>
              <a:t>the</a:t>
            </a:r>
            <a:r>
              <a:rPr sz="2600" spc="15" dirty="0">
                <a:solidFill>
                  <a:srgbClr val="737373"/>
                </a:solidFill>
                <a:latin typeface="Trebuchet MS"/>
                <a:cs typeface="Trebuchet MS"/>
              </a:rPr>
              <a:t> </a:t>
            </a:r>
            <a:r>
              <a:rPr sz="2600" dirty="0">
                <a:solidFill>
                  <a:srgbClr val="737373"/>
                </a:solidFill>
                <a:latin typeface="Trebuchet MS"/>
                <a:cs typeface="Trebuchet MS"/>
              </a:rPr>
              <a:t>related</a:t>
            </a:r>
            <a:r>
              <a:rPr sz="2600" spc="15" dirty="0">
                <a:solidFill>
                  <a:srgbClr val="737373"/>
                </a:solidFill>
                <a:latin typeface="Trebuchet MS"/>
                <a:cs typeface="Trebuchet MS"/>
              </a:rPr>
              <a:t> </a:t>
            </a:r>
            <a:r>
              <a:rPr sz="2600" spc="145" dirty="0">
                <a:solidFill>
                  <a:srgbClr val="737373"/>
                </a:solidFill>
                <a:latin typeface="Trebuchet MS"/>
                <a:cs typeface="Trebuchet MS"/>
              </a:rPr>
              <a:t>rows</a:t>
            </a:r>
            <a:r>
              <a:rPr sz="2600" spc="15" dirty="0">
                <a:solidFill>
                  <a:srgbClr val="737373"/>
                </a:solidFill>
                <a:latin typeface="Trebuchet MS"/>
                <a:cs typeface="Trebuchet MS"/>
              </a:rPr>
              <a:t> </a:t>
            </a:r>
            <a:r>
              <a:rPr sz="2600" spc="55" dirty="0">
                <a:solidFill>
                  <a:srgbClr val="737373"/>
                </a:solidFill>
                <a:latin typeface="Trebuchet MS"/>
                <a:cs typeface="Trebuchet MS"/>
              </a:rPr>
              <a:t>were </a:t>
            </a:r>
            <a:r>
              <a:rPr sz="2600" spc="105" dirty="0">
                <a:solidFill>
                  <a:srgbClr val="737373"/>
                </a:solidFill>
                <a:latin typeface="Trebuchet MS"/>
                <a:cs typeface="Trebuchet MS"/>
              </a:rPr>
              <a:t>dropped</a:t>
            </a:r>
            <a:r>
              <a:rPr sz="2600" spc="-10" dirty="0">
                <a:solidFill>
                  <a:srgbClr val="737373"/>
                </a:solidFill>
                <a:latin typeface="Trebuchet MS"/>
                <a:cs typeface="Trebuchet MS"/>
              </a:rPr>
              <a:t> </a:t>
            </a:r>
            <a:r>
              <a:rPr sz="2600" dirty="0">
                <a:solidFill>
                  <a:srgbClr val="737373"/>
                </a:solidFill>
                <a:latin typeface="Trebuchet MS"/>
                <a:cs typeface="Trebuchet MS"/>
              </a:rPr>
              <a:t>to</a:t>
            </a:r>
            <a:r>
              <a:rPr sz="2600" spc="-10" dirty="0">
                <a:solidFill>
                  <a:srgbClr val="737373"/>
                </a:solidFill>
                <a:latin typeface="Trebuchet MS"/>
                <a:cs typeface="Trebuchet MS"/>
              </a:rPr>
              <a:t> </a:t>
            </a:r>
            <a:r>
              <a:rPr sz="2600" spc="90" dirty="0">
                <a:solidFill>
                  <a:srgbClr val="737373"/>
                </a:solidFill>
                <a:latin typeface="Trebuchet MS"/>
                <a:cs typeface="Trebuchet MS"/>
              </a:rPr>
              <a:t>keep</a:t>
            </a:r>
            <a:r>
              <a:rPr sz="2600" spc="-10" dirty="0">
                <a:solidFill>
                  <a:srgbClr val="737373"/>
                </a:solidFill>
                <a:latin typeface="Trebuchet MS"/>
                <a:cs typeface="Trebuchet MS"/>
              </a:rPr>
              <a:t> </a:t>
            </a:r>
            <a:r>
              <a:rPr sz="2600" dirty="0">
                <a:solidFill>
                  <a:srgbClr val="737373"/>
                </a:solidFill>
                <a:latin typeface="Trebuchet MS"/>
                <a:cs typeface="Trebuchet MS"/>
              </a:rPr>
              <a:t>the</a:t>
            </a:r>
            <a:r>
              <a:rPr sz="2600" spc="-10" dirty="0">
                <a:solidFill>
                  <a:srgbClr val="737373"/>
                </a:solidFill>
                <a:latin typeface="Trebuchet MS"/>
                <a:cs typeface="Trebuchet MS"/>
              </a:rPr>
              <a:t> </a:t>
            </a:r>
            <a:r>
              <a:rPr sz="2600" spc="55" dirty="0">
                <a:solidFill>
                  <a:srgbClr val="737373"/>
                </a:solidFill>
                <a:latin typeface="Trebuchet MS"/>
                <a:cs typeface="Trebuchet MS"/>
              </a:rPr>
              <a:t>problem</a:t>
            </a:r>
            <a:r>
              <a:rPr sz="2600" spc="-10" dirty="0">
                <a:solidFill>
                  <a:srgbClr val="737373"/>
                </a:solidFill>
                <a:latin typeface="Trebuchet MS"/>
                <a:cs typeface="Trebuchet MS"/>
              </a:rPr>
              <a:t> interesting.</a:t>
            </a:r>
            <a:endParaRPr sz="2600">
              <a:latin typeface="Trebuchet MS"/>
              <a:cs typeface="Trebuchet MS"/>
            </a:endParaRPr>
          </a:p>
          <a:p>
            <a:pPr>
              <a:lnSpc>
                <a:spcPct val="100000"/>
              </a:lnSpc>
              <a:spcBef>
                <a:spcPts val="15"/>
              </a:spcBef>
            </a:pPr>
            <a:endParaRPr sz="3500">
              <a:latin typeface="Trebuchet MS"/>
              <a:cs typeface="Trebuchet MS"/>
            </a:endParaRPr>
          </a:p>
          <a:p>
            <a:pPr marL="12700">
              <a:lnSpc>
                <a:spcPct val="100000"/>
              </a:lnSpc>
            </a:pPr>
            <a:r>
              <a:rPr sz="2600" b="1" spc="100" dirty="0">
                <a:solidFill>
                  <a:srgbClr val="737373"/>
                </a:solidFill>
                <a:latin typeface="Trebuchet MS"/>
                <a:cs typeface="Trebuchet MS"/>
              </a:rPr>
              <a:t>FURTHER</a:t>
            </a:r>
            <a:r>
              <a:rPr sz="2600" b="1" spc="-175" dirty="0">
                <a:solidFill>
                  <a:srgbClr val="737373"/>
                </a:solidFill>
                <a:latin typeface="Trebuchet MS"/>
                <a:cs typeface="Trebuchet MS"/>
              </a:rPr>
              <a:t> </a:t>
            </a:r>
            <a:r>
              <a:rPr sz="2600" b="1" spc="265" dirty="0">
                <a:solidFill>
                  <a:srgbClr val="737373"/>
                </a:solidFill>
                <a:latin typeface="Trebuchet MS"/>
                <a:cs typeface="Trebuchet MS"/>
              </a:rPr>
              <a:t>ROWS</a:t>
            </a:r>
            <a:r>
              <a:rPr sz="2600" b="1" spc="-175" dirty="0">
                <a:solidFill>
                  <a:srgbClr val="737373"/>
                </a:solidFill>
                <a:latin typeface="Trebuchet MS"/>
                <a:cs typeface="Trebuchet MS"/>
              </a:rPr>
              <a:t> </a:t>
            </a:r>
            <a:r>
              <a:rPr sz="2600" b="1" spc="150" dirty="0">
                <a:solidFill>
                  <a:srgbClr val="737373"/>
                </a:solidFill>
                <a:latin typeface="Trebuchet MS"/>
                <a:cs typeface="Trebuchet MS"/>
              </a:rPr>
              <a:t>DROPPED</a:t>
            </a:r>
            <a:endParaRPr sz="2600">
              <a:latin typeface="Trebuchet MS"/>
              <a:cs typeface="Trebuchet MS"/>
            </a:endParaRPr>
          </a:p>
          <a:p>
            <a:pPr marL="573405" marR="26034">
              <a:lnSpc>
                <a:spcPct val="115399"/>
              </a:lnSpc>
            </a:pPr>
            <a:r>
              <a:rPr sz="2600" spc="120" dirty="0">
                <a:solidFill>
                  <a:srgbClr val="737373"/>
                </a:solidFill>
                <a:latin typeface="Trebuchet MS"/>
                <a:cs typeface="Trebuchet MS"/>
              </a:rPr>
              <a:t>Even</a:t>
            </a:r>
            <a:r>
              <a:rPr sz="2600" spc="-30" dirty="0">
                <a:solidFill>
                  <a:srgbClr val="737373"/>
                </a:solidFill>
                <a:latin typeface="Trebuchet MS"/>
                <a:cs typeface="Trebuchet MS"/>
              </a:rPr>
              <a:t> </a:t>
            </a:r>
            <a:r>
              <a:rPr sz="2600" dirty="0">
                <a:solidFill>
                  <a:srgbClr val="737373"/>
                </a:solidFill>
                <a:latin typeface="Trebuchet MS"/>
                <a:cs typeface="Trebuchet MS"/>
              </a:rPr>
              <a:t>after</a:t>
            </a:r>
            <a:r>
              <a:rPr sz="2600" spc="-30" dirty="0">
                <a:solidFill>
                  <a:srgbClr val="737373"/>
                </a:solidFill>
                <a:latin typeface="Trebuchet MS"/>
                <a:cs typeface="Trebuchet MS"/>
              </a:rPr>
              <a:t> </a:t>
            </a:r>
            <a:r>
              <a:rPr sz="2600" spc="95" dirty="0">
                <a:solidFill>
                  <a:srgbClr val="737373"/>
                </a:solidFill>
                <a:latin typeface="Trebuchet MS"/>
                <a:cs typeface="Trebuchet MS"/>
              </a:rPr>
              <a:t>these</a:t>
            </a:r>
            <a:r>
              <a:rPr sz="2600" spc="-30" dirty="0">
                <a:solidFill>
                  <a:srgbClr val="737373"/>
                </a:solidFill>
                <a:latin typeface="Trebuchet MS"/>
                <a:cs typeface="Trebuchet MS"/>
              </a:rPr>
              <a:t> </a:t>
            </a:r>
            <a:r>
              <a:rPr sz="2600" dirty="0">
                <a:solidFill>
                  <a:srgbClr val="737373"/>
                </a:solidFill>
                <a:latin typeface="Trebuchet MS"/>
                <a:cs typeface="Trebuchet MS"/>
              </a:rPr>
              <a:t>modifications,</a:t>
            </a:r>
            <a:r>
              <a:rPr sz="2600" spc="-30" dirty="0">
                <a:solidFill>
                  <a:srgbClr val="737373"/>
                </a:solidFill>
                <a:latin typeface="Trebuchet MS"/>
                <a:cs typeface="Trebuchet MS"/>
              </a:rPr>
              <a:t> </a:t>
            </a:r>
            <a:r>
              <a:rPr sz="2600" dirty="0">
                <a:solidFill>
                  <a:srgbClr val="737373"/>
                </a:solidFill>
                <a:latin typeface="Trebuchet MS"/>
                <a:cs typeface="Trebuchet MS"/>
              </a:rPr>
              <a:t>the</a:t>
            </a:r>
            <a:r>
              <a:rPr sz="2600" spc="-25" dirty="0">
                <a:solidFill>
                  <a:srgbClr val="737373"/>
                </a:solidFill>
                <a:latin typeface="Trebuchet MS"/>
                <a:cs typeface="Trebuchet MS"/>
              </a:rPr>
              <a:t> </a:t>
            </a:r>
            <a:r>
              <a:rPr sz="2600" spc="75" dirty="0">
                <a:solidFill>
                  <a:srgbClr val="737373"/>
                </a:solidFill>
                <a:latin typeface="Trebuchet MS"/>
                <a:cs typeface="Trebuchet MS"/>
              </a:rPr>
              <a:t>number</a:t>
            </a:r>
            <a:r>
              <a:rPr sz="2600" spc="-30" dirty="0">
                <a:solidFill>
                  <a:srgbClr val="737373"/>
                </a:solidFill>
                <a:latin typeface="Trebuchet MS"/>
                <a:cs typeface="Trebuchet MS"/>
              </a:rPr>
              <a:t> </a:t>
            </a:r>
            <a:r>
              <a:rPr sz="2600" spc="55" dirty="0">
                <a:solidFill>
                  <a:srgbClr val="737373"/>
                </a:solidFill>
                <a:latin typeface="Trebuchet MS"/>
                <a:cs typeface="Trebuchet MS"/>
              </a:rPr>
              <a:t>of</a:t>
            </a:r>
            <a:r>
              <a:rPr sz="2600" spc="-30" dirty="0">
                <a:solidFill>
                  <a:srgbClr val="737373"/>
                </a:solidFill>
                <a:latin typeface="Trebuchet MS"/>
                <a:cs typeface="Trebuchet MS"/>
              </a:rPr>
              <a:t> </a:t>
            </a:r>
            <a:r>
              <a:rPr sz="2600" spc="145" dirty="0">
                <a:solidFill>
                  <a:srgbClr val="737373"/>
                </a:solidFill>
                <a:latin typeface="Trebuchet MS"/>
                <a:cs typeface="Trebuchet MS"/>
              </a:rPr>
              <a:t>rows</a:t>
            </a:r>
            <a:r>
              <a:rPr sz="2600" spc="-30" dirty="0">
                <a:solidFill>
                  <a:srgbClr val="737373"/>
                </a:solidFill>
                <a:latin typeface="Trebuchet MS"/>
                <a:cs typeface="Trebuchet MS"/>
              </a:rPr>
              <a:t> </a:t>
            </a:r>
            <a:r>
              <a:rPr sz="2600" spc="185" dirty="0">
                <a:solidFill>
                  <a:srgbClr val="737373"/>
                </a:solidFill>
                <a:latin typeface="Trebuchet MS"/>
                <a:cs typeface="Trebuchet MS"/>
              </a:rPr>
              <a:t>was</a:t>
            </a:r>
            <a:r>
              <a:rPr sz="2600" spc="-30" dirty="0">
                <a:solidFill>
                  <a:srgbClr val="737373"/>
                </a:solidFill>
                <a:latin typeface="Trebuchet MS"/>
                <a:cs typeface="Trebuchet MS"/>
              </a:rPr>
              <a:t> </a:t>
            </a:r>
            <a:r>
              <a:rPr sz="2600" spc="-25" dirty="0">
                <a:solidFill>
                  <a:srgbClr val="737373"/>
                </a:solidFill>
                <a:latin typeface="Trebuchet MS"/>
                <a:cs typeface="Trebuchet MS"/>
              </a:rPr>
              <a:t>still </a:t>
            </a:r>
            <a:r>
              <a:rPr sz="2600" spc="90" dirty="0">
                <a:solidFill>
                  <a:srgbClr val="737373"/>
                </a:solidFill>
                <a:latin typeface="Trebuchet MS"/>
                <a:cs typeface="Trebuchet MS"/>
              </a:rPr>
              <a:t>over</a:t>
            </a:r>
            <a:r>
              <a:rPr sz="2600" spc="-30" dirty="0">
                <a:solidFill>
                  <a:srgbClr val="737373"/>
                </a:solidFill>
                <a:latin typeface="Trebuchet MS"/>
                <a:cs typeface="Trebuchet MS"/>
              </a:rPr>
              <a:t> </a:t>
            </a:r>
            <a:r>
              <a:rPr sz="2600" spc="200" dirty="0">
                <a:solidFill>
                  <a:srgbClr val="737373"/>
                </a:solidFill>
                <a:latin typeface="Trebuchet MS"/>
                <a:cs typeface="Trebuchet MS"/>
              </a:rPr>
              <a:t>2</a:t>
            </a:r>
            <a:r>
              <a:rPr sz="2600" spc="-30" dirty="0">
                <a:solidFill>
                  <a:srgbClr val="737373"/>
                </a:solidFill>
                <a:latin typeface="Trebuchet MS"/>
                <a:cs typeface="Trebuchet MS"/>
              </a:rPr>
              <a:t> </a:t>
            </a:r>
            <a:r>
              <a:rPr sz="2600" spc="-50" dirty="0">
                <a:solidFill>
                  <a:srgbClr val="737373"/>
                </a:solidFill>
                <a:latin typeface="Trebuchet MS"/>
                <a:cs typeface="Trebuchet MS"/>
              </a:rPr>
              <a:t>million,</a:t>
            </a:r>
            <a:r>
              <a:rPr sz="2600" spc="-30" dirty="0">
                <a:solidFill>
                  <a:srgbClr val="737373"/>
                </a:solidFill>
                <a:latin typeface="Trebuchet MS"/>
                <a:cs typeface="Trebuchet MS"/>
              </a:rPr>
              <a:t> </a:t>
            </a:r>
            <a:r>
              <a:rPr sz="2600" spc="80" dirty="0">
                <a:solidFill>
                  <a:srgbClr val="737373"/>
                </a:solidFill>
                <a:latin typeface="Trebuchet MS"/>
                <a:cs typeface="Trebuchet MS"/>
              </a:rPr>
              <a:t>which</a:t>
            </a:r>
            <a:r>
              <a:rPr sz="2600" spc="-25" dirty="0">
                <a:solidFill>
                  <a:srgbClr val="737373"/>
                </a:solidFill>
                <a:latin typeface="Trebuchet MS"/>
                <a:cs typeface="Trebuchet MS"/>
              </a:rPr>
              <a:t> </a:t>
            </a:r>
            <a:r>
              <a:rPr sz="2600" spc="185" dirty="0">
                <a:solidFill>
                  <a:srgbClr val="737373"/>
                </a:solidFill>
                <a:latin typeface="Trebuchet MS"/>
                <a:cs typeface="Trebuchet MS"/>
              </a:rPr>
              <a:t>was</a:t>
            </a:r>
            <a:r>
              <a:rPr sz="2600" spc="-30" dirty="0">
                <a:solidFill>
                  <a:srgbClr val="737373"/>
                </a:solidFill>
                <a:latin typeface="Trebuchet MS"/>
                <a:cs typeface="Trebuchet MS"/>
              </a:rPr>
              <a:t> </a:t>
            </a:r>
            <a:r>
              <a:rPr sz="2600" spc="65" dirty="0">
                <a:solidFill>
                  <a:srgbClr val="737373"/>
                </a:solidFill>
                <a:latin typeface="Trebuchet MS"/>
                <a:cs typeface="Trebuchet MS"/>
              </a:rPr>
              <a:t>too</a:t>
            </a:r>
            <a:r>
              <a:rPr sz="2600" spc="-30" dirty="0">
                <a:solidFill>
                  <a:srgbClr val="737373"/>
                </a:solidFill>
                <a:latin typeface="Trebuchet MS"/>
                <a:cs typeface="Trebuchet MS"/>
              </a:rPr>
              <a:t> </a:t>
            </a:r>
            <a:r>
              <a:rPr sz="2600" spc="105" dirty="0">
                <a:solidFill>
                  <a:srgbClr val="737373"/>
                </a:solidFill>
                <a:latin typeface="Trebuchet MS"/>
                <a:cs typeface="Trebuchet MS"/>
              </a:rPr>
              <a:t>much</a:t>
            </a:r>
            <a:r>
              <a:rPr sz="2600" spc="-30" dirty="0">
                <a:solidFill>
                  <a:srgbClr val="737373"/>
                </a:solidFill>
                <a:latin typeface="Trebuchet MS"/>
                <a:cs typeface="Trebuchet MS"/>
              </a:rPr>
              <a:t> </a:t>
            </a:r>
            <a:r>
              <a:rPr sz="2600" spc="-25" dirty="0">
                <a:solidFill>
                  <a:srgbClr val="737373"/>
                </a:solidFill>
                <a:latin typeface="Trebuchet MS"/>
                <a:cs typeface="Trebuchet MS"/>
              </a:rPr>
              <a:t>in </a:t>
            </a:r>
            <a:r>
              <a:rPr sz="2600" spc="65" dirty="0">
                <a:solidFill>
                  <a:srgbClr val="737373"/>
                </a:solidFill>
                <a:latin typeface="Trebuchet MS"/>
                <a:cs typeface="Trebuchet MS"/>
              </a:rPr>
              <a:t>terms</a:t>
            </a:r>
            <a:r>
              <a:rPr sz="2600" spc="20" dirty="0">
                <a:solidFill>
                  <a:srgbClr val="737373"/>
                </a:solidFill>
                <a:latin typeface="Trebuchet MS"/>
                <a:cs typeface="Trebuchet MS"/>
              </a:rPr>
              <a:t> </a:t>
            </a:r>
            <a:r>
              <a:rPr sz="2600" spc="55" dirty="0">
                <a:solidFill>
                  <a:srgbClr val="737373"/>
                </a:solidFill>
                <a:latin typeface="Trebuchet MS"/>
                <a:cs typeface="Trebuchet MS"/>
              </a:rPr>
              <a:t>of</a:t>
            </a:r>
            <a:r>
              <a:rPr sz="2600" spc="25" dirty="0">
                <a:solidFill>
                  <a:srgbClr val="737373"/>
                </a:solidFill>
                <a:latin typeface="Trebuchet MS"/>
                <a:cs typeface="Trebuchet MS"/>
              </a:rPr>
              <a:t> </a:t>
            </a:r>
            <a:r>
              <a:rPr sz="2600" dirty="0">
                <a:solidFill>
                  <a:srgbClr val="737373"/>
                </a:solidFill>
                <a:latin typeface="Trebuchet MS"/>
                <a:cs typeface="Trebuchet MS"/>
              </a:rPr>
              <a:t>computational</a:t>
            </a:r>
            <a:r>
              <a:rPr sz="2600" spc="25" dirty="0">
                <a:solidFill>
                  <a:srgbClr val="737373"/>
                </a:solidFill>
                <a:latin typeface="Trebuchet MS"/>
                <a:cs typeface="Trebuchet MS"/>
              </a:rPr>
              <a:t> </a:t>
            </a:r>
            <a:r>
              <a:rPr sz="2600" dirty="0">
                <a:solidFill>
                  <a:srgbClr val="737373"/>
                </a:solidFill>
                <a:latin typeface="Trebuchet MS"/>
                <a:cs typeface="Trebuchet MS"/>
              </a:rPr>
              <a:t>time</a:t>
            </a:r>
            <a:r>
              <a:rPr sz="2600" spc="20" dirty="0">
                <a:solidFill>
                  <a:srgbClr val="737373"/>
                </a:solidFill>
                <a:latin typeface="Trebuchet MS"/>
                <a:cs typeface="Trebuchet MS"/>
              </a:rPr>
              <a:t> </a:t>
            </a:r>
            <a:r>
              <a:rPr sz="2600" dirty="0">
                <a:solidFill>
                  <a:srgbClr val="737373"/>
                </a:solidFill>
                <a:latin typeface="Trebuchet MS"/>
                <a:cs typeface="Trebuchet MS"/>
              </a:rPr>
              <a:t>for</a:t>
            </a:r>
            <a:r>
              <a:rPr sz="2600" spc="25" dirty="0">
                <a:solidFill>
                  <a:srgbClr val="737373"/>
                </a:solidFill>
                <a:latin typeface="Trebuchet MS"/>
                <a:cs typeface="Trebuchet MS"/>
              </a:rPr>
              <a:t> </a:t>
            </a:r>
            <a:r>
              <a:rPr sz="2600" dirty="0">
                <a:solidFill>
                  <a:srgbClr val="737373"/>
                </a:solidFill>
                <a:latin typeface="Trebuchet MS"/>
                <a:cs typeface="Trebuchet MS"/>
              </a:rPr>
              <a:t>the</a:t>
            </a:r>
            <a:r>
              <a:rPr sz="2600" spc="25" dirty="0">
                <a:solidFill>
                  <a:srgbClr val="737373"/>
                </a:solidFill>
                <a:latin typeface="Trebuchet MS"/>
                <a:cs typeface="Trebuchet MS"/>
              </a:rPr>
              <a:t> </a:t>
            </a:r>
            <a:r>
              <a:rPr sz="2600" dirty="0">
                <a:solidFill>
                  <a:srgbClr val="737373"/>
                </a:solidFill>
                <a:latin typeface="Trebuchet MS"/>
                <a:cs typeface="Trebuchet MS"/>
              </a:rPr>
              <a:t>classification.</a:t>
            </a:r>
            <a:r>
              <a:rPr sz="2600" spc="20" dirty="0">
                <a:solidFill>
                  <a:srgbClr val="737373"/>
                </a:solidFill>
                <a:latin typeface="Trebuchet MS"/>
                <a:cs typeface="Trebuchet MS"/>
              </a:rPr>
              <a:t> </a:t>
            </a:r>
            <a:r>
              <a:rPr sz="2600" spc="110" dirty="0">
                <a:solidFill>
                  <a:srgbClr val="737373"/>
                </a:solidFill>
                <a:latin typeface="Trebuchet MS"/>
                <a:cs typeface="Trebuchet MS"/>
              </a:rPr>
              <a:t>The</a:t>
            </a:r>
            <a:r>
              <a:rPr sz="2600" spc="25" dirty="0">
                <a:solidFill>
                  <a:srgbClr val="737373"/>
                </a:solidFill>
                <a:latin typeface="Trebuchet MS"/>
                <a:cs typeface="Trebuchet MS"/>
              </a:rPr>
              <a:t> </a:t>
            </a:r>
            <a:r>
              <a:rPr sz="2600" spc="85" dirty="0">
                <a:solidFill>
                  <a:srgbClr val="737373"/>
                </a:solidFill>
                <a:latin typeface="Trebuchet MS"/>
                <a:cs typeface="Trebuchet MS"/>
              </a:rPr>
              <a:t>goal</a:t>
            </a:r>
            <a:r>
              <a:rPr sz="2600" spc="25" dirty="0">
                <a:solidFill>
                  <a:srgbClr val="737373"/>
                </a:solidFill>
                <a:latin typeface="Trebuchet MS"/>
                <a:cs typeface="Trebuchet MS"/>
              </a:rPr>
              <a:t> </a:t>
            </a:r>
            <a:r>
              <a:rPr sz="2600" spc="185" dirty="0">
                <a:solidFill>
                  <a:srgbClr val="737373"/>
                </a:solidFill>
                <a:latin typeface="Trebuchet MS"/>
                <a:cs typeface="Trebuchet MS"/>
              </a:rPr>
              <a:t>was</a:t>
            </a:r>
            <a:r>
              <a:rPr sz="2600" spc="20" dirty="0">
                <a:solidFill>
                  <a:srgbClr val="737373"/>
                </a:solidFill>
                <a:latin typeface="Trebuchet MS"/>
                <a:cs typeface="Trebuchet MS"/>
              </a:rPr>
              <a:t> </a:t>
            </a:r>
            <a:r>
              <a:rPr sz="2600" dirty="0">
                <a:solidFill>
                  <a:srgbClr val="737373"/>
                </a:solidFill>
                <a:latin typeface="Trebuchet MS"/>
                <a:cs typeface="Trebuchet MS"/>
              </a:rPr>
              <a:t>to</a:t>
            </a:r>
            <a:r>
              <a:rPr sz="2600" spc="25" dirty="0">
                <a:solidFill>
                  <a:srgbClr val="737373"/>
                </a:solidFill>
                <a:latin typeface="Trebuchet MS"/>
                <a:cs typeface="Trebuchet MS"/>
              </a:rPr>
              <a:t> </a:t>
            </a:r>
            <a:r>
              <a:rPr sz="2600" spc="90" dirty="0">
                <a:solidFill>
                  <a:srgbClr val="737373"/>
                </a:solidFill>
                <a:latin typeface="Trebuchet MS"/>
                <a:cs typeface="Trebuchet MS"/>
              </a:rPr>
              <a:t>keep</a:t>
            </a:r>
            <a:r>
              <a:rPr sz="2600" spc="25" dirty="0">
                <a:solidFill>
                  <a:srgbClr val="737373"/>
                </a:solidFill>
                <a:latin typeface="Trebuchet MS"/>
                <a:cs typeface="Trebuchet MS"/>
              </a:rPr>
              <a:t> </a:t>
            </a:r>
            <a:r>
              <a:rPr sz="2600" dirty="0">
                <a:solidFill>
                  <a:srgbClr val="737373"/>
                </a:solidFill>
                <a:latin typeface="Trebuchet MS"/>
                <a:cs typeface="Trebuchet MS"/>
              </a:rPr>
              <a:t>them</a:t>
            </a:r>
            <a:r>
              <a:rPr sz="2600" spc="20" dirty="0">
                <a:solidFill>
                  <a:srgbClr val="737373"/>
                </a:solidFill>
                <a:latin typeface="Trebuchet MS"/>
                <a:cs typeface="Trebuchet MS"/>
              </a:rPr>
              <a:t> </a:t>
            </a:r>
            <a:r>
              <a:rPr sz="2600" spc="75" dirty="0">
                <a:solidFill>
                  <a:srgbClr val="737373"/>
                </a:solidFill>
                <a:latin typeface="Trebuchet MS"/>
                <a:cs typeface="Trebuchet MS"/>
              </a:rPr>
              <a:t>under</a:t>
            </a:r>
            <a:r>
              <a:rPr sz="2600" spc="25" dirty="0">
                <a:solidFill>
                  <a:srgbClr val="737373"/>
                </a:solidFill>
                <a:latin typeface="Trebuchet MS"/>
                <a:cs typeface="Trebuchet MS"/>
              </a:rPr>
              <a:t> </a:t>
            </a:r>
            <a:r>
              <a:rPr sz="2600" spc="-225" dirty="0">
                <a:solidFill>
                  <a:srgbClr val="737373"/>
                </a:solidFill>
                <a:latin typeface="Trebuchet MS"/>
                <a:cs typeface="Trebuchet MS"/>
              </a:rPr>
              <a:t>1</a:t>
            </a:r>
            <a:r>
              <a:rPr sz="2600" spc="25" dirty="0">
                <a:solidFill>
                  <a:srgbClr val="737373"/>
                </a:solidFill>
                <a:latin typeface="Trebuchet MS"/>
                <a:cs typeface="Trebuchet MS"/>
              </a:rPr>
              <a:t> </a:t>
            </a:r>
            <a:r>
              <a:rPr sz="2600" spc="-25" dirty="0">
                <a:solidFill>
                  <a:srgbClr val="737373"/>
                </a:solidFill>
                <a:latin typeface="Trebuchet MS"/>
                <a:cs typeface="Trebuchet MS"/>
              </a:rPr>
              <a:t>million</a:t>
            </a:r>
            <a:r>
              <a:rPr sz="2600" spc="20" dirty="0">
                <a:solidFill>
                  <a:srgbClr val="737373"/>
                </a:solidFill>
                <a:latin typeface="Trebuchet MS"/>
                <a:cs typeface="Trebuchet MS"/>
              </a:rPr>
              <a:t> </a:t>
            </a:r>
            <a:r>
              <a:rPr sz="2600" spc="110" dirty="0">
                <a:solidFill>
                  <a:srgbClr val="737373"/>
                </a:solidFill>
                <a:latin typeface="Trebuchet MS"/>
                <a:cs typeface="Trebuchet MS"/>
              </a:rPr>
              <a:t>and</a:t>
            </a:r>
            <a:r>
              <a:rPr sz="2600" spc="25" dirty="0">
                <a:solidFill>
                  <a:srgbClr val="737373"/>
                </a:solidFill>
                <a:latin typeface="Trebuchet MS"/>
                <a:cs typeface="Trebuchet MS"/>
              </a:rPr>
              <a:t> </a:t>
            </a:r>
            <a:r>
              <a:rPr sz="2600" spc="-25" dirty="0">
                <a:solidFill>
                  <a:srgbClr val="737373"/>
                </a:solidFill>
                <a:latin typeface="Trebuchet MS"/>
                <a:cs typeface="Trebuchet MS"/>
              </a:rPr>
              <a:t>for </a:t>
            </a:r>
            <a:r>
              <a:rPr sz="2600" dirty="0">
                <a:solidFill>
                  <a:srgbClr val="737373"/>
                </a:solidFill>
                <a:latin typeface="Trebuchet MS"/>
                <a:cs typeface="Trebuchet MS"/>
              </a:rPr>
              <a:t>this</a:t>
            </a:r>
            <a:r>
              <a:rPr sz="2600" spc="-15" dirty="0">
                <a:solidFill>
                  <a:srgbClr val="737373"/>
                </a:solidFill>
                <a:latin typeface="Trebuchet MS"/>
                <a:cs typeface="Trebuchet MS"/>
              </a:rPr>
              <a:t> </a:t>
            </a:r>
            <a:r>
              <a:rPr sz="2600" spc="114" dirty="0">
                <a:solidFill>
                  <a:srgbClr val="737373"/>
                </a:solidFill>
                <a:latin typeface="Trebuchet MS"/>
                <a:cs typeface="Trebuchet MS"/>
              </a:rPr>
              <a:t>purpose</a:t>
            </a:r>
            <a:r>
              <a:rPr sz="2600" spc="-10" dirty="0">
                <a:solidFill>
                  <a:srgbClr val="737373"/>
                </a:solidFill>
                <a:latin typeface="Trebuchet MS"/>
                <a:cs typeface="Trebuchet MS"/>
              </a:rPr>
              <a:t> </a:t>
            </a:r>
            <a:r>
              <a:rPr sz="2600" dirty="0">
                <a:solidFill>
                  <a:srgbClr val="737373"/>
                </a:solidFill>
                <a:latin typeface="Trebuchet MS"/>
                <a:cs typeface="Trebuchet MS"/>
              </a:rPr>
              <a:t>the</a:t>
            </a:r>
            <a:r>
              <a:rPr sz="2600" spc="-10" dirty="0">
                <a:solidFill>
                  <a:srgbClr val="737373"/>
                </a:solidFill>
                <a:latin typeface="Trebuchet MS"/>
                <a:cs typeface="Trebuchet MS"/>
              </a:rPr>
              <a:t> </a:t>
            </a:r>
            <a:r>
              <a:rPr sz="2600" spc="55" dirty="0">
                <a:solidFill>
                  <a:srgbClr val="737373"/>
                </a:solidFill>
                <a:latin typeface="Trebuchet MS"/>
                <a:cs typeface="Trebuchet MS"/>
              </a:rPr>
              <a:t>date</a:t>
            </a:r>
            <a:r>
              <a:rPr sz="2600" spc="-10" dirty="0">
                <a:solidFill>
                  <a:srgbClr val="737373"/>
                </a:solidFill>
                <a:latin typeface="Trebuchet MS"/>
                <a:cs typeface="Trebuchet MS"/>
              </a:rPr>
              <a:t> </a:t>
            </a:r>
            <a:r>
              <a:rPr sz="2600" spc="55" dirty="0">
                <a:solidFill>
                  <a:srgbClr val="737373"/>
                </a:solidFill>
                <a:latin typeface="Trebuchet MS"/>
                <a:cs typeface="Trebuchet MS"/>
              </a:rPr>
              <a:t>of</a:t>
            </a:r>
            <a:r>
              <a:rPr sz="2600" spc="-10" dirty="0">
                <a:solidFill>
                  <a:srgbClr val="737373"/>
                </a:solidFill>
                <a:latin typeface="Trebuchet MS"/>
                <a:cs typeface="Trebuchet MS"/>
              </a:rPr>
              <a:t> </a:t>
            </a:r>
            <a:r>
              <a:rPr sz="2600" dirty="0">
                <a:solidFill>
                  <a:srgbClr val="737373"/>
                </a:solidFill>
                <a:latin typeface="Trebuchet MS"/>
                <a:cs typeface="Trebuchet MS"/>
              </a:rPr>
              <a:t>the</a:t>
            </a:r>
            <a:r>
              <a:rPr sz="2600" spc="-10" dirty="0">
                <a:solidFill>
                  <a:srgbClr val="737373"/>
                </a:solidFill>
                <a:latin typeface="Trebuchet MS"/>
                <a:cs typeface="Trebuchet MS"/>
              </a:rPr>
              <a:t> </a:t>
            </a:r>
            <a:r>
              <a:rPr sz="2600" spc="60" dirty="0">
                <a:solidFill>
                  <a:srgbClr val="737373"/>
                </a:solidFill>
                <a:latin typeface="Trebuchet MS"/>
                <a:cs typeface="Trebuchet MS"/>
              </a:rPr>
              <a:t>accident</a:t>
            </a:r>
            <a:r>
              <a:rPr sz="2600" spc="-10" dirty="0">
                <a:solidFill>
                  <a:srgbClr val="737373"/>
                </a:solidFill>
                <a:latin typeface="Trebuchet MS"/>
                <a:cs typeface="Trebuchet MS"/>
              </a:rPr>
              <a:t> </a:t>
            </a:r>
            <a:r>
              <a:rPr sz="2600" spc="185" dirty="0">
                <a:solidFill>
                  <a:srgbClr val="737373"/>
                </a:solidFill>
                <a:latin typeface="Trebuchet MS"/>
                <a:cs typeface="Trebuchet MS"/>
              </a:rPr>
              <a:t>was</a:t>
            </a:r>
            <a:r>
              <a:rPr sz="2600" spc="-15" dirty="0">
                <a:solidFill>
                  <a:srgbClr val="737373"/>
                </a:solidFill>
                <a:latin typeface="Trebuchet MS"/>
                <a:cs typeface="Trebuchet MS"/>
              </a:rPr>
              <a:t> </a:t>
            </a:r>
            <a:r>
              <a:rPr sz="2600" dirty="0">
                <a:solidFill>
                  <a:srgbClr val="737373"/>
                </a:solidFill>
                <a:latin typeface="Trebuchet MS"/>
                <a:cs typeface="Trebuchet MS"/>
              </a:rPr>
              <a:t>exploited:</a:t>
            </a:r>
            <a:r>
              <a:rPr sz="2600" spc="-10" dirty="0">
                <a:solidFill>
                  <a:srgbClr val="737373"/>
                </a:solidFill>
                <a:latin typeface="Trebuchet MS"/>
                <a:cs typeface="Trebuchet MS"/>
              </a:rPr>
              <a:t> </a:t>
            </a:r>
            <a:r>
              <a:rPr sz="2600" spc="195" dirty="0">
                <a:solidFill>
                  <a:srgbClr val="737373"/>
                </a:solidFill>
                <a:latin typeface="Trebuchet MS"/>
                <a:cs typeface="Trebuchet MS"/>
              </a:rPr>
              <a:t>as</a:t>
            </a:r>
            <a:r>
              <a:rPr sz="2600" spc="-10" dirty="0">
                <a:solidFill>
                  <a:srgbClr val="737373"/>
                </a:solidFill>
                <a:latin typeface="Trebuchet MS"/>
                <a:cs typeface="Trebuchet MS"/>
              </a:rPr>
              <a:t> </a:t>
            </a:r>
            <a:r>
              <a:rPr sz="2600" spc="100" dirty="0">
                <a:solidFill>
                  <a:srgbClr val="737373"/>
                </a:solidFill>
                <a:latin typeface="Trebuchet MS"/>
                <a:cs typeface="Trebuchet MS"/>
              </a:rPr>
              <a:t>said</a:t>
            </a:r>
            <a:r>
              <a:rPr sz="2600" spc="-10" dirty="0">
                <a:solidFill>
                  <a:srgbClr val="737373"/>
                </a:solidFill>
                <a:latin typeface="Trebuchet MS"/>
                <a:cs typeface="Trebuchet MS"/>
              </a:rPr>
              <a:t> </a:t>
            </a:r>
            <a:r>
              <a:rPr sz="2600" dirty="0">
                <a:solidFill>
                  <a:srgbClr val="737373"/>
                </a:solidFill>
                <a:latin typeface="Trebuchet MS"/>
                <a:cs typeface="Trebuchet MS"/>
              </a:rPr>
              <a:t>in</a:t>
            </a:r>
            <a:r>
              <a:rPr sz="2600" spc="-10" dirty="0">
                <a:solidFill>
                  <a:srgbClr val="737373"/>
                </a:solidFill>
                <a:latin typeface="Trebuchet MS"/>
                <a:cs typeface="Trebuchet MS"/>
              </a:rPr>
              <a:t> </a:t>
            </a:r>
            <a:r>
              <a:rPr sz="2600" dirty="0">
                <a:solidFill>
                  <a:srgbClr val="737373"/>
                </a:solidFill>
                <a:latin typeface="Trebuchet MS"/>
                <a:cs typeface="Trebuchet MS"/>
              </a:rPr>
              <a:t>the</a:t>
            </a:r>
            <a:r>
              <a:rPr sz="2600" spc="-10" dirty="0">
                <a:solidFill>
                  <a:srgbClr val="737373"/>
                </a:solidFill>
                <a:latin typeface="Trebuchet MS"/>
                <a:cs typeface="Trebuchet MS"/>
              </a:rPr>
              <a:t> </a:t>
            </a:r>
            <a:r>
              <a:rPr sz="2600" spc="55" dirty="0">
                <a:solidFill>
                  <a:srgbClr val="737373"/>
                </a:solidFill>
                <a:latin typeface="Trebuchet MS"/>
                <a:cs typeface="Trebuchet MS"/>
              </a:rPr>
              <a:t>beginning,</a:t>
            </a:r>
            <a:r>
              <a:rPr sz="2600" spc="-10" dirty="0">
                <a:solidFill>
                  <a:srgbClr val="737373"/>
                </a:solidFill>
                <a:latin typeface="Trebuchet MS"/>
                <a:cs typeface="Trebuchet MS"/>
              </a:rPr>
              <a:t> </a:t>
            </a:r>
            <a:r>
              <a:rPr sz="2600" dirty="0">
                <a:solidFill>
                  <a:srgbClr val="737373"/>
                </a:solidFill>
                <a:latin typeface="Trebuchet MS"/>
                <a:cs typeface="Trebuchet MS"/>
              </a:rPr>
              <a:t>the</a:t>
            </a:r>
            <a:r>
              <a:rPr sz="2600" spc="-10" dirty="0">
                <a:solidFill>
                  <a:srgbClr val="737373"/>
                </a:solidFill>
                <a:latin typeface="Trebuchet MS"/>
                <a:cs typeface="Trebuchet MS"/>
              </a:rPr>
              <a:t> </a:t>
            </a:r>
            <a:r>
              <a:rPr sz="2600" spc="60" dirty="0">
                <a:solidFill>
                  <a:srgbClr val="737373"/>
                </a:solidFill>
                <a:latin typeface="Trebuchet MS"/>
                <a:cs typeface="Trebuchet MS"/>
              </a:rPr>
              <a:t>data</a:t>
            </a:r>
            <a:r>
              <a:rPr sz="2600" spc="-15" dirty="0">
                <a:solidFill>
                  <a:srgbClr val="737373"/>
                </a:solidFill>
                <a:latin typeface="Trebuchet MS"/>
                <a:cs typeface="Trebuchet MS"/>
              </a:rPr>
              <a:t> </a:t>
            </a:r>
            <a:r>
              <a:rPr sz="2600" spc="55" dirty="0">
                <a:solidFill>
                  <a:srgbClr val="737373"/>
                </a:solidFill>
                <a:latin typeface="Trebuchet MS"/>
                <a:cs typeface="Trebuchet MS"/>
              </a:rPr>
              <a:t>were </a:t>
            </a:r>
            <a:r>
              <a:rPr sz="2600" dirty="0">
                <a:solidFill>
                  <a:srgbClr val="737373"/>
                </a:solidFill>
                <a:latin typeface="Trebuchet MS"/>
                <a:cs typeface="Trebuchet MS"/>
              </a:rPr>
              <a:t>collected</a:t>
            </a:r>
            <a:r>
              <a:rPr sz="2600" spc="-10" dirty="0">
                <a:solidFill>
                  <a:srgbClr val="737373"/>
                </a:solidFill>
                <a:latin typeface="Trebuchet MS"/>
                <a:cs typeface="Trebuchet MS"/>
              </a:rPr>
              <a:t> </a:t>
            </a:r>
            <a:r>
              <a:rPr sz="2600" dirty="0">
                <a:solidFill>
                  <a:srgbClr val="737373"/>
                </a:solidFill>
                <a:latin typeface="Trebuchet MS"/>
                <a:cs typeface="Trebuchet MS"/>
              </a:rPr>
              <a:t>in</a:t>
            </a:r>
            <a:r>
              <a:rPr sz="2600" spc="-5" dirty="0">
                <a:solidFill>
                  <a:srgbClr val="737373"/>
                </a:solidFill>
                <a:latin typeface="Trebuchet MS"/>
                <a:cs typeface="Trebuchet MS"/>
              </a:rPr>
              <a:t> </a:t>
            </a:r>
            <a:r>
              <a:rPr sz="2600" dirty="0">
                <a:solidFill>
                  <a:srgbClr val="737373"/>
                </a:solidFill>
                <a:latin typeface="Trebuchet MS"/>
                <a:cs typeface="Trebuchet MS"/>
              </a:rPr>
              <a:t>the</a:t>
            </a:r>
            <a:r>
              <a:rPr sz="2600" spc="-10" dirty="0">
                <a:solidFill>
                  <a:srgbClr val="737373"/>
                </a:solidFill>
                <a:latin typeface="Trebuchet MS"/>
                <a:cs typeface="Trebuchet MS"/>
              </a:rPr>
              <a:t> </a:t>
            </a:r>
            <a:r>
              <a:rPr sz="2600" spc="70" dirty="0">
                <a:solidFill>
                  <a:srgbClr val="737373"/>
                </a:solidFill>
                <a:latin typeface="Trebuchet MS"/>
                <a:cs typeface="Trebuchet MS"/>
              </a:rPr>
              <a:t>arc</a:t>
            </a:r>
            <a:r>
              <a:rPr sz="2600" spc="-5" dirty="0">
                <a:solidFill>
                  <a:srgbClr val="737373"/>
                </a:solidFill>
                <a:latin typeface="Trebuchet MS"/>
                <a:cs typeface="Trebuchet MS"/>
              </a:rPr>
              <a:t> </a:t>
            </a:r>
            <a:r>
              <a:rPr sz="2600" spc="55" dirty="0">
                <a:solidFill>
                  <a:srgbClr val="737373"/>
                </a:solidFill>
                <a:latin typeface="Trebuchet MS"/>
                <a:cs typeface="Trebuchet MS"/>
              </a:rPr>
              <a:t>of</a:t>
            </a:r>
            <a:r>
              <a:rPr sz="2600" spc="-10" dirty="0">
                <a:solidFill>
                  <a:srgbClr val="737373"/>
                </a:solidFill>
                <a:latin typeface="Trebuchet MS"/>
                <a:cs typeface="Trebuchet MS"/>
              </a:rPr>
              <a:t> </a:t>
            </a:r>
            <a:r>
              <a:rPr sz="2600" spc="245" dirty="0">
                <a:solidFill>
                  <a:srgbClr val="737373"/>
                </a:solidFill>
                <a:latin typeface="Trebuchet MS"/>
                <a:cs typeface="Trebuchet MS"/>
              </a:rPr>
              <a:t>6</a:t>
            </a:r>
            <a:r>
              <a:rPr sz="2600" spc="-5" dirty="0">
                <a:solidFill>
                  <a:srgbClr val="737373"/>
                </a:solidFill>
                <a:latin typeface="Trebuchet MS"/>
                <a:cs typeface="Trebuchet MS"/>
              </a:rPr>
              <a:t> </a:t>
            </a:r>
            <a:r>
              <a:rPr sz="2600" spc="60" dirty="0">
                <a:solidFill>
                  <a:srgbClr val="737373"/>
                </a:solidFill>
                <a:latin typeface="Trebuchet MS"/>
                <a:cs typeface="Trebuchet MS"/>
              </a:rPr>
              <a:t>years,</a:t>
            </a:r>
            <a:r>
              <a:rPr sz="2600" spc="-10" dirty="0">
                <a:solidFill>
                  <a:srgbClr val="737373"/>
                </a:solidFill>
                <a:latin typeface="Trebuchet MS"/>
                <a:cs typeface="Trebuchet MS"/>
              </a:rPr>
              <a:t> </a:t>
            </a:r>
            <a:r>
              <a:rPr sz="2600" spc="225" dirty="0">
                <a:solidFill>
                  <a:srgbClr val="737373"/>
                </a:solidFill>
                <a:latin typeface="Trebuchet MS"/>
                <a:cs typeface="Trebuchet MS"/>
              </a:rPr>
              <a:t>so</a:t>
            </a:r>
            <a:r>
              <a:rPr sz="2600" spc="-5" dirty="0">
                <a:solidFill>
                  <a:srgbClr val="737373"/>
                </a:solidFill>
                <a:latin typeface="Trebuchet MS"/>
                <a:cs typeface="Trebuchet MS"/>
              </a:rPr>
              <a:t> </a:t>
            </a:r>
            <a:r>
              <a:rPr sz="2600" spc="95" dirty="0">
                <a:solidFill>
                  <a:srgbClr val="737373"/>
                </a:solidFill>
                <a:latin typeface="Trebuchet MS"/>
                <a:cs typeface="Trebuchet MS"/>
              </a:rPr>
              <a:t>dropping</a:t>
            </a:r>
            <a:r>
              <a:rPr sz="2600" spc="-10" dirty="0">
                <a:solidFill>
                  <a:srgbClr val="737373"/>
                </a:solidFill>
                <a:latin typeface="Trebuchet MS"/>
                <a:cs typeface="Trebuchet MS"/>
              </a:rPr>
              <a:t> </a:t>
            </a:r>
            <a:r>
              <a:rPr sz="2600" spc="145" dirty="0">
                <a:solidFill>
                  <a:srgbClr val="737373"/>
                </a:solidFill>
                <a:latin typeface="Trebuchet MS"/>
                <a:cs typeface="Trebuchet MS"/>
              </a:rPr>
              <a:t>rows</a:t>
            </a:r>
            <a:r>
              <a:rPr sz="2600" spc="-5" dirty="0">
                <a:solidFill>
                  <a:srgbClr val="737373"/>
                </a:solidFill>
                <a:latin typeface="Trebuchet MS"/>
                <a:cs typeface="Trebuchet MS"/>
              </a:rPr>
              <a:t> </a:t>
            </a:r>
            <a:r>
              <a:rPr sz="2600" dirty="0">
                <a:solidFill>
                  <a:srgbClr val="737373"/>
                </a:solidFill>
                <a:latin typeface="Trebuchet MS"/>
                <a:cs typeface="Trebuchet MS"/>
              </a:rPr>
              <a:t>related</a:t>
            </a:r>
            <a:r>
              <a:rPr sz="2600" spc="-10" dirty="0">
                <a:solidFill>
                  <a:srgbClr val="737373"/>
                </a:solidFill>
                <a:latin typeface="Trebuchet MS"/>
                <a:cs typeface="Trebuchet MS"/>
              </a:rPr>
              <a:t> </a:t>
            </a:r>
            <a:r>
              <a:rPr sz="2600" dirty="0">
                <a:solidFill>
                  <a:srgbClr val="737373"/>
                </a:solidFill>
                <a:latin typeface="Trebuchet MS"/>
                <a:cs typeface="Trebuchet MS"/>
              </a:rPr>
              <a:t>to</a:t>
            </a:r>
            <a:r>
              <a:rPr sz="2600" spc="-5" dirty="0">
                <a:solidFill>
                  <a:srgbClr val="737373"/>
                </a:solidFill>
                <a:latin typeface="Trebuchet MS"/>
                <a:cs typeface="Trebuchet MS"/>
              </a:rPr>
              <a:t> </a:t>
            </a:r>
            <a:r>
              <a:rPr sz="2600" spc="150" dirty="0">
                <a:solidFill>
                  <a:srgbClr val="737373"/>
                </a:solidFill>
                <a:latin typeface="Trebuchet MS"/>
                <a:cs typeface="Trebuchet MS"/>
              </a:rPr>
              <a:t>some</a:t>
            </a:r>
            <a:r>
              <a:rPr sz="2600" spc="-10" dirty="0">
                <a:solidFill>
                  <a:srgbClr val="737373"/>
                </a:solidFill>
                <a:latin typeface="Trebuchet MS"/>
                <a:cs typeface="Trebuchet MS"/>
              </a:rPr>
              <a:t> </a:t>
            </a:r>
            <a:r>
              <a:rPr sz="2600" spc="55" dirty="0">
                <a:solidFill>
                  <a:srgbClr val="737373"/>
                </a:solidFill>
                <a:latin typeface="Trebuchet MS"/>
                <a:cs typeface="Trebuchet MS"/>
              </a:rPr>
              <a:t>of</a:t>
            </a:r>
            <a:r>
              <a:rPr sz="2600" spc="-5" dirty="0">
                <a:solidFill>
                  <a:srgbClr val="737373"/>
                </a:solidFill>
                <a:latin typeface="Trebuchet MS"/>
                <a:cs typeface="Trebuchet MS"/>
              </a:rPr>
              <a:t> </a:t>
            </a:r>
            <a:r>
              <a:rPr sz="2600" dirty="0">
                <a:solidFill>
                  <a:srgbClr val="737373"/>
                </a:solidFill>
                <a:latin typeface="Trebuchet MS"/>
                <a:cs typeface="Trebuchet MS"/>
              </a:rPr>
              <a:t>the</a:t>
            </a:r>
            <a:r>
              <a:rPr sz="2600" spc="-10" dirty="0">
                <a:solidFill>
                  <a:srgbClr val="737373"/>
                </a:solidFill>
                <a:latin typeface="Trebuchet MS"/>
                <a:cs typeface="Trebuchet MS"/>
              </a:rPr>
              <a:t> </a:t>
            </a:r>
            <a:r>
              <a:rPr sz="2600" spc="114" dirty="0">
                <a:solidFill>
                  <a:srgbClr val="737373"/>
                </a:solidFill>
                <a:latin typeface="Trebuchet MS"/>
                <a:cs typeface="Trebuchet MS"/>
              </a:rPr>
              <a:t>years</a:t>
            </a:r>
            <a:r>
              <a:rPr sz="2600" spc="-5" dirty="0">
                <a:solidFill>
                  <a:srgbClr val="737373"/>
                </a:solidFill>
                <a:latin typeface="Trebuchet MS"/>
                <a:cs typeface="Trebuchet MS"/>
              </a:rPr>
              <a:t> </a:t>
            </a:r>
            <a:r>
              <a:rPr sz="2600" spc="185" dirty="0">
                <a:solidFill>
                  <a:srgbClr val="737373"/>
                </a:solidFill>
                <a:latin typeface="Trebuchet MS"/>
                <a:cs typeface="Trebuchet MS"/>
              </a:rPr>
              <a:t>was</a:t>
            </a:r>
            <a:r>
              <a:rPr sz="2600" spc="-10" dirty="0">
                <a:solidFill>
                  <a:srgbClr val="737373"/>
                </a:solidFill>
                <a:latin typeface="Trebuchet MS"/>
                <a:cs typeface="Trebuchet MS"/>
              </a:rPr>
              <a:t> </a:t>
            </a:r>
            <a:r>
              <a:rPr sz="2600" spc="65" dirty="0">
                <a:solidFill>
                  <a:srgbClr val="737373"/>
                </a:solidFill>
                <a:latin typeface="Trebuchet MS"/>
                <a:cs typeface="Trebuchet MS"/>
              </a:rPr>
              <a:t>enough.</a:t>
            </a:r>
            <a:endParaRPr sz="2600">
              <a:latin typeface="Trebuchet MS"/>
              <a:cs typeface="Trebuchet MS"/>
            </a:endParaRPr>
          </a:p>
        </p:txBody>
      </p:sp>
      <p:sp>
        <p:nvSpPr>
          <p:cNvPr id="6" name="object 6"/>
          <p:cNvSpPr txBox="1">
            <a:spLocks noGrp="1"/>
          </p:cNvSpPr>
          <p:nvPr>
            <p:ph type="title"/>
          </p:nvPr>
        </p:nvSpPr>
        <p:spPr>
          <a:xfrm>
            <a:off x="5910695" y="514964"/>
            <a:ext cx="6466840" cy="939800"/>
          </a:xfrm>
          <a:prstGeom prst="rect">
            <a:avLst/>
          </a:prstGeom>
        </p:spPr>
        <p:txBody>
          <a:bodyPr vert="horz" wrap="square" lIns="0" tIns="12700" rIns="0" bIns="0" rtlCol="0">
            <a:spAutoFit/>
          </a:bodyPr>
          <a:lstStyle/>
          <a:p>
            <a:pPr marL="12700">
              <a:lnSpc>
                <a:spcPct val="100000"/>
              </a:lnSpc>
              <a:spcBef>
                <a:spcPts val="100"/>
              </a:spcBef>
            </a:pPr>
            <a:r>
              <a:rPr spc="420" dirty="0">
                <a:solidFill>
                  <a:srgbClr val="000000"/>
                </a:solidFill>
              </a:rPr>
              <a:t>PREPROCESSING</a:t>
            </a:r>
          </a:p>
        </p:txBody>
      </p:sp>
      <p:sp>
        <p:nvSpPr>
          <p:cNvPr id="7" name="object 7"/>
          <p:cNvSpPr/>
          <p:nvPr/>
        </p:nvSpPr>
        <p:spPr>
          <a:xfrm>
            <a:off x="1033462" y="393386"/>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8" name="object 8"/>
          <p:cNvSpPr/>
          <p:nvPr/>
        </p:nvSpPr>
        <p:spPr>
          <a:xfrm>
            <a:off x="16861463" y="9576386"/>
            <a:ext cx="317500" cy="317500"/>
          </a:xfrm>
          <a:custGeom>
            <a:avLst/>
            <a:gdLst/>
            <a:ahLst/>
            <a:cxnLst/>
            <a:rect l="l" t="t" r="r" b="b"/>
            <a:pathLst>
              <a:path w="317500" h="317500">
                <a:moveTo>
                  <a:pt x="158753" y="317499"/>
                </a:moveTo>
                <a:lnTo>
                  <a:pt x="108571" y="309407"/>
                </a:lnTo>
                <a:lnTo>
                  <a:pt x="64993" y="286870"/>
                </a:lnTo>
                <a:lnTo>
                  <a:pt x="30628" y="252505"/>
                </a:lnTo>
                <a:lnTo>
                  <a:pt x="8092" y="208927"/>
                </a:lnTo>
                <a:lnTo>
                  <a:pt x="0" y="158756"/>
                </a:lnTo>
                <a:lnTo>
                  <a:pt x="8092" y="108572"/>
                </a:lnTo>
                <a:lnTo>
                  <a:pt x="30628" y="64994"/>
                </a:lnTo>
                <a:lnTo>
                  <a:pt x="64993" y="30629"/>
                </a:lnTo>
                <a:lnTo>
                  <a:pt x="108571" y="8093"/>
                </a:lnTo>
                <a:lnTo>
                  <a:pt x="158749" y="0"/>
                </a:lnTo>
                <a:lnTo>
                  <a:pt x="208926" y="8093"/>
                </a:lnTo>
                <a:lnTo>
                  <a:pt x="252504" y="30629"/>
                </a:lnTo>
                <a:lnTo>
                  <a:pt x="286868" y="64994"/>
                </a:lnTo>
                <a:lnTo>
                  <a:pt x="309405" y="108572"/>
                </a:lnTo>
                <a:lnTo>
                  <a:pt x="317497" y="158743"/>
                </a:lnTo>
                <a:lnTo>
                  <a:pt x="309405" y="208927"/>
                </a:lnTo>
                <a:lnTo>
                  <a:pt x="286868" y="252505"/>
                </a:lnTo>
                <a:lnTo>
                  <a:pt x="252504" y="286870"/>
                </a:lnTo>
                <a:lnTo>
                  <a:pt x="208926" y="309407"/>
                </a:lnTo>
                <a:lnTo>
                  <a:pt x="158753" y="317499"/>
                </a:lnTo>
                <a:close/>
              </a:path>
            </a:pathLst>
          </a:custGeom>
          <a:solidFill>
            <a:srgbClr val="00ACEF"/>
          </a:solidFill>
        </p:spPr>
        <p:txBody>
          <a:bodyPr wrap="square" lIns="0" tIns="0" rIns="0" bIns="0" rtlCol="0"/>
          <a:lstStyle/>
          <a:p>
            <a:endParaRPr/>
          </a:p>
        </p:txBody>
      </p:sp>
      <p:sp>
        <p:nvSpPr>
          <p:cNvPr id="9" name="object 9"/>
          <p:cNvSpPr/>
          <p:nvPr/>
        </p:nvSpPr>
        <p:spPr>
          <a:xfrm>
            <a:off x="17309817" y="9576386"/>
            <a:ext cx="317500" cy="317500"/>
          </a:xfrm>
          <a:custGeom>
            <a:avLst/>
            <a:gdLst/>
            <a:ahLst/>
            <a:cxnLst/>
            <a:rect l="l" t="t" r="r" b="b"/>
            <a:pathLst>
              <a:path w="317500" h="317500">
                <a:moveTo>
                  <a:pt x="158754" y="317499"/>
                </a:moveTo>
                <a:lnTo>
                  <a:pt x="108572" y="309407"/>
                </a:lnTo>
                <a:lnTo>
                  <a:pt x="64994" y="286870"/>
                </a:lnTo>
                <a:lnTo>
                  <a:pt x="30629" y="252505"/>
                </a:lnTo>
                <a:lnTo>
                  <a:pt x="8093" y="208927"/>
                </a:lnTo>
                <a:lnTo>
                  <a:pt x="0" y="158750"/>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7"/>
                </a:lnTo>
                <a:lnTo>
                  <a:pt x="158754" y="317499"/>
                </a:lnTo>
                <a:close/>
              </a:path>
            </a:pathLst>
          </a:custGeom>
          <a:solidFill>
            <a:srgbClr val="FF5757"/>
          </a:solidFill>
        </p:spPr>
        <p:txBody>
          <a:bodyPr wrap="square" lIns="0" tIns="0" rIns="0" bIns="0" rtlCol="0"/>
          <a:lstStyle/>
          <a:p>
            <a:endParaRPr/>
          </a:p>
        </p:txBody>
      </p:sp>
      <p:sp>
        <p:nvSpPr>
          <p:cNvPr id="10" name="object 10"/>
          <p:cNvSpPr/>
          <p:nvPr/>
        </p:nvSpPr>
        <p:spPr>
          <a:xfrm>
            <a:off x="17758171" y="9576386"/>
            <a:ext cx="317500" cy="317500"/>
          </a:xfrm>
          <a:custGeom>
            <a:avLst/>
            <a:gdLst/>
            <a:ahLst/>
            <a:cxnLst/>
            <a:rect l="l" t="t" r="r" b="b"/>
            <a:pathLst>
              <a:path w="317500" h="317500">
                <a:moveTo>
                  <a:pt x="158753" y="317499"/>
                </a:moveTo>
                <a:lnTo>
                  <a:pt x="108571" y="309407"/>
                </a:lnTo>
                <a:lnTo>
                  <a:pt x="64993" y="286870"/>
                </a:lnTo>
                <a:lnTo>
                  <a:pt x="30628" y="252505"/>
                </a:lnTo>
                <a:lnTo>
                  <a:pt x="8092" y="208927"/>
                </a:lnTo>
                <a:lnTo>
                  <a:pt x="0" y="158754"/>
                </a:lnTo>
                <a:lnTo>
                  <a:pt x="8092" y="108572"/>
                </a:lnTo>
                <a:lnTo>
                  <a:pt x="30628" y="64994"/>
                </a:lnTo>
                <a:lnTo>
                  <a:pt x="64993" y="30629"/>
                </a:lnTo>
                <a:lnTo>
                  <a:pt x="108571" y="8093"/>
                </a:lnTo>
                <a:lnTo>
                  <a:pt x="158749" y="0"/>
                </a:lnTo>
                <a:lnTo>
                  <a:pt x="208926" y="8093"/>
                </a:lnTo>
                <a:lnTo>
                  <a:pt x="252504" y="30629"/>
                </a:lnTo>
                <a:lnTo>
                  <a:pt x="286869" y="64994"/>
                </a:lnTo>
                <a:lnTo>
                  <a:pt x="309405" y="108572"/>
                </a:lnTo>
                <a:lnTo>
                  <a:pt x="317497" y="158745"/>
                </a:lnTo>
                <a:lnTo>
                  <a:pt x="309405" y="208927"/>
                </a:lnTo>
                <a:lnTo>
                  <a:pt x="286869" y="252505"/>
                </a:lnTo>
                <a:lnTo>
                  <a:pt x="252504" y="286870"/>
                </a:lnTo>
                <a:lnTo>
                  <a:pt x="208926" y="309407"/>
                </a:lnTo>
                <a:lnTo>
                  <a:pt x="158753" y="317499"/>
                </a:lnTo>
                <a:close/>
              </a:path>
            </a:pathLst>
          </a:custGeom>
          <a:solidFill>
            <a:srgbClr val="FFDE58"/>
          </a:solidFill>
        </p:spPr>
        <p:txBody>
          <a:bodyPr wrap="square" lIns="0" tIns="0" rIns="0" bIns="0" rtlCol="0"/>
          <a:lstStyle/>
          <a:p>
            <a:endParaRPr/>
          </a:p>
        </p:txBody>
      </p:sp>
      <p:sp>
        <p:nvSpPr>
          <p:cNvPr id="11" name="object 11"/>
          <p:cNvSpPr/>
          <p:nvPr/>
        </p:nvSpPr>
        <p:spPr>
          <a:xfrm>
            <a:off x="658111" y="869951"/>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50"/>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4" y="317499"/>
                </a:lnTo>
                <a:close/>
              </a:path>
            </a:pathLst>
          </a:custGeom>
          <a:solidFill>
            <a:srgbClr val="00ACEF"/>
          </a:solidFill>
        </p:spPr>
        <p:txBody>
          <a:bodyPr wrap="square" lIns="0" tIns="0" rIns="0" bIns="0" rtlCol="0"/>
          <a:lstStyle/>
          <a:p>
            <a:endParaRPr/>
          </a:p>
        </p:txBody>
      </p:sp>
      <p:sp>
        <p:nvSpPr>
          <p:cNvPr id="12" name="object 12"/>
          <p:cNvSpPr/>
          <p:nvPr/>
        </p:nvSpPr>
        <p:spPr>
          <a:xfrm>
            <a:off x="1106464" y="869951"/>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50"/>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4" y="317499"/>
                </a:lnTo>
                <a:close/>
              </a:path>
            </a:pathLst>
          </a:custGeom>
          <a:solidFill>
            <a:srgbClr val="FF5757"/>
          </a:solidFill>
        </p:spPr>
        <p:txBody>
          <a:bodyPr wrap="square" lIns="0" tIns="0" rIns="0" bIns="0" rtlCol="0"/>
          <a:lstStyle/>
          <a:p>
            <a:endParaRPr/>
          </a:p>
        </p:txBody>
      </p:sp>
      <p:sp>
        <p:nvSpPr>
          <p:cNvPr id="13" name="object 13"/>
          <p:cNvSpPr/>
          <p:nvPr/>
        </p:nvSpPr>
        <p:spPr>
          <a:xfrm>
            <a:off x="1554817" y="869951"/>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50"/>
                </a:lnTo>
                <a:lnTo>
                  <a:pt x="8093" y="108572"/>
                </a:lnTo>
                <a:lnTo>
                  <a:pt x="30629" y="64994"/>
                </a:lnTo>
                <a:lnTo>
                  <a:pt x="64994" y="30629"/>
                </a:lnTo>
                <a:lnTo>
                  <a:pt x="108572" y="8093"/>
                </a:lnTo>
                <a:lnTo>
                  <a:pt x="158749" y="0"/>
                </a:lnTo>
                <a:lnTo>
                  <a:pt x="208927" y="8093"/>
                </a:lnTo>
                <a:lnTo>
                  <a:pt x="252505" y="30629"/>
                </a:lnTo>
                <a:lnTo>
                  <a:pt x="286870" y="64994"/>
                </a:lnTo>
                <a:lnTo>
                  <a:pt x="309406" y="108572"/>
                </a:lnTo>
                <a:lnTo>
                  <a:pt x="317499" y="158750"/>
                </a:lnTo>
                <a:lnTo>
                  <a:pt x="309406" y="208927"/>
                </a:lnTo>
                <a:lnTo>
                  <a:pt x="286870" y="252505"/>
                </a:lnTo>
                <a:lnTo>
                  <a:pt x="252505" y="286870"/>
                </a:lnTo>
                <a:lnTo>
                  <a:pt x="208927" y="309406"/>
                </a:lnTo>
                <a:lnTo>
                  <a:pt x="158754" y="317499"/>
                </a:lnTo>
                <a:close/>
              </a:path>
            </a:pathLst>
          </a:custGeom>
          <a:solidFill>
            <a:srgbClr val="FFDE58"/>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03211" y="3953276"/>
            <a:ext cx="5151120" cy="4419600"/>
            <a:chOff x="6203211" y="3953276"/>
            <a:chExt cx="5151120" cy="4419600"/>
          </a:xfrm>
        </p:grpSpPr>
        <p:sp>
          <p:nvSpPr>
            <p:cNvPr id="3" name="object 3"/>
            <p:cNvSpPr/>
            <p:nvPr/>
          </p:nvSpPr>
          <p:spPr>
            <a:xfrm>
              <a:off x="6934062" y="3953276"/>
              <a:ext cx="4420235" cy="4419600"/>
            </a:xfrm>
            <a:custGeom>
              <a:avLst/>
              <a:gdLst/>
              <a:ahLst/>
              <a:cxnLst/>
              <a:rect l="l" t="t" r="r" b="b"/>
              <a:pathLst>
                <a:path w="4420234" h="4419600">
                  <a:moveTo>
                    <a:pt x="2013" y="2298700"/>
                  </a:moveTo>
                  <a:lnTo>
                    <a:pt x="849" y="2260600"/>
                  </a:lnTo>
                  <a:lnTo>
                    <a:pt x="251" y="2235200"/>
                  </a:lnTo>
                  <a:lnTo>
                    <a:pt x="104" y="2209800"/>
                  </a:lnTo>
                  <a:lnTo>
                    <a:pt x="0" y="2171700"/>
                  </a:lnTo>
                  <a:lnTo>
                    <a:pt x="2162618" y="0"/>
                  </a:lnTo>
                  <a:lnTo>
                    <a:pt x="2227053" y="0"/>
                  </a:lnTo>
                  <a:lnTo>
                    <a:pt x="2259460" y="12700"/>
                  </a:lnTo>
                  <a:lnTo>
                    <a:pt x="2291489" y="12700"/>
                  </a:lnTo>
                  <a:lnTo>
                    <a:pt x="2013" y="2298700"/>
                  </a:lnTo>
                  <a:close/>
                </a:path>
                <a:path w="4420234" h="4419600">
                  <a:moveTo>
                    <a:pt x="8054" y="2032000"/>
                  </a:moveTo>
                  <a:lnTo>
                    <a:pt x="11452" y="1993900"/>
                  </a:lnTo>
                  <a:lnTo>
                    <a:pt x="15605" y="1955800"/>
                  </a:lnTo>
                  <a:lnTo>
                    <a:pt x="20513" y="1917700"/>
                  </a:lnTo>
                  <a:lnTo>
                    <a:pt x="26176" y="1879600"/>
                  </a:lnTo>
                  <a:lnTo>
                    <a:pt x="1874671" y="38100"/>
                  </a:lnTo>
                  <a:lnTo>
                    <a:pt x="1912112" y="25400"/>
                  </a:lnTo>
                  <a:lnTo>
                    <a:pt x="1949175" y="25400"/>
                  </a:lnTo>
                  <a:lnTo>
                    <a:pt x="1986238" y="12700"/>
                  </a:lnTo>
                  <a:lnTo>
                    <a:pt x="2023678" y="12700"/>
                  </a:lnTo>
                  <a:lnTo>
                    <a:pt x="8054" y="2032000"/>
                  </a:lnTo>
                  <a:close/>
                </a:path>
                <a:path w="4420234" h="4419600">
                  <a:moveTo>
                    <a:pt x="24163" y="2540000"/>
                  </a:moveTo>
                  <a:lnTo>
                    <a:pt x="19978" y="2514600"/>
                  </a:lnTo>
                  <a:lnTo>
                    <a:pt x="16360" y="2476500"/>
                  </a:lnTo>
                  <a:lnTo>
                    <a:pt x="13119" y="2451100"/>
                  </a:lnTo>
                  <a:lnTo>
                    <a:pt x="10068" y="2425700"/>
                  </a:lnTo>
                  <a:lnTo>
                    <a:pt x="2416332" y="12700"/>
                  </a:lnTo>
                  <a:lnTo>
                    <a:pt x="2445341" y="25400"/>
                  </a:lnTo>
                  <a:lnTo>
                    <a:pt x="2533122" y="25400"/>
                  </a:lnTo>
                  <a:lnTo>
                    <a:pt x="24163" y="2540000"/>
                  </a:lnTo>
                  <a:close/>
                </a:path>
                <a:path w="4420234" h="4419600">
                  <a:moveTo>
                    <a:pt x="66449" y="2755900"/>
                  </a:moveTo>
                  <a:lnTo>
                    <a:pt x="42285" y="2654300"/>
                  </a:lnTo>
                  <a:lnTo>
                    <a:pt x="2643870" y="50800"/>
                  </a:lnTo>
                  <a:lnTo>
                    <a:pt x="2670740" y="50800"/>
                  </a:lnTo>
                  <a:lnTo>
                    <a:pt x="2723723" y="63500"/>
                  </a:lnTo>
                  <a:lnTo>
                    <a:pt x="2750592" y="76200"/>
                  </a:lnTo>
                  <a:lnTo>
                    <a:pt x="66449" y="2755900"/>
                  </a:lnTo>
                  <a:close/>
                </a:path>
                <a:path w="4420234" h="4419600">
                  <a:moveTo>
                    <a:pt x="54367" y="1714500"/>
                  </a:moveTo>
                  <a:lnTo>
                    <a:pt x="65631" y="1676400"/>
                  </a:lnTo>
                  <a:lnTo>
                    <a:pt x="78027" y="1625600"/>
                  </a:lnTo>
                  <a:lnTo>
                    <a:pt x="91178" y="1587500"/>
                  </a:lnTo>
                  <a:lnTo>
                    <a:pt x="104707" y="1536700"/>
                  </a:lnTo>
                  <a:lnTo>
                    <a:pt x="1532357" y="114300"/>
                  </a:lnTo>
                  <a:lnTo>
                    <a:pt x="1713582" y="63500"/>
                  </a:lnTo>
                  <a:lnTo>
                    <a:pt x="54367" y="1714500"/>
                  </a:lnTo>
                  <a:close/>
                </a:path>
                <a:path w="4420234" h="4419600">
                  <a:moveTo>
                    <a:pt x="128871" y="2959100"/>
                  </a:moveTo>
                  <a:lnTo>
                    <a:pt x="120155" y="2933700"/>
                  </a:lnTo>
                  <a:lnTo>
                    <a:pt x="112007" y="2908300"/>
                  </a:lnTo>
                  <a:lnTo>
                    <a:pt x="104235" y="2882900"/>
                  </a:lnTo>
                  <a:lnTo>
                    <a:pt x="96653" y="2857500"/>
                  </a:lnTo>
                  <a:lnTo>
                    <a:pt x="2855300" y="101600"/>
                  </a:lnTo>
                  <a:lnTo>
                    <a:pt x="2879778" y="114300"/>
                  </a:lnTo>
                  <a:lnTo>
                    <a:pt x="2904633" y="114300"/>
                  </a:lnTo>
                  <a:lnTo>
                    <a:pt x="2929489" y="127000"/>
                  </a:lnTo>
                  <a:lnTo>
                    <a:pt x="2953966" y="127000"/>
                  </a:lnTo>
                  <a:lnTo>
                    <a:pt x="128871" y="2959100"/>
                  </a:lnTo>
                  <a:close/>
                </a:path>
                <a:path w="4420234" h="4419600">
                  <a:moveTo>
                    <a:pt x="205388" y="3149600"/>
                  </a:moveTo>
                  <a:lnTo>
                    <a:pt x="194848" y="3124200"/>
                  </a:lnTo>
                  <a:lnTo>
                    <a:pt x="184497" y="3098800"/>
                  </a:lnTo>
                  <a:lnTo>
                    <a:pt x="174523" y="3073400"/>
                  </a:lnTo>
                  <a:lnTo>
                    <a:pt x="165116" y="3048000"/>
                  </a:lnTo>
                  <a:lnTo>
                    <a:pt x="3048606" y="165100"/>
                  </a:lnTo>
                  <a:lnTo>
                    <a:pt x="3116565" y="203200"/>
                  </a:lnTo>
                  <a:lnTo>
                    <a:pt x="3139218" y="203200"/>
                  </a:lnTo>
                  <a:lnTo>
                    <a:pt x="205388" y="3149600"/>
                  </a:lnTo>
                  <a:close/>
                </a:path>
                <a:path w="4420234" h="4419600">
                  <a:moveTo>
                    <a:pt x="185252" y="1333500"/>
                  </a:moveTo>
                  <a:lnTo>
                    <a:pt x="206059" y="1282700"/>
                  </a:lnTo>
                  <a:lnTo>
                    <a:pt x="228209" y="1231900"/>
                  </a:lnTo>
                  <a:lnTo>
                    <a:pt x="251701" y="1193800"/>
                  </a:lnTo>
                  <a:lnTo>
                    <a:pt x="276535" y="1143000"/>
                  </a:lnTo>
                  <a:lnTo>
                    <a:pt x="302712" y="1092200"/>
                  </a:lnTo>
                  <a:lnTo>
                    <a:pt x="330232" y="1054100"/>
                  </a:lnTo>
                  <a:lnTo>
                    <a:pt x="1047077" y="330200"/>
                  </a:lnTo>
                  <a:lnTo>
                    <a:pt x="1136944" y="279400"/>
                  </a:lnTo>
                  <a:lnTo>
                    <a:pt x="1182744" y="254000"/>
                  </a:lnTo>
                  <a:lnTo>
                    <a:pt x="1229048" y="241300"/>
                  </a:lnTo>
                  <a:lnTo>
                    <a:pt x="1322942" y="190500"/>
                  </a:lnTo>
                  <a:lnTo>
                    <a:pt x="185252" y="1333500"/>
                  </a:lnTo>
                  <a:close/>
                </a:path>
                <a:path w="4420234" h="4419600">
                  <a:moveTo>
                    <a:pt x="291973" y="3314700"/>
                  </a:moveTo>
                  <a:lnTo>
                    <a:pt x="279923" y="3302000"/>
                  </a:lnTo>
                  <a:lnTo>
                    <a:pt x="268061" y="3276600"/>
                  </a:lnTo>
                  <a:lnTo>
                    <a:pt x="256577" y="3251200"/>
                  </a:lnTo>
                  <a:lnTo>
                    <a:pt x="245660" y="3238500"/>
                  </a:lnTo>
                  <a:lnTo>
                    <a:pt x="3225804" y="254000"/>
                  </a:lnTo>
                  <a:lnTo>
                    <a:pt x="3310376" y="304800"/>
                  </a:lnTo>
                  <a:lnTo>
                    <a:pt x="291973" y="3314700"/>
                  </a:lnTo>
                  <a:close/>
                </a:path>
                <a:path w="4420234" h="4419600">
                  <a:moveTo>
                    <a:pt x="394667" y="3479800"/>
                  </a:moveTo>
                  <a:lnTo>
                    <a:pt x="381107" y="3454400"/>
                  </a:lnTo>
                  <a:lnTo>
                    <a:pt x="367735" y="3441700"/>
                  </a:lnTo>
                  <a:lnTo>
                    <a:pt x="354741" y="3416300"/>
                  </a:lnTo>
                  <a:lnTo>
                    <a:pt x="342313" y="3403600"/>
                  </a:lnTo>
                  <a:lnTo>
                    <a:pt x="3392934" y="342900"/>
                  </a:lnTo>
                  <a:lnTo>
                    <a:pt x="3451831" y="381000"/>
                  </a:lnTo>
                  <a:lnTo>
                    <a:pt x="3471464" y="406400"/>
                  </a:lnTo>
                  <a:lnTo>
                    <a:pt x="394667" y="3479800"/>
                  </a:lnTo>
                  <a:close/>
                </a:path>
                <a:path w="4420234" h="4419600">
                  <a:moveTo>
                    <a:pt x="509443" y="3632200"/>
                  </a:moveTo>
                  <a:lnTo>
                    <a:pt x="494372" y="3606800"/>
                  </a:lnTo>
                  <a:lnTo>
                    <a:pt x="479491" y="3594100"/>
                  </a:lnTo>
                  <a:lnTo>
                    <a:pt x="464986" y="3568700"/>
                  </a:lnTo>
                  <a:lnTo>
                    <a:pt x="451048" y="3556000"/>
                  </a:lnTo>
                  <a:lnTo>
                    <a:pt x="3547982" y="457200"/>
                  </a:lnTo>
                  <a:lnTo>
                    <a:pt x="3602349" y="495300"/>
                  </a:lnTo>
                  <a:lnTo>
                    <a:pt x="3620472" y="520700"/>
                  </a:lnTo>
                  <a:lnTo>
                    <a:pt x="509443" y="3632200"/>
                  </a:lnTo>
                  <a:close/>
                </a:path>
                <a:path w="4420234" h="4419600">
                  <a:moveTo>
                    <a:pt x="634287" y="3759200"/>
                  </a:moveTo>
                  <a:lnTo>
                    <a:pt x="601314" y="3733800"/>
                  </a:lnTo>
                  <a:lnTo>
                    <a:pt x="585300" y="3708400"/>
                  </a:lnTo>
                  <a:lnTo>
                    <a:pt x="569851" y="3695700"/>
                  </a:lnTo>
                  <a:lnTo>
                    <a:pt x="3690948" y="571500"/>
                  </a:lnTo>
                  <a:lnTo>
                    <a:pt x="3707560" y="584200"/>
                  </a:lnTo>
                  <a:lnTo>
                    <a:pt x="3740785" y="622300"/>
                  </a:lnTo>
                  <a:lnTo>
                    <a:pt x="3757397" y="635000"/>
                  </a:lnTo>
                  <a:lnTo>
                    <a:pt x="634287" y="3759200"/>
                  </a:lnTo>
                  <a:close/>
                </a:path>
                <a:path w="4420234" h="4419600">
                  <a:moveTo>
                    <a:pt x="767185" y="3886200"/>
                  </a:moveTo>
                  <a:lnTo>
                    <a:pt x="750258" y="3873500"/>
                  </a:lnTo>
                  <a:lnTo>
                    <a:pt x="715649" y="3848100"/>
                  </a:lnTo>
                  <a:lnTo>
                    <a:pt x="698722" y="3822700"/>
                  </a:lnTo>
                  <a:lnTo>
                    <a:pt x="3821833" y="698500"/>
                  </a:lnTo>
                  <a:lnTo>
                    <a:pt x="3838099" y="723900"/>
                  </a:lnTo>
                  <a:lnTo>
                    <a:pt x="3853799" y="736600"/>
                  </a:lnTo>
                  <a:lnTo>
                    <a:pt x="3869121" y="749300"/>
                  </a:lnTo>
                  <a:lnTo>
                    <a:pt x="3884255" y="774700"/>
                  </a:lnTo>
                  <a:lnTo>
                    <a:pt x="767185" y="3886200"/>
                  </a:lnTo>
                  <a:close/>
                </a:path>
                <a:path w="4420234" h="4419600">
                  <a:moveTo>
                    <a:pt x="914179" y="4000500"/>
                  </a:moveTo>
                  <a:lnTo>
                    <a:pt x="895742" y="3987800"/>
                  </a:lnTo>
                  <a:lnTo>
                    <a:pt x="858112" y="3962400"/>
                  </a:lnTo>
                  <a:lnTo>
                    <a:pt x="839675" y="3949700"/>
                  </a:lnTo>
                  <a:lnTo>
                    <a:pt x="3944663" y="850900"/>
                  </a:lnTo>
                  <a:lnTo>
                    <a:pt x="3959419" y="863600"/>
                  </a:lnTo>
                  <a:lnTo>
                    <a:pt x="3973609" y="889000"/>
                  </a:lnTo>
                  <a:lnTo>
                    <a:pt x="3987421" y="901700"/>
                  </a:lnTo>
                  <a:lnTo>
                    <a:pt x="4001044" y="914400"/>
                  </a:lnTo>
                  <a:lnTo>
                    <a:pt x="914179" y="4000500"/>
                  </a:lnTo>
                  <a:close/>
                </a:path>
                <a:path w="4420234" h="4419600">
                  <a:moveTo>
                    <a:pt x="1071240" y="4114800"/>
                  </a:moveTo>
                  <a:lnTo>
                    <a:pt x="1050444" y="4102100"/>
                  </a:lnTo>
                  <a:lnTo>
                    <a:pt x="1030213" y="4089400"/>
                  </a:lnTo>
                  <a:lnTo>
                    <a:pt x="990696" y="4064000"/>
                  </a:lnTo>
                  <a:lnTo>
                    <a:pt x="4053398" y="990600"/>
                  </a:lnTo>
                  <a:lnTo>
                    <a:pt x="4066644" y="1016000"/>
                  </a:lnTo>
                  <a:lnTo>
                    <a:pt x="4079323" y="1041400"/>
                  </a:lnTo>
                  <a:lnTo>
                    <a:pt x="4091625" y="1054100"/>
                  </a:lnTo>
                  <a:lnTo>
                    <a:pt x="4103738" y="1079500"/>
                  </a:lnTo>
                  <a:lnTo>
                    <a:pt x="1071240" y="4114800"/>
                  </a:lnTo>
                  <a:close/>
                </a:path>
                <a:path w="4420234" h="4419600">
                  <a:moveTo>
                    <a:pt x="1242397" y="4203700"/>
                  </a:moveTo>
                  <a:lnTo>
                    <a:pt x="1220090" y="4191000"/>
                  </a:lnTo>
                  <a:lnTo>
                    <a:pt x="1198350" y="4178300"/>
                  </a:lnTo>
                  <a:lnTo>
                    <a:pt x="1155812" y="4152900"/>
                  </a:lnTo>
                  <a:lnTo>
                    <a:pt x="4152065" y="1155700"/>
                  </a:lnTo>
                  <a:lnTo>
                    <a:pt x="4163801" y="1181100"/>
                  </a:lnTo>
                  <a:lnTo>
                    <a:pt x="4174970" y="1206500"/>
                  </a:lnTo>
                  <a:lnTo>
                    <a:pt x="4196365" y="1244600"/>
                  </a:lnTo>
                  <a:lnTo>
                    <a:pt x="1242397" y="4203700"/>
                  </a:lnTo>
                  <a:close/>
                </a:path>
                <a:path w="4420234" h="4419600">
                  <a:moveTo>
                    <a:pt x="1423622" y="4279900"/>
                  </a:moveTo>
                  <a:lnTo>
                    <a:pt x="1400654" y="4279900"/>
                  </a:lnTo>
                  <a:lnTo>
                    <a:pt x="1330996" y="4241800"/>
                  </a:lnTo>
                  <a:lnTo>
                    <a:pt x="4236637" y="1333500"/>
                  </a:lnTo>
                  <a:lnTo>
                    <a:pt x="4246862" y="1358900"/>
                  </a:lnTo>
                  <a:lnTo>
                    <a:pt x="4256521" y="1384300"/>
                  </a:lnTo>
                  <a:lnTo>
                    <a:pt x="4265803" y="1409700"/>
                  </a:lnTo>
                  <a:lnTo>
                    <a:pt x="4274895" y="1435100"/>
                  </a:lnTo>
                  <a:lnTo>
                    <a:pt x="1423622" y="4279900"/>
                  </a:lnTo>
                  <a:close/>
                </a:path>
                <a:path w="4420234" h="4419600">
                  <a:moveTo>
                    <a:pt x="1622970" y="4343400"/>
                  </a:moveTo>
                  <a:lnTo>
                    <a:pt x="1597611" y="4343400"/>
                  </a:lnTo>
                  <a:lnTo>
                    <a:pt x="1547648" y="4318000"/>
                  </a:lnTo>
                  <a:lnTo>
                    <a:pt x="1522289" y="4318000"/>
                  </a:lnTo>
                  <a:lnTo>
                    <a:pt x="4309127" y="1524000"/>
                  </a:lnTo>
                  <a:lnTo>
                    <a:pt x="4339331" y="1625600"/>
                  </a:lnTo>
                  <a:lnTo>
                    <a:pt x="1622970" y="4343400"/>
                  </a:lnTo>
                  <a:close/>
                </a:path>
                <a:path w="4420234" h="4419600">
                  <a:moveTo>
                    <a:pt x="1834399" y="4394200"/>
                  </a:moveTo>
                  <a:lnTo>
                    <a:pt x="1807215" y="4394200"/>
                  </a:lnTo>
                  <a:lnTo>
                    <a:pt x="1780031" y="4381500"/>
                  </a:lnTo>
                  <a:lnTo>
                    <a:pt x="1752848" y="4381500"/>
                  </a:lnTo>
                  <a:lnTo>
                    <a:pt x="1725664" y="4368800"/>
                  </a:lnTo>
                  <a:lnTo>
                    <a:pt x="4365508" y="1739900"/>
                  </a:lnTo>
                  <a:lnTo>
                    <a:pt x="4371517" y="1765300"/>
                  </a:lnTo>
                  <a:lnTo>
                    <a:pt x="4377338" y="1790700"/>
                  </a:lnTo>
                  <a:lnTo>
                    <a:pt x="4382781" y="1816100"/>
                  </a:lnTo>
                  <a:lnTo>
                    <a:pt x="4387658" y="1841500"/>
                  </a:lnTo>
                  <a:lnTo>
                    <a:pt x="1834399" y="4394200"/>
                  </a:lnTo>
                  <a:close/>
                </a:path>
                <a:path w="4420234" h="4419600">
                  <a:moveTo>
                    <a:pt x="2072005" y="4419600"/>
                  </a:moveTo>
                  <a:lnTo>
                    <a:pt x="2011597" y="4419600"/>
                  </a:lnTo>
                  <a:lnTo>
                    <a:pt x="1981393" y="4406900"/>
                  </a:lnTo>
                  <a:lnTo>
                    <a:pt x="1951188" y="4406900"/>
                  </a:lnTo>
                  <a:lnTo>
                    <a:pt x="4405780" y="1955800"/>
                  </a:lnTo>
                  <a:lnTo>
                    <a:pt x="4408769" y="1981200"/>
                  </a:lnTo>
                  <a:lnTo>
                    <a:pt x="4411569" y="2019300"/>
                  </a:lnTo>
                  <a:lnTo>
                    <a:pt x="4413992" y="2044700"/>
                  </a:lnTo>
                  <a:lnTo>
                    <a:pt x="4415848" y="2082800"/>
                  </a:lnTo>
                  <a:lnTo>
                    <a:pt x="2072005" y="4419600"/>
                  </a:lnTo>
                  <a:close/>
                </a:path>
                <a:path w="4420234" h="4419600">
                  <a:moveTo>
                    <a:pt x="2333774" y="4419600"/>
                  </a:moveTo>
                  <a:lnTo>
                    <a:pt x="2198862" y="4419600"/>
                  </a:lnTo>
                  <a:lnTo>
                    <a:pt x="4419875" y="2209800"/>
                  </a:lnTo>
                  <a:lnTo>
                    <a:pt x="4418616" y="2273300"/>
                  </a:lnTo>
                  <a:lnTo>
                    <a:pt x="4417327" y="2311400"/>
                  </a:lnTo>
                  <a:lnTo>
                    <a:pt x="2333774" y="4419600"/>
                  </a:lnTo>
                  <a:close/>
                </a:path>
                <a:path w="4420234" h="4419600">
                  <a:moveTo>
                    <a:pt x="2515975" y="4406900"/>
                  </a:moveTo>
                  <a:lnTo>
                    <a:pt x="2476741" y="4406900"/>
                  </a:lnTo>
                  <a:lnTo>
                    <a:pt x="4403766" y="2476500"/>
                  </a:lnTo>
                  <a:lnTo>
                    <a:pt x="4398858" y="2527300"/>
                  </a:lnTo>
                  <a:lnTo>
                    <a:pt x="4393195" y="2565400"/>
                  </a:lnTo>
                  <a:lnTo>
                    <a:pt x="4386776" y="2603500"/>
                  </a:lnTo>
                  <a:lnTo>
                    <a:pt x="4379603" y="2641600"/>
                  </a:lnTo>
                  <a:lnTo>
                    <a:pt x="2631789" y="4381500"/>
                  </a:lnTo>
                  <a:lnTo>
                    <a:pt x="2593687" y="4394200"/>
                  </a:lnTo>
                  <a:lnTo>
                    <a:pt x="2555020" y="4394200"/>
                  </a:lnTo>
                  <a:lnTo>
                    <a:pt x="2515975" y="4406900"/>
                  </a:lnTo>
                  <a:close/>
                </a:path>
                <a:path w="4420234" h="4419600">
                  <a:moveTo>
                    <a:pt x="2804959" y="4343400"/>
                  </a:moveTo>
                  <a:lnTo>
                    <a:pt x="4339331" y="2806700"/>
                  </a:lnTo>
                  <a:lnTo>
                    <a:pt x="4325015" y="2857500"/>
                  </a:lnTo>
                  <a:lnTo>
                    <a:pt x="4309378" y="2908300"/>
                  </a:lnTo>
                  <a:lnTo>
                    <a:pt x="4292609" y="2959100"/>
                  </a:lnTo>
                  <a:lnTo>
                    <a:pt x="4274895" y="3009900"/>
                  </a:lnTo>
                  <a:lnTo>
                    <a:pt x="3000280" y="4279900"/>
                  </a:lnTo>
                  <a:lnTo>
                    <a:pt x="2951921" y="4292600"/>
                  </a:lnTo>
                  <a:lnTo>
                    <a:pt x="2903375" y="4318000"/>
                  </a:lnTo>
                  <a:lnTo>
                    <a:pt x="2804959" y="4343400"/>
                  </a:lnTo>
                  <a:close/>
                </a:path>
                <a:path w="4420234" h="4419600">
                  <a:moveTo>
                    <a:pt x="3237886" y="4178300"/>
                  </a:moveTo>
                  <a:lnTo>
                    <a:pt x="4166160" y="3238500"/>
                  </a:lnTo>
                  <a:lnTo>
                    <a:pt x="4142720" y="3289300"/>
                  </a:lnTo>
                  <a:lnTo>
                    <a:pt x="4118301" y="3327400"/>
                  </a:lnTo>
                  <a:lnTo>
                    <a:pt x="4092891" y="3378200"/>
                  </a:lnTo>
                  <a:lnTo>
                    <a:pt x="4066478" y="3416300"/>
                  </a:lnTo>
                  <a:lnTo>
                    <a:pt x="4039051" y="3454400"/>
                  </a:lnTo>
                  <a:lnTo>
                    <a:pt x="4010597" y="3492500"/>
                  </a:lnTo>
                  <a:lnTo>
                    <a:pt x="3981103" y="3530600"/>
                  </a:lnTo>
                  <a:lnTo>
                    <a:pt x="3950559" y="3581400"/>
                  </a:lnTo>
                  <a:lnTo>
                    <a:pt x="3918951" y="3619500"/>
                  </a:lnTo>
                  <a:lnTo>
                    <a:pt x="3886268" y="3657600"/>
                  </a:lnTo>
                  <a:lnTo>
                    <a:pt x="3648662" y="3886200"/>
                  </a:lnTo>
                  <a:lnTo>
                    <a:pt x="3609759" y="3924300"/>
                  </a:lnTo>
                  <a:lnTo>
                    <a:pt x="3570373" y="3962400"/>
                  </a:lnTo>
                  <a:lnTo>
                    <a:pt x="3490151" y="4013200"/>
                  </a:lnTo>
                  <a:lnTo>
                    <a:pt x="3449315" y="4051300"/>
                  </a:lnTo>
                  <a:lnTo>
                    <a:pt x="3407995" y="4076700"/>
                  </a:lnTo>
                  <a:lnTo>
                    <a:pt x="3323907" y="4127500"/>
                  </a:lnTo>
                  <a:lnTo>
                    <a:pt x="3237886" y="4178300"/>
                  </a:lnTo>
                  <a:close/>
                </a:path>
              </a:pathLst>
            </a:custGeom>
            <a:solidFill>
              <a:srgbClr val="FFFFFF">
                <a:alpha val="49798"/>
              </a:srgbClr>
            </a:solidFill>
          </p:spPr>
          <p:txBody>
            <a:bodyPr wrap="square" lIns="0" tIns="0" rIns="0" bIns="0" rtlCol="0"/>
            <a:lstStyle/>
            <a:p>
              <a:endParaRPr/>
            </a:p>
          </p:txBody>
        </p:sp>
        <p:sp>
          <p:nvSpPr>
            <p:cNvPr id="4" name="object 4"/>
            <p:cNvSpPr/>
            <p:nvPr/>
          </p:nvSpPr>
          <p:spPr>
            <a:xfrm>
              <a:off x="7652042" y="4670980"/>
              <a:ext cx="2984500" cy="2984500"/>
            </a:xfrm>
            <a:custGeom>
              <a:avLst/>
              <a:gdLst/>
              <a:ahLst/>
              <a:cxnLst/>
              <a:rect l="l" t="t" r="r" b="b"/>
              <a:pathLst>
                <a:path w="2984500" h="2984500">
                  <a:moveTo>
                    <a:pt x="1540243" y="766"/>
                  </a:moveTo>
                  <a:lnTo>
                    <a:pt x="1443671" y="766"/>
                  </a:lnTo>
                  <a:lnTo>
                    <a:pt x="1491957" y="0"/>
                  </a:lnTo>
                  <a:lnTo>
                    <a:pt x="1540243" y="766"/>
                  </a:lnTo>
                  <a:close/>
                </a:path>
                <a:path w="2984500" h="2984500">
                  <a:moveTo>
                    <a:pt x="1491985" y="2983917"/>
                  </a:moveTo>
                  <a:lnTo>
                    <a:pt x="1443671" y="2983151"/>
                  </a:lnTo>
                  <a:lnTo>
                    <a:pt x="1395768" y="2980866"/>
                  </a:lnTo>
                  <a:lnTo>
                    <a:pt x="1348272" y="2977087"/>
                  </a:lnTo>
                  <a:lnTo>
                    <a:pt x="1301204" y="2971837"/>
                  </a:lnTo>
                  <a:lnTo>
                    <a:pt x="1254590" y="2965139"/>
                  </a:lnTo>
                  <a:lnTo>
                    <a:pt x="1208450" y="2957015"/>
                  </a:lnTo>
                  <a:lnTo>
                    <a:pt x="1162810" y="2947489"/>
                  </a:lnTo>
                  <a:lnTo>
                    <a:pt x="1117692" y="2936585"/>
                  </a:lnTo>
                  <a:lnTo>
                    <a:pt x="1073118" y="2924325"/>
                  </a:lnTo>
                  <a:lnTo>
                    <a:pt x="1029114" y="2910732"/>
                  </a:lnTo>
                  <a:lnTo>
                    <a:pt x="985700" y="2895831"/>
                  </a:lnTo>
                  <a:lnTo>
                    <a:pt x="942901" y="2879643"/>
                  </a:lnTo>
                  <a:lnTo>
                    <a:pt x="900740" y="2862192"/>
                  </a:lnTo>
                  <a:lnTo>
                    <a:pt x="859240" y="2843501"/>
                  </a:lnTo>
                  <a:lnTo>
                    <a:pt x="818424" y="2823594"/>
                  </a:lnTo>
                  <a:lnTo>
                    <a:pt x="778315" y="2802492"/>
                  </a:lnTo>
                  <a:lnTo>
                    <a:pt x="738937" y="2780221"/>
                  </a:lnTo>
                  <a:lnTo>
                    <a:pt x="700312" y="2756802"/>
                  </a:lnTo>
                  <a:lnTo>
                    <a:pt x="662464" y="2732260"/>
                  </a:lnTo>
                  <a:lnTo>
                    <a:pt x="625416" y="2706616"/>
                  </a:lnTo>
                  <a:lnTo>
                    <a:pt x="589191" y="2679895"/>
                  </a:lnTo>
                  <a:lnTo>
                    <a:pt x="553812" y="2652119"/>
                  </a:lnTo>
                  <a:lnTo>
                    <a:pt x="519302" y="2623312"/>
                  </a:lnTo>
                  <a:lnTo>
                    <a:pt x="485685" y="2593496"/>
                  </a:lnTo>
                  <a:lnTo>
                    <a:pt x="452983" y="2562695"/>
                  </a:lnTo>
                  <a:lnTo>
                    <a:pt x="421220" y="2530932"/>
                  </a:lnTo>
                  <a:lnTo>
                    <a:pt x="390420" y="2498231"/>
                  </a:lnTo>
                  <a:lnTo>
                    <a:pt x="360604" y="2464614"/>
                  </a:lnTo>
                  <a:lnTo>
                    <a:pt x="331797" y="2430104"/>
                  </a:lnTo>
                  <a:lnTo>
                    <a:pt x="304021" y="2394725"/>
                  </a:lnTo>
                  <a:lnTo>
                    <a:pt x="277299" y="2358500"/>
                  </a:lnTo>
                  <a:lnTo>
                    <a:pt x="251656" y="2321452"/>
                  </a:lnTo>
                  <a:lnTo>
                    <a:pt x="227113" y="2283603"/>
                  </a:lnTo>
                  <a:lnTo>
                    <a:pt x="203695" y="2244979"/>
                  </a:lnTo>
                  <a:lnTo>
                    <a:pt x="181423" y="2205600"/>
                  </a:lnTo>
                  <a:lnTo>
                    <a:pt x="160322" y="2165491"/>
                  </a:lnTo>
                  <a:lnTo>
                    <a:pt x="140415" y="2124675"/>
                  </a:lnTo>
                  <a:lnTo>
                    <a:pt x="121724" y="2083175"/>
                  </a:lnTo>
                  <a:lnTo>
                    <a:pt x="104273" y="2041014"/>
                  </a:lnTo>
                  <a:lnTo>
                    <a:pt x="88085" y="1998215"/>
                  </a:lnTo>
                  <a:lnTo>
                    <a:pt x="73183" y="1954802"/>
                  </a:lnTo>
                  <a:lnTo>
                    <a:pt x="59591" y="1910797"/>
                  </a:lnTo>
                  <a:lnTo>
                    <a:pt x="47331" y="1866224"/>
                  </a:lnTo>
                  <a:lnTo>
                    <a:pt x="36426" y="1821106"/>
                  </a:lnTo>
                  <a:lnTo>
                    <a:pt x="26901" y="1775465"/>
                  </a:lnTo>
                  <a:lnTo>
                    <a:pt x="18777" y="1729326"/>
                  </a:lnTo>
                  <a:lnTo>
                    <a:pt x="12079" y="1682711"/>
                  </a:lnTo>
                  <a:lnTo>
                    <a:pt x="6828" y="1635644"/>
                  </a:lnTo>
                  <a:lnTo>
                    <a:pt x="3049" y="1588147"/>
                  </a:lnTo>
                  <a:lnTo>
                    <a:pt x="765" y="1540244"/>
                  </a:lnTo>
                  <a:lnTo>
                    <a:pt x="0" y="1491892"/>
                  </a:lnTo>
                  <a:lnTo>
                    <a:pt x="765" y="1443672"/>
                  </a:lnTo>
                  <a:lnTo>
                    <a:pt x="3049" y="1395769"/>
                  </a:lnTo>
                  <a:lnTo>
                    <a:pt x="6828" y="1348273"/>
                  </a:lnTo>
                  <a:lnTo>
                    <a:pt x="12079" y="1301205"/>
                  </a:lnTo>
                  <a:lnTo>
                    <a:pt x="18777" y="1254590"/>
                  </a:lnTo>
                  <a:lnTo>
                    <a:pt x="26901" y="1208451"/>
                  </a:lnTo>
                  <a:lnTo>
                    <a:pt x="36426" y="1162811"/>
                  </a:lnTo>
                  <a:lnTo>
                    <a:pt x="47331" y="1117693"/>
                  </a:lnTo>
                  <a:lnTo>
                    <a:pt x="59591" y="1073119"/>
                  </a:lnTo>
                  <a:lnTo>
                    <a:pt x="73183" y="1029115"/>
                  </a:lnTo>
                  <a:lnTo>
                    <a:pt x="88085" y="985701"/>
                  </a:lnTo>
                  <a:lnTo>
                    <a:pt x="104273" y="942902"/>
                  </a:lnTo>
                  <a:lnTo>
                    <a:pt x="121724" y="900741"/>
                  </a:lnTo>
                  <a:lnTo>
                    <a:pt x="140415" y="859241"/>
                  </a:lnTo>
                  <a:lnTo>
                    <a:pt x="160322" y="818425"/>
                  </a:lnTo>
                  <a:lnTo>
                    <a:pt x="181423" y="778316"/>
                  </a:lnTo>
                  <a:lnTo>
                    <a:pt x="203695" y="738938"/>
                  </a:lnTo>
                  <a:lnTo>
                    <a:pt x="227113" y="700313"/>
                  </a:lnTo>
                  <a:lnTo>
                    <a:pt x="251656" y="662465"/>
                  </a:lnTo>
                  <a:lnTo>
                    <a:pt x="277299" y="625417"/>
                  </a:lnTo>
                  <a:lnTo>
                    <a:pt x="304021" y="589192"/>
                  </a:lnTo>
                  <a:lnTo>
                    <a:pt x="331797" y="553813"/>
                  </a:lnTo>
                  <a:lnTo>
                    <a:pt x="360604" y="519303"/>
                  </a:lnTo>
                  <a:lnTo>
                    <a:pt x="390420" y="485686"/>
                  </a:lnTo>
                  <a:lnTo>
                    <a:pt x="421220" y="452984"/>
                  </a:lnTo>
                  <a:lnTo>
                    <a:pt x="452983" y="421221"/>
                  </a:lnTo>
                  <a:lnTo>
                    <a:pt x="485685" y="390421"/>
                  </a:lnTo>
                  <a:lnTo>
                    <a:pt x="519302" y="360605"/>
                  </a:lnTo>
                  <a:lnTo>
                    <a:pt x="553812" y="331798"/>
                  </a:lnTo>
                  <a:lnTo>
                    <a:pt x="589191" y="304022"/>
                  </a:lnTo>
                  <a:lnTo>
                    <a:pt x="625416" y="277300"/>
                  </a:lnTo>
                  <a:lnTo>
                    <a:pt x="662464" y="251657"/>
                  </a:lnTo>
                  <a:lnTo>
                    <a:pt x="700312" y="227114"/>
                  </a:lnTo>
                  <a:lnTo>
                    <a:pt x="738937" y="203696"/>
                  </a:lnTo>
                  <a:lnTo>
                    <a:pt x="778315" y="181424"/>
                  </a:lnTo>
                  <a:lnTo>
                    <a:pt x="818424" y="160323"/>
                  </a:lnTo>
                  <a:lnTo>
                    <a:pt x="859240" y="140416"/>
                  </a:lnTo>
                  <a:lnTo>
                    <a:pt x="900740" y="121725"/>
                  </a:lnTo>
                  <a:lnTo>
                    <a:pt x="942901" y="104274"/>
                  </a:lnTo>
                  <a:lnTo>
                    <a:pt x="985700" y="88086"/>
                  </a:lnTo>
                  <a:lnTo>
                    <a:pt x="1029114" y="73184"/>
                  </a:lnTo>
                  <a:lnTo>
                    <a:pt x="1073118" y="59592"/>
                  </a:lnTo>
                  <a:lnTo>
                    <a:pt x="1117692" y="47332"/>
                  </a:lnTo>
                  <a:lnTo>
                    <a:pt x="1162810" y="36427"/>
                  </a:lnTo>
                  <a:lnTo>
                    <a:pt x="1208450" y="26902"/>
                  </a:lnTo>
                  <a:lnTo>
                    <a:pt x="1254590" y="18778"/>
                  </a:lnTo>
                  <a:lnTo>
                    <a:pt x="1301204" y="12080"/>
                  </a:lnTo>
                  <a:lnTo>
                    <a:pt x="1348272" y="6829"/>
                  </a:lnTo>
                  <a:lnTo>
                    <a:pt x="1395768" y="3050"/>
                  </a:lnTo>
                  <a:lnTo>
                    <a:pt x="1443671" y="766"/>
                  </a:lnTo>
                  <a:lnTo>
                    <a:pt x="1540243" y="766"/>
                  </a:lnTo>
                  <a:lnTo>
                    <a:pt x="1588146" y="3050"/>
                  </a:lnTo>
                  <a:lnTo>
                    <a:pt x="1635643" y="6829"/>
                  </a:lnTo>
                  <a:lnTo>
                    <a:pt x="1682710" y="12080"/>
                  </a:lnTo>
                  <a:lnTo>
                    <a:pt x="1729325" y="18778"/>
                  </a:lnTo>
                  <a:lnTo>
                    <a:pt x="1775464" y="26902"/>
                  </a:lnTo>
                  <a:lnTo>
                    <a:pt x="1821105" y="36427"/>
                  </a:lnTo>
                  <a:lnTo>
                    <a:pt x="1866223" y="47332"/>
                  </a:lnTo>
                  <a:lnTo>
                    <a:pt x="1910796" y="59592"/>
                  </a:lnTo>
                  <a:lnTo>
                    <a:pt x="1954801" y="73184"/>
                  </a:lnTo>
                  <a:lnTo>
                    <a:pt x="1998214" y="88086"/>
                  </a:lnTo>
                  <a:lnTo>
                    <a:pt x="2041013" y="104274"/>
                  </a:lnTo>
                  <a:lnTo>
                    <a:pt x="2083174" y="121725"/>
                  </a:lnTo>
                  <a:lnTo>
                    <a:pt x="2124674" y="140416"/>
                  </a:lnTo>
                  <a:lnTo>
                    <a:pt x="2165490" y="160323"/>
                  </a:lnTo>
                  <a:lnTo>
                    <a:pt x="2205599" y="181424"/>
                  </a:lnTo>
                  <a:lnTo>
                    <a:pt x="2244978" y="203696"/>
                  </a:lnTo>
                  <a:lnTo>
                    <a:pt x="2283602" y="227114"/>
                  </a:lnTo>
                  <a:lnTo>
                    <a:pt x="2321451" y="251657"/>
                  </a:lnTo>
                  <a:lnTo>
                    <a:pt x="2358499" y="277300"/>
                  </a:lnTo>
                  <a:lnTo>
                    <a:pt x="2394724" y="304022"/>
                  </a:lnTo>
                  <a:lnTo>
                    <a:pt x="2430103" y="331798"/>
                  </a:lnTo>
                  <a:lnTo>
                    <a:pt x="2464613" y="360605"/>
                  </a:lnTo>
                  <a:lnTo>
                    <a:pt x="2498230" y="390421"/>
                  </a:lnTo>
                  <a:lnTo>
                    <a:pt x="2530931" y="421221"/>
                  </a:lnTo>
                  <a:lnTo>
                    <a:pt x="2562694" y="452984"/>
                  </a:lnTo>
                  <a:lnTo>
                    <a:pt x="2593495" y="485686"/>
                  </a:lnTo>
                  <a:lnTo>
                    <a:pt x="2623311" y="519303"/>
                  </a:lnTo>
                  <a:lnTo>
                    <a:pt x="2652118" y="553813"/>
                  </a:lnTo>
                  <a:lnTo>
                    <a:pt x="2679894" y="589192"/>
                  </a:lnTo>
                  <a:lnTo>
                    <a:pt x="2706615" y="625417"/>
                  </a:lnTo>
                  <a:lnTo>
                    <a:pt x="2732259" y="662465"/>
                  </a:lnTo>
                  <a:lnTo>
                    <a:pt x="2756801" y="700313"/>
                  </a:lnTo>
                  <a:lnTo>
                    <a:pt x="2780220" y="738938"/>
                  </a:lnTo>
                  <a:lnTo>
                    <a:pt x="2802492" y="778316"/>
                  </a:lnTo>
                  <a:lnTo>
                    <a:pt x="2823593" y="818425"/>
                  </a:lnTo>
                  <a:lnTo>
                    <a:pt x="2843500" y="859241"/>
                  </a:lnTo>
                  <a:lnTo>
                    <a:pt x="2862191" y="900741"/>
                  </a:lnTo>
                  <a:lnTo>
                    <a:pt x="2879642" y="942902"/>
                  </a:lnTo>
                  <a:lnTo>
                    <a:pt x="2895830" y="985701"/>
                  </a:lnTo>
                  <a:lnTo>
                    <a:pt x="2910732" y="1029115"/>
                  </a:lnTo>
                  <a:lnTo>
                    <a:pt x="2924324" y="1073119"/>
                  </a:lnTo>
                  <a:lnTo>
                    <a:pt x="2936584" y="1117693"/>
                  </a:lnTo>
                  <a:lnTo>
                    <a:pt x="2947488" y="1162811"/>
                  </a:lnTo>
                  <a:lnTo>
                    <a:pt x="2957014" y="1208451"/>
                  </a:lnTo>
                  <a:lnTo>
                    <a:pt x="2965138" y="1254590"/>
                  </a:lnTo>
                  <a:lnTo>
                    <a:pt x="2971836" y="1301205"/>
                  </a:lnTo>
                  <a:lnTo>
                    <a:pt x="2977086" y="1348273"/>
                  </a:lnTo>
                  <a:lnTo>
                    <a:pt x="2980865" y="1395769"/>
                  </a:lnTo>
                  <a:lnTo>
                    <a:pt x="2983150" y="1443672"/>
                  </a:lnTo>
                  <a:lnTo>
                    <a:pt x="2983914" y="1491958"/>
                  </a:lnTo>
                  <a:lnTo>
                    <a:pt x="2983150" y="1540244"/>
                  </a:lnTo>
                  <a:lnTo>
                    <a:pt x="2980865" y="1588147"/>
                  </a:lnTo>
                  <a:lnTo>
                    <a:pt x="2977086" y="1635644"/>
                  </a:lnTo>
                  <a:lnTo>
                    <a:pt x="2971836" y="1682711"/>
                  </a:lnTo>
                  <a:lnTo>
                    <a:pt x="2965138" y="1729326"/>
                  </a:lnTo>
                  <a:lnTo>
                    <a:pt x="2957014" y="1775465"/>
                  </a:lnTo>
                  <a:lnTo>
                    <a:pt x="2947488" y="1821106"/>
                  </a:lnTo>
                  <a:lnTo>
                    <a:pt x="2936584" y="1866224"/>
                  </a:lnTo>
                  <a:lnTo>
                    <a:pt x="2924324" y="1910797"/>
                  </a:lnTo>
                  <a:lnTo>
                    <a:pt x="2910732" y="1954802"/>
                  </a:lnTo>
                  <a:lnTo>
                    <a:pt x="2895830" y="1998215"/>
                  </a:lnTo>
                  <a:lnTo>
                    <a:pt x="2879642" y="2041014"/>
                  </a:lnTo>
                  <a:lnTo>
                    <a:pt x="2862191" y="2083175"/>
                  </a:lnTo>
                  <a:lnTo>
                    <a:pt x="2843500" y="2124675"/>
                  </a:lnTo>
                  <a:lnTo>
                    <a:pt x="2823593" y="2165491"/>
                  </a:lnTo>
                  <a:lnTo>
                    <a:pt x="2802492" y="2205600"/>
                  </a:lnTo>
                  <a:lnTo>
                    <a:pt x="2780220" y="2244979"/>
                  </a:lnTo>
                  <a:lnTo>
                    <a:pt x="2756801" y="2283603"/>
                  </a:lnTo>
                  <a:lnTo>
                    <a:pt x="2732259" y="2321452"/>
                  </a:lnTo>
                  <a:lnTo>
                    <a:pt x="2706615" y="2358500"/>
                  </a:lnTo>
                  <a:lnTo>
                    <a:pt x="2679894" y="2394725"/>
                  </a:lnTo>
                  <a:lnTo>
                    <a:pt x="2652118" y="2430104"/>
                  </a:lnTo>
                  <a:lnTo>
                    <a:pt x="2623311" y="2464614"/>
                  </a:lnTo>
                  <a:lnTo>
                    <a:pt x="2593495" y="2498231"/>
                  </a:lnTo>
                  <a:lnTo>
                    <a:pt x="2562694" y="2530932"/>
                  </a:lnTo>
                  <a:lnTo>
                    <a:pt x="2530931" y="2562695"/>
                  </a:lnTo>
                  <a:lnTo>
                    <a:pt x="2498230" y="2593496"/>
                  </a:lnTo>
                  <a:lnTo>
                    <a:pt x="2464613" y="2623312"/>
                  </a:lnTo>
                  <a:lnTo>
                    <a:pt x="2430103" y="2652119"/>
                  </a:lnTo>
                  <a:lnTo>
                    <a:pt x="2394724" y="2679895"/>
                  </a:lnTo>
                  <a:lnTo>
                    <a:pt x="2358499" y="2706616"/>
                  </a:lnTo>
                  <a:lnTo>
                    <a:pt x="2321451" y="2732260"/>
                  </a:lnTo>
                  <a:lnTo>
                    <a:pt x="2283602" y="2756802"/>
                  </a:lnTo>
                  <a:lnTo>
                    <a:pt x="2244978" y="2780221"/>
                  </a:lnTo>
                  <a:lnTo>
                    <a:pt x="2205599" y="2802492"/>
                  </a:lnTo>
                  <a:lnTo>
                    <a:pt x="2165490" y="2823594"/>
                  </a:lnTo>
                  <a:lnTo>
                    <a:pt x="2124674" y="2843501"/>
                  </a:lnTo>
                  <a:lnTo>
                    <a:pt x="2083174" y="2862192"/>
                  </a:lnTo>
                  <a:lnTo>
                    <a:pt x="2041013" y="2879643"/>
                  </a:lnTo>
                  <a:lnTo>
                    <a:pt x="1998214" y="2895831"/>
                  </a:lnTo>
                  <a:lnTo>
                    <a:pt x="1954801" y="2910732"/>
                  </a:lnTo>
                  <a:lnTo>
                    <a:pt x="1910796" y="2924325"/>
                  </a:lnTo>
                  <a:lnTo>
                    <a:pt x="1866223" y="2936585"/>
                  </a:lnTo>
                  <a:lnTo>
                    <a:pt x="1821105" y="2947489"/>
                  </a:lnTo>
                  <a:lnTo>
                    <a:pt x="1775464" y="2957015"/>
                  </a:lnTo>
                  <a:lnTo>
                    <a:pt x="1729325" y="2965139"/>
                  </a:lnTo>
                  <a:lnTo>
                    <a:pt x="1682710" y="2971837"/>
                  </a:lnTo>
                  <a:lnTo>
                    <a:pt x="1635643" y="2977087"/>
                  </a:lnTo>
                  <a:lnTo>
                    <a:pt x="1588146" y="2980866"/>
                  </a:lnTo>
                  <a:lnTo>
                    <a:pt x="1540243" y="2983151"/>
                  </a:lnTo>
                  <a:lnTo>
                    <a:pt x="1491985" y="2983917"/>
                  </a:lnTo>
                  <a:close/>
                </a:path>
              </a:pathLst>
            </a:custGeom>
            <a:solidFill>
              <a:srgbClr val="055DD4"/>
            </a:solidFill>
          </p:spPr>
          <p:txBody>
            <a:bodyPr wrap="square" lIns="0" tIns="0" rIns="0" bIns="0" rtlCol="0"/>
            <a:lstStyle/>
            <a:p>
              <a:endParaRPr/>
            </a:p>
          </p:txBody>
        </p:sp>
        <p:sp>
          <p:nvSpPr>
            <p:cNvPr id="5" name="object 5"/>
            <p:cNvSpPr/>
            <p:nvPr/>
          </p:nvSpPr>
          <p:spPr>
            <a:xfrm>
              <a:off x="6203211" y="5560806"/>
              <a:ext cx="1204595" cy="1204595"/>
            </a:xfrm>
            <a:custGeom>
              <a:avLst/>
              <a:gdLst/>
              <a:ahLst/>
              <a:cxnLst/>
              <a:rect l="l" t="t" r="r" b="b"/>
              <a:pathLst>
                <a:path w="1204595" h="1204595">
                  <a:moveTo>
                    <a:pt x="602134" y="1204268"/>
                  </a:moveTo>
                  <a:lnTo>
                    <a:pt x="555078" y="1202457"/>
                  </a:lnTo>
                  <a:lnTo>
                    <a:pt x="509012" y="1197111"/>
                  </a:lnTo>
                  <a:lnTo>
                    <a:pt x="464070" y="1188366"/>
                  </a:lnTo>
                  <a:lnTo>
                    <a:pt x="420387" y="1176354"/>
                  </a:lnTo>
                  <a:lnTo>
                    <a:pt x="378096" y="1161209"/>
                  </a:lnTo>
                  <a:lnTo>
                    <a:pt x="337330" y="1143067"/>
                  </a:lnTo>
                  <a:lnTo>
                    <a:pt x="298225" y="1122059"/>
                  </a:lnTo>
                  <a:lnTo>
                    <a:pt x="260913" y="1098321"/>
                  </a:lnTo>
                  <a:lnTo>
                    <a:pt x="225529" y="1071986"/>
                  </a:lnTo>
                  <a:lnTo>
                    <a:pt x="192207" y="1043188"/>
                  </a:lnTo>
                  <a:lnTo>
                    <a:pt x="161080" y="1012061"/>
                  </a:lnTo>
                  <a:lnTo>
                    <a:pt x="132281" y="978739"/>
                  </a:lnTo>
                  <a:lnTo>
                    <a:pt x="105946" y="943355"/>
                  </a:lnTo>
                  <a:lnTo>
                    <a:pt x="82208" y="906043"/>
                  </a:lnTo>
                  <a:lnTo>
                    <a:pt x="61201" y="866938"/>
                  </a:lnTo>
                  <a:lnTo>
                    <a:pt x="43058" y="826173"/>
                  </a:lnTo>
                  <a:lnTo>
                    <a:pt x="27914" y="783881"/>
                  </a:lnTo>
                  <a:lnTo>
                    <a:pt x="15902" y="740198"/>
                  </a:lnTo>
                  <a:lnTo>
                    <a:pt x="7156" y="695257"/>
                  </a:lnTo>
                  <a:lnTo>
                    <a:pt x="1811" y="649191"/>
                  </a:lnTo>
                  <a:lnTo>
                    <a:pt x="0" y="602127"/>
                  </a:lnTo>
                  <a:lnTo>
                    <a:pt x="1811" y="555078"/>
                  </a:lnTo>
                  <a:lnTo>
                    <a:pt x="7156" y="509012"/>
                  </a:lnTo>
                  <a:lnTo>
                    <a:pt x="15902" y="464070"/>
                  </a:lnTo>
                  <a:lnTo>
                    <a:pt x="27914" y="420387"/>
                  </a:lnTo>
                  <a:lnTo>
                    <a:pt x="43058" y="378096"/>
                  </a:lnTo>
                  <a:lnTo>
                    <a:pt x="61201" y="337330"/>
                  </a:lnTo>
                  <a:lnTo>
                    <a:pt x="82208" y="298225"/>
                  </a:lnTo>
                  <a:lnTo>
                    <a:pt x="105946" y="260914"/>
                  </a:lnTo>
                  <a:lnTo>
                    <a:pt x="132281" y="225530"/>
                  </a:lnTo>
                  <a:lnTo>
                    <a:pt x="161080" y="192207"/>
                  </a:lnTo>
                  <a:lnTo>
                    <a:pt x="192207" y="161080"/>
                  </a:lnTo>
                  <a:lnTo>
                    <a:pt x="225529" y="132282"/>
                  </a:lnTo>
                  <a:lnTo>
                    <a:pt x="260913" y="105947"/>
                  </a:lnTo>
                  <a:lnTo>
                    <a:pt x="298225" y="82208"/>
                  </a:lnTo>
                  <a:lnTo>
                    <a:pt x="337330" y="61201"/>
                  </a:lnTo>
                  <a:lnTo>
                    <a:pt x="378096" y="43058"/>
                  </a:lnTo>
                  <a:lnTo>
                    <a:pt x="420387" y="27914"/>
                  </a:lnTo>
                  <a:lnTo>
                    <a:pt x="464070" y="15902"/>
                  </a:lnTo>
                  <a:lnTo>
                    <a:pt x="509012" y="7157"/>
                  </a:lnTo>
                  <a:lnTo>
                    <a:pt x="555078" y="1811"/>
                  </a:lnTo>
                  <a:lnTo>
                    <a:pt x="602134" y="0"/>
                  </a:lnTo>
                  <a:lnTo>
                    <a:pt x="649191" y="1811"/>
                  </a:lnTo>
                  <a:lnTo>
                    <a:pt x="695256" y="7157"/>
                  </a:lnTo>
                  <a:lnTo>
                    <a:pt x="740198" y="15902"/>
                  </a:lnTo>
                  <a:lnTo>
                    <a:pt x="783881" y="27914"/>
                  </a:lnTo>
                  <a:lnTo>
                    <a:pt x="826172" y="43058"/>
                  </a:lnTo>
                  <a:lnTo>
                    <a:pt x="866937" y="61201"/>
                  </a:lnTo>
                  <a:lnTo>
                    <a:pt x="906043" y="82208"/>
                  </a:lnTo>
                  <a:lnTo>
                    <a:pt x="943354" y="105947"/>
                  </a:lnTo>
                  <a:lnTo>
                    <a:pt x="978738" y="132282"/>
                  </a:lnTo>
                  <a:lnTo>
                    <a:pt x="1012061" y="161080"/>
                  </a:lnTo>
                  <a:lnTo>
                    <a:pt x="1043188" y="192207"/>
                  </a:lnTo>
                  <a:lnTo>
                    <a:pt x="1071986" y="225530"/>
                  </a:lnTo>
                  <a:lnTo>
                    <a:pt x="1098321" y="260914"/>
                  </a:lnTo>
                  <a:lnTo>
                    <a:pt x="1122059" y="298225"/>
                  </a:lnTo>
                  <a:lnTo>
                    <a:pt x="1143066" y="337330"/>
                  </a:lnTo>
                  <a:lnTo>
                    <a:pt x="1161209" y="378096"/>
                  </a:lnTo>
                  <a:lnTo>
                    <a:pt x="1176353" y="420387"/>
                  </a:lnTo>
                  <a:lnTo>
                    <a:pt x="1188365" y="464070"/>
                  </a:lnTo>
                  <a:lnTo>
                    <a:pt x="1197111" y="509012"/>
                  </a:lnTo>
                  <a:lnTo>
                    <a:pt x="1202456" y="555078"/>
                  </a:lnTo>
                  <a:lnTo>
                    <a:pt x="1204267" y="602134"/>
                  </a:lnTo>
                  <a:lnTo>
                    <a:pt x="1202456" y="649191"/>
                  </a:lnTo>
                  <a:lnTo>
                    <a:pt x="1197111" y="695257"/>
                  </a:lnTo>
                  <a:lnTo>
                    <a:pt x="1188365" y="740198"/>
                  </a:lnTo>
                  <a:lnTo>
                    <a:pt x="1176353" y="783881"/>
                  </a:lnTo>
                  <a:lnTo>
                    <a:pt x="1161209" y="826173"/>
                  </a:lnTo>
                  <a:lnTo>
                    <a:pt x="1143066" y="866938"/>
                  </a:lnTo>
                  <a:lnTo>
                    <a:pt x="1122059" y="906043"/>
                  </a:lnTo>
                  <a:lnTo>
                    <a:pt x="1098321" y="943355"/>
                  </a:lnTo>
                  <a:lnTo>
                    <a:pt x="1071986" y="978739"/>
                  </a:lnTo>
                  <a:lnTo>
                    <a:pt x="1043188" y="1012061"/>
                  </a:lnTo>
                  <a:lnTo>
                    <a:pt x="1012061" y="1043188"/>
                  </a:lnTo>
                  <a:lnTo>
                    <a:pt x="978738" y="1071986"/>
                  </a:lnTo>
                  <a:lnTo>
                    <a:pt x="943354" y="1098321"/>
                  </a:lnTo>
                  <a:lnTo>
                    <a:pt x="906043" y="1122059"/>
                  </a:lnTo>
                  <a:lnTo>
                    <a:pt x="866937" y="1143067"/>
                  </a:lnTo>
                  <a:lnTo>
                    <a:pt x="826172" y="1161209"/>
                  </a:lnTo>
                  <a:lnTo>
                    <a:pt x="783881" y="1176354"/>
                  </a:lnTo>
                  <a:lnTo>
                    <a:pt x="740198" y="1188366"/>
                  </a:lnTo>
                  <a:lnTo>
                    <a:pt x="695256" y="1197111"/>
                  </a:lnTo>
                  <a:lnTo>
                    <a:pt x="649191" y="1202457"/>
                  </a:lnTo>
                  <a:lnTo>
                    <a:pt x="602134" y="1204268"/>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309370">
              <a:lnSpc>
                <a:spcPct val="100000"/>
              </a:lnSpc>
              <a:spcBef>
                <a:spcPts val="100"/>
              </a:spcBef>
            </a:pPr>
            <a:r>
              <a:rPr spc="420" dirty="0"/>
              <a:t>PREPROCESSING</a:t>
            </a:r>
          </a:p>
        </p:txBody>
      </p:sp>
      <p:sp>
        <p:nvSpPr>
          <p:cNvPr id="7" name="object 7"/>
          <p:cNvSpPr txBox="1"/>
          <p:nvPr/>
        </p:nvSpPr>
        <p:spPr>
          <a:xfrm>
            <a:off x="4027556" y="2699883"/>
            <a:ext cx="10233025" cy="1511300"/>
          </a:xfrm>
          <a:prstGeom prst="rect">
            <a:avLst/>
          </a:prstGeom>
        </p:spPr>
        <p:txBody>
          <a:bodyPr vert="horz" wrap="square" lIns="0" tIns="12700" rIns="0" bIns="0" rtlCol="0">
            <a:spAutoFit/>
          </a:bodyPr>
          <a:lstStyle/>
          <a:p>
            <a:pPr marL="12065" marR="5080" indent="-635" algn="ctr">
              <a:lnSpc>
                <a:spcPct val="116100"/>
              </a:lnSpc>
              <a:spcBef>
                <a:spcPts val="100"/>
              </a:spcBef>
            </a:pPr>
            <a:r>
              <a:rPr sz="2800" spc="120" dirty="0">
                <a:solidFill>
                  <a:srgbClr val="737373"/>
                </a:solidFill>
                <a:latin typeface="Trebuchet MS"/>
                <a:cs typeface="Trebuchet MS"/>
              </a:rPr>
              <a:t>The</a:t>
            </a:r>
            <a:r>
              <a:rPr sz="2800" spc="-30" dirty="0">
                <a:solidFill>
                  <a:srgbClr val="737373"/>
                </a:solidFill>
                <a:latin typeface="Trebuchet MS"/>
                <a:cs typeface="Trebuchet MS"/>
              </a:rPr>
              <a:t> </a:t>
            </a:r>
            <a:r>
              <a:rPr sz="2800" spc="65" dirty="0">
                <a:solidFill>
                  <a:srgbClr val="737373"/>
                </a:solidFill>
                <a:latin typeface="Trebuchet MS"/>
                <a:cs typeface="Trebuchet MS"/>
              </a:rPr>
              <a:t>only</a:t>
            </a:r>
            <a:r>
              <a:rPr sz="2800" spc="-30" dirty="0">
                <a:solidFill>
                  <a:srgbClr val="737373"/>
                </a:solidFill>
                <a:latin typeface="Trebuchet MS"/>
                <a:cs typeface="Trebuchet MS"/>
              </a:rPr>
              <a:t> </a:t>
            </a:r>
            <a:r>
              <a:rPr sz="2800" spc="55" dirty="0">
                <a:solidFill>
                  <a:srgbClr val="737373"/>
                </a:solidFill>
                <a:latin typeface="Trebuchet MS"/>
                <a:cs typeface="Trebuchet MS"/>
              </a:rPr>
              <a:t>thing</a:t>
            </a:r>
            <a:r>
              <a:rPr sz="2800" spc="-30" dirty="0">
                <a:solidFill>
                  <a:srgbClr val="737373"/>
                </a:solidFill>
                <a:latin typeface="Trebuchet MS"/>
                <a:cs typeface="Trebuchet MS"/>
              </a:rPr>
              <a:t> </a:t>
            </a:r>
            <a:r>
              <a:rPr sz="2800" dirty="0">
                <a:solidFill>
                  <a:srgbClr val="737373"/>
                </a:solidFill>
                <a:latin typeface="Trebuchet MS"/>
                <a:cs typeface="Trebuchet MS"/>
              </a:rPr>
              <a:t>that</a:t>
            </a:r>
            <a:r>
              <a:rPr sz="2800" spc="-30" dirty="0">
                <a:solidFill>
                  <a:srgbClr val="737373"/>
                </a:solidFill>
                <a:latin typeface="Trebuchet MS"/>
                <a:cs typeface="Trebuchet MS"/>
              </a:rPr>
              <a:t> </a:t>
            </a:r>
            <a:r>
              <a:rPr sz="2800" spc="55" dirty="0">
                <a:solidFill>
                  <a:srgbClr val="737373"/>
                </a:solidFill>
                <a:latin typeface="Trebuchet MS"/>
                <a:cs typeface="Trebuchet MS"/>
              </a:rPr>
              <a:t>remained</a:t>
            </a:r>
            <a:r>
              <a:rPr sz="2800" spc="-30" dirty="0">
                <a:solidFill>
                  <a:srgbClr val="737373"/>
                </a:solidFill>
                <a:latin typeface="Trebuchet MS"/>
                <a:cs typeface="Trebuchet MS"/>
              </a:rPr>
              <a:t> </a:t>
            </a:r>
            <a:r>
              <a:rPr sz="2800" dirty="0">
                <a:solidFill>
                  <a:srgbClr val="737373"/>
                </a:solidFill>
                <a:latin typeface="Trebuchet MS"/>
                <a:cs typeface="Trebuchet MS"/>
              </a:rPr>
              <a:t>to</a:t>
            </a:r>
            <a:r>
              <a:rPr sz="2800" spc="-25" dirty="0">
                <a:solidFill>
                  <a:srgbClr val="737373"/>
                </a:solidFill>
                <a:latin typeface="Trebuchet MS"/>
                <a:cs typeface="Trebuchet MS"/>
              </a:rPr>
              <a:t> </a:t>
            </a:r>
            <a:r>
              <a:rPr sz="2800" spc="65" dirty="0">
                <a:solidFill>
                  <a:srgbClr val="737373"/>
                </a:solidFill>
                <a:latin typeface="Trebuchet MS"/>
                <a:cs typeface="Trebuchet MS"/>
              </a:rPr>
              <a:t>handle</a:t>
            </a:r>
            <a:r>
              <a:rPr sz="2800" spc="-30" dirty="0">
                <a:solidFill>
                  <a:srgbClr val="737373"/>
                </a:solidFill>
                <a:latin typeface="Trebuchet MS"/>
                <a:cs typeface="Trebuchet MS"/>
              </a:rPr>
              <a:t> </a:t>
            </a:r>
            <a:r>
              <a:rPr sz="2800" spc="80" dirty="0">
                <a:solidFill>
                  <a:srgbClr val="737373"/>
                </a:solidFill>
                <a:latin typeface="Trebuchet MS"/>
                <a:cs typeface="Trebuchet MS"/>
              </a:rPr>
              <a:t>were</a:t>
            </a:r>
            <a:r>
              <a:rPr sz="2800" spc="-30" dirty="0">
                <a:solidFill>
                  <a:srgbClr val="737373"/>
                </a:solidFill>
                <a:latin typeface="Trebuchet MS"/>
                <a:cs typeface="Trebuchet MS"/>
              </a:rPr>
              <a:t> </a:t>
            </a:r>
            <a:r>
              <a:rPr sz="2800" dirty="0">
                <a:solidFill>
                  <a:srgbClr val="737373"/>
                </a:solidFill>
                <a:latin typeface="Trebuchet MS"/>
                <a:cs typeface="Trebuchet MS"/>
              </a:rPr>
              <a:t>the</a:t>
            </a:r>
            <a:r>
              <a:rPr sz="2800" spc="-30" dirty="0">
                <a:solidFill>
                  <a:srgbClr val="737373"/>
                </a:solidFill>
                <a:latin typeface="Trebuchet MS"/>
                <a:cs typeface="Trebuchet MS"/>
              </a:rPr>
              <a:t> </a:t>
            </a:r>
            <a:r>
              <a:rPr sz="2800" spc="45" dirty="0">
                <a:solidFill>
                  <a:srgbClr val="737373"/>
                </a:solidFill>
                <a:latin typeface="Trebuchet MS"/>
                <a:cs typeface="Trebuchet MS"/>
              </a:rPr>
              <a:t>categorical </a:t>
            </a:r>
            <a:r>
              <a:rPr sz="2800" dirty="0">
                <a:solidFill>
                  <a:srgbClr val="737373"/>
                </a:solidFill>
                <a:latin typeface="Trebuchet MS"/>
                <a:cs typeface="Trebuchet MS"/>
              </a:rPr>
              <a:t>features.</a:t>
            </a:r>
            <a:r>
              <a:rPr sz="2800" spc="40" dirty="0">
                <a:solidFill>
                  <a:srgbClr val="737373"/>
                </a:solidFill>
                <a:latin typeface="Trebuchet MS"/>
                <a:cs typeface="Trebuchet MS"/>
              </a:rPr>
              <a:t> </a:t>
            </a:r>
            <a:r>
              <a:rPr sz="2800" spc="195" dirty="0">
                <a:solidFill>
                  <a:srgbClr val="737373"/>
                </a:solidFill>
                <a:latin typeface="Trebuchet MS"/>
                <a:cs typeface="Trebuchet MS"/>
              </a:rPr>
              <a:t>More</a:t>
            </a:r>
            <a:r>
              <a:rPr sz="2800" spc="45" dirty="0">
                <a:solidFill>
                  <a:srgbClr val="737373"/>
                </a:solidFill>
                <a:latin typeface="Trebuchet MS"/>
                <a:cs typeface="Trebuchet MS"/>
              </a:rPr>
              <a:t> </a:t>
            </a:r>
            <a:r>
              <a:rPr sz="2800" dirty="0">
                <a:solidFill>
                  <a:srgbClr val="737373"/>
                </a:solidFill>
                <a:latin typeface="Trebuchet MS"/>
                <a:cs typeface="Trebuchet MS"/>
              </a:rPr>
              <a:t>specifically,</a:t>
            </a:r>
            <a:r>
              <a:rPr sz="2800" spc="45" dirty="0">
                <a:solidFill>
                  <a:srgbClr val="737373"/>
                </a:solidFill>
                <a:latin typeface="Trebuchet MS"/>
                <a:cs typeface="Trebuchet MS"/>
              </a:rPr>
              <a:t> </a:t>
            </a:r>
            <a:r>
              <a:rPr sz="2800" dirty="0">
                <a:solidFill>
                  <a:srgbClr val="737373"/>
                </a:solidFill>
                <a:latin typeface="Trebuchet MS"/>
                <a:cs typeface="Trebuchet MS"/>
              </a:rPr>
              <a:t>there</a:t>
            </a:r>
            <a:r>
              <a:rPr sz="2800" spc="45" dirty="0">
                <a:solidFill>
                  <a:srgbClr val="737373"/>
                </a:solidFill>
                <a:latin typeface="Trebuchet MS"/>
                <a:cs typeface="Trebuchet MS"/>
              </a:rPr>
              <a:t> </a:t>
            </a:r>
            <a:r>
              <a:rPr sz="2800" spc="80" dirty="0">
                <a:solidFill>
                  <a:srgbClr val="737373"/>
                </a:solidFill>
                <a:latin typeface="Trebuchet MS"/>
                <a:cs typeface="Trebuchet MS"/>
              </a:rPr>
              <a:t>were</a:t>
            </a:r>
            <a:r>
              <a:rPr sz="2800" spc="45" dirty="0">
                <a:solidFill>
                  <a:srgbClr val="737373"/>
                </a:solidFill>
                <a:latin typeface="Trebuchet MS"/>
                <a:cs typeface="Trebuchet MS"/>
              </a:rPr>
              <a:t> </a:t>
            </a:r>
            <a:r>
              <a:rPr sz="2800" spc="220" dirty="0">
                <a:solidFill>
                  <a:srgbClr val="737373"/>
                </a:solidFill>
                <a:latin typeface="Trebuchet MS"/>
                <a:cs typeface="Trebuchet MS"/>
              </a:rPr>
              <a:t>2</a:t>
            </a:r>
            <a:r>
              <a:rPr sz="2800" spc="45" dirty="0">
                <a:solidFill>
                  <a:srgbClr val="737373"/>
                </a:solidFill>
                <a:latin typeface="Trebuchet MS"/>
                <a:cs typeface="Trebuchet MS"/>
              </a:rPr>
              <a:t> </a:t>
            </a:r>
            <a:r>
              <a:rPr sz="2800" dirty="0">
                <a:solidFill>
                  <a:srgbClr val="737373"/>
                </a:solidFill>
                <a:latin typeface="Trebuchet MS"/>
                <a:cs typeface="Trebuchet MS"/>
              </a:rPr>
              <a:t>feature</a:t>
            </a:r>
            <a:r>
              <a:rPr sz="2800" spc="45" dirty="0">
                <a:solidFill>
                  <a:srgbClr val="737373"/>
                </a:solidFill>
                <a:latin typeface="Trebuchet MS"/>
                <a:cs typeface="Trebuchet MS"/>
              </a:rPr>
              <a:t> </a:t>
            </a:r>
            <a:r>
              <a:rPr sz="2800" spc="60" dirty="0">
                <a:solidFill>
                  <a:srgbClr val="737373"/>
                </a:solidFill>
                <a:latin typeface="Trebuchet MS"/>
                <a:cs typeface="Trebuchet MS"/>
              </a:rPr>
              <a:t>of</a:t>
            </a:r>
            <a:r>
              <a:rPr sz="2800" spc="45" dirty="0">
                <a:solidFill>
                  <a:srgbClr val="737373"/>
                </a:solidFill>
                <a:latin typeface="Trebuchet MS"/>
                <a:cs typeface="Trebuchet MS"/>
              </a:rPr>
              <a:t> </a:t>
            </a:r>
            <a:r>
              <a:rPr sz="2800" spc="50" dirty="0">
                <a:solidFill>
                  <a:srgbClr val="737373"/>
                </a:solidFill>
                <a:latin typeface="Trebuchet MS"/>
                <a:cs typeface="Trebuchet MS"/>
              </a:rPr>
              <a:t>this</a:t>
            </a:r>
            <a:r>
              <a:rPr sz="2800" spc="45" dirty="0">
                <a:solidFill>
                  <a:srgbClr val="737373"/>
                </a:solidFill>
                <a:latin typeface="Trebuchet MS"/>
                <a:cs typeface="Trebuchet MS"/>
              </a:rPr>
              <a:t> </a:t>
            </a:r>
            <a:r>
              <a:rPr sz="2800" spc="-10" dirty="0">
                <a:solidFill>
                  <a:srgbClr val="737373"/>
                </a:solidFill>
                <a:latin typeface="Trebuchet MS"/>
                <a:cs typeface="Trebuchet MS"/>
              </a:rPr>
              <a:t>type: </a:t>
            </a:r>
            <a:r>
              <a:rPr sz="2800" spc="170" dirty="0">
                <a:solidFill>
                  <a:srgbClr val="737373"/>
                </a:solidFill>
                <a:latin typeface="Trebuchet MS"/>
                <a:cs typeface="Trebuchet MS"/>
              </a:rPr>
              <a:t>START_TIME</a:t>
            </a:r>
            <a:r>
              <a:rPr sz="2800" spc="-45" dirty="0">
                <a:solidFill>
                  <a:srgbClr val="737373"/>
                </a:solidFill>
                <a:latin typeface="Trebuchet MS"/>
                <a:cs typeface="Trebuchet MS"/>
              </a:rPr>
              <a:t> </a:t>
            </a:r>
            <a:r>
              <a:rPr sz="2800" spc="120" dirty="0">
                <a:solidFill>
                  <a:srgbClr val="737373"/>
                </a:solidFill>
                <a:latin typeface="Trebuchet MS"/>
                <a:cs typeface="Trebuchet MS"/>
              </a:rPr>
              <a:t>and</a:t>
            </a:r>
            <a:r>
              <a:rPr sz="2800" spc="-40" dirty="0">
                <a:solidFill>
                  <a:srgbClr val="737373"/>
                </a:solidFill>
                <a:latin typeface="Trebuchet MS"/>
                <a:cs typeface="Trebuchet MS"/>
              </a:rPr>
              <a:t> </a:t>
            </a:r>
            <a:r>
              <a:rPr sz="2800" spc="155" dirty="0">
                <a:solidFill>
                  <a:srgbClr val="737373"/>
                </a:solidFill>
                <a:latin typeface="Trebuchet MS"/>
                <a:cs typeface="Trebuchet MS"/>
              </a:rPr>
              <a:t>WEATHER_CONDITION</a:t>
            </a:r>
            <a:endParaRPr sz="2800">
              <a:latin typeface="Trebuchet MS"/>
              <a:cs typeface="Trebuchet MS"/>
            </a:endParaRPr>
          </a:p>
        </p:txBody>
      </p:sp>
      <p:sp>
        <p:nvSpPr>
          <p:cNvPr id="8" name="object 8"/>
          <p:cNvSpPr txBox="1"/>
          <p:nvPr/>
        </p:nvSpPr>
        <p:spPr>
          <a:xfrm>
            <a:off x="8371929" y="5701385"/>
            <a:ext cx="1544320" cy="901700"/>
          </a:xfrm>
          <a:prstGeom prst="rect">
            <a:avLst/>
          </a:prstGeom>
        </p:spPr>
        <p:txBody>
          <a:bodyPr vert="horz" wrap="square" lIns="0" tIns="12700" rIns="0" bIns="0" rtlCol="0">
            <a:spAutoFit/>
          </a:bodyPr>
          <a:lstStyle/>
          <a:p>
            <a:pPr marL="12700" marR="5080" indent="444500">
              <a:lnSpc>
                <a:spcPct val="114999"/>
              </a:lnSpc>
              <a:spcBef>
                <a:spcPts val="100"/>
              </a:spcBef>
            </a:pPr>
            <a:r>
              <a:rPr sz="2500" spc="114" dirty="0">
                <a:solidFill>
                  <a:srgbClr val="FFFFFF"/>
                </a:solidFill>
                <a:latin typeface="Trebuchet MS"/>
                <a:cs typeface="Trebuchet MS"/>
              </a:rPr>
              <a:t>GET </a:t>
            </a:r>
            <a:r>
              <a:rPr sz="2500" spc="265" dirty="0">
                <a:solidFill>
                  <a:srgbClr val="FFFFFF"/>
                </a:solidFill>
                <a:latin typeface="Trebuchet MS"/>
                <a:cs typeface="Trebuchet MS"/>
              </a:rPr>
              <a:t>DUMMIES</a:t>
            </a:r>
            <a:endParaRPr sz="2500">
              <a:latin typeface="Trebuchet MS"/>
              <a:cs typeface="Trebuchet MS"/>
            </a:endParaRPr>
          </a:p>
        </p:txBody>
      </p:sp>
      <p:sp>
        <p:nvSpPr>
          <p:cNvPr id="9" name="object 9"/>
          <p:cNvSpPr txBox="1"/>
          <p:nvPr/>
        </p:nvSpPr>
        <p:spPr>
          <a:xfrm>
            <a:off x="1816490" y="5288505"/>
            <a:ext cx="3747135" cy="1710689"/>
          </a:xfrm>
          <a:prstGeom prst="rect">
            <a:avLst/>
          </a:prstGeom>
        </p:spPr>
        <p:txBody>
          <a:bodyPr vert="horz" wrap="square" lIns="0" tIns="12700" rIns="0" bIns="0" rtlCol="0">
            <a:spAutoFit/>
          </a:bodyPr>
          <a:lstStyle/>
          <a:p>
            <a:pPr marL="1842770">
              <a:lnSpc>
                <a:spcPct val="100000"/>
              </a:lnSpc>
              <a:spcBef>
                <a:spcPts val="100"/>
              </a:spcBef>
            </a:pPr>
            <a:r>
              <a:rPr sz="2800" spc="204" dirty="0">
                <a:solidFill>
                  <a:srgbClr val="323232"/>
                </a:solidFill>
                <a:latin typeface="Trebuchet MS"/>
                <a:cs typeface="Trebuchet MS"/>
              </a:rPr>
              <a:t>ENCODING</a:t>
            </a:r>
            <a:endParaRPr sz="2800">
              <a:latin typeface="Trebuchet MS"/>
              <a:cs typeface="Trebuchet MS"/>
            </a:endParaRPr>
          </a:p>
          <a:p>
            <a:pPr marL="123189" marR="5080" indent="-111125" algn="just">
              <a:lnSpc>
                <a:spcPct val="115599"/>
              </a:lnSpc>
              <a:spcBef>
                <a:spcPts val="1580"/>
              </a:spcBef>
            </a:pPr>
            <a:r>
              <a:rPr sz="2000" spc="120" dirty="0">
                <a:solidFill>
                  <a:srgbClr val="737373"/>
                </a:solidFill>
                <a:latin typeface="Trebuchet MS"/>
                <a:cs typeface="Trebuchet MS"/>
              </a:rPr>
              <a:t>Among</a:t>
            </a:r>
            <a:r>
              <a:rPr sz="2000" spc="-10" dirty="0">
                <a:solidFill>
                  <a:srgbClr val="737373"/>
                </a:solidFill>
                <a:latin typeface="Trebuchet MS"/>
                <a:cs typeface="Trebuchet MS"/>
              </a:rPr>
              <a:t> </a:t>
            </a:r>
            <a:r>
              <a:rPr sz="2000" dirty="0">
                <a:solidFill>
                  <a:srgbClr val="737373"/>
                </a:solidFill>
                <a:latin typeface="Trebuchet MS"/>
                <a:cs typeface="Trebuchet MS"/>
              </a:rPr>
              <a:t>the</a:t>
            </a:r>
            <a:r>
              <a:rPr sz="2000" spc="-5" dirty="0">
                <a:solidFill>
                  <a:srgbClr val="737373"/>
                </a:solidFill>
                <a:latin typeface="Trebuchet MS"/>
                <a:cs typeface="Trebuchet MS"/>
              </a:rPr>
              <a:t> </a:t>
            </a:r>
            <a:r>
              <a:rPr sz="2000" spc="75" dirty="0">
                <a:solidFill>
                  <a:srgbClr val="737373"/>
                </a:solidFill>
                <a:latin typeface="Trebuchet MS"/>
                <a:cs typeface="Trebuchet MS"/>
              </a:rPr>
              <a:t>possible</a:t>
            </a:r>
            <a:r>
              <a:rPr sz="2000" spc="-10" dirty="0">
                <a:solidFill>
                  <a:srgbClr val="737373"/>
                </a:solidFill>
                <a:latin typeface="Trebuchet MS"/>
                <a:cs typeface="Trebuchet MS"/>
              </a:rPr>
              <a:t> strategies, </a:t>
            </a:r>
            <a:r>
              <a:rPr sz="2000" dirty="0">
                <a:solidFill>
                  <a:srgbClr val="737373"/>
                </a:solidFill>
                <a:latin typeface="Trebuchet MS"/>
                <a:cs typeface="Trebuchet MS"/>
              </a:rPr>
              <a:t>the</a:t>
            </a:r>
            <a:r>
              <a:rPr sz="2000" spc="-25" dirty="0">
                <a:solidFill>
                  <a:srgbClr val="737373"/>
                </a:solidFill>
                <a:latin typeface="Trebuchet MS"/>
                <a:cs typeface="Trebuchet MS"/>
              </a:rPr>
              <a:t> </a:t>
            </a:r>
            <a:r>
              <a:rPr sz="2000" spc="80" dirty="0">
                <a:solidFill>
                  <a:srgbClr val="737373"/>
                </a:solidFill>
                <a:latin typeface="Trebuchet MS"/>
                <a:cs typeface="Trebuchet MS"/>
              </a:rPr>
              <a:t>best</a:t>
            </a:r>
            <a:r>
              <a:rPr sz="2000" spc="-20" dirty="0">
                <a:solidFill>
                  <a:srgbClr val="737373"/>
                </a:solidFill>
                <a:latin typeface="Trebuchet MS"/>
                <a:cs typeface="Trebuchet MS"/>
              </a:rPr>
              <a:t> </a:t>
            </a:r>
            <a:r>
              <a:rPr sz="2000" spc="80" dirty="0">
                <a:solidFill>
                  <a:srgbClr val="737373"/>
                </a:solidFill>
                <a:latin typeface="Trebuchet MS"/>
                <a:cs typeface="Trebuchet MS"/>
              </a:rPr>
              <a:t>one</a:t>
            </a:r>
            <a:r>
              <a:rPr sz="2000" spc="-25" dirty="0">
                <a:solidFill>
                  <a:srgbClr val="737373"/>
                </a:solidFill>
                <a:latin typeface="Trebuchet MS"/>
                <a:cs typeface="Trebuchet MS"/>
              </a:rPr>
              <a:t> </a:t>
            </a:r>
            <a:r>
              <a:rPr sz="2000" spc="140" dirty="0">
                <a:solidFill>
                  <a:srgbClr val="737373"/>
                </a:solidFill>
                <a:latin typeface="Trebuchet MS"/>
                <a:cs typeface="Trebuchet MS"/>
              </a:rPr>
              <a:t>was</a:t>
            </a:r>
            <a:r>
              <a:rPr sz="2000" spc="-20" dirty="0">
                <a:solidFill>
                  <a:srgbClr val="737373"/>
                </a:solidFill>
                <a:latin typeface="Trebuchet MS"/>
                <a:cs typeface="Trebuchet MS"/>
              </a:rPr>
              <a:t> </a:t>
            </a:r>
            <a:r>
              <a:rPr sz="2000" spc="100" dirty="0">
                <a:solidFill>
                  <a:srgbClr val="737373"/>
                </a:solidFill>
                <a:latin typeface="Trebuchet MS"/>
                <a:cs typeface="Trebuchet MS"/>
              </a:rPr>
              <a:t>observed</a:t>
            </a:r>
            <a:r>
              <a:rPr sz="2000" spc="-20" dirty="0">
                <a:solidFill>
                  <a:srgbClr val="737373"/>
                </a:solidFill>
                <a:latin typeface="Trebuchet MS"/>
                <a:cs typeface="Trebuchet MS"/>
              </a:rPr>
              <a:t> </a:t>
            </a:r>
            <a:r>
              <a:rPr sz="2000" spc="-25" dirty="0">
                <a:solidFill>
                  <a:srgbClr val="737373"/>
                </a:solidFill>
                <a:latin typeface="Trebuchet MS"/>
                <a:cs typeface="Trebuchet MS"/>
              </a:rPr>
              <a:t>to </a:t>
            </a:r>
            <a:r>
              <a:rPr sz="2000" spc="90" dirty="0">
                <a:solidFill>
                  <a:srgbClr val="737373"/>
                </a:solidFill>
                <a:latin typeface="Trebuchet MS"/>
                <a:cs typeface="Trebuchet MS"/>
              </a:rPr>
              <a:t>be</a:t>
            </a:r>
            <a:r>
              <a:rPr sz="2000" spc="140" dirty="0">
                <a:solidFill>
                  <a:srgbClr val="737373"/>
                </a:solidFill>
                <a:latin typeface="Trebuchet MS"/>
                <a:cs typeface="Trebuchet MS"/>
              </a:rPr>
              <a:t> </a:t>
            </a:r>
            <a:r>
              <a:rPr sz="2000" dirty="0">
                <a:solidFill>
                  <a:srgbClr val="737373"/>
                </a:solidFill>
                <a:latin typeface="Trebuchet MS"/>
                <a:cs typeface="Trebuchet MS"/>
              </a:rPr>
              <a:t>the</a:t>
            </a:r>
            <a:r>
              <a:rPr sz="2000" spc="145" dirty="0">
                <a:solidFill>
                  <a:srgbClr val="737373"/>
                </a:solidFill>
                <a:latin typeface="Trebuchet MS"/>
                <a:cs typeface="Trebuchet MS"/>
              </a:rPr>
              <a:t> </a:t>
            </a:r>
            <a:r>
              <a:rPr sz="2000" dirty="0">
                <a:solidFill>
                  <a:srgbClr val="737373"/>
                </a:solidFill>
                <a:latin typeface="Trebuchet MS"/>
                <a:cs typeface="Trebuchet MS"/>
              </a:rPr>
              <a:t>get_dummies()</a:t>
            </a:r>
            <a:r>
              <a:rPr sz="2000" spc="145" dirty="0">
                <a:solidFill>
                  <a:srgbClr val="737373"/>
                </a:solidFill>
                <a:latin typeface="Trebuchet MS"/>
                <a:cs typeface="Trebuchet MS"/>
              </a:rPr>
              <a:t> </a:t>
            </a:r>
            <a:r>
              <a:rPr sz="2000" spc="50" dirty="0">
                <a:solidFill>
                  <a:srgbClr val="737373"/>
                </a:solidFill>
                <a:latin typeface="Trebuchet MS"/>
                <a:cs typeface="Trebuchet MS"/>
              </a:rPr>
              <a:t>method</a:t>
            </a:r>
            <a:endParaRPr sz="2000">
              <a:latin typeface="Trebuchet MS"/>
              <a:cs typeface="Trebuchet MS"/>
            </a:endParaRPr>
          </a:p>
        </p:txBody>
      </p:sp>
      <p:sp>
        <p:nvSpPr>
          <p:cNvPr id="10" name="object 10"/>
          <p:cNvSpPr txBox="1"/>
          <p:nvPr/>
        </p:nvSpPr>
        <p:spPr>
          <a:xfrm>
            <a:off x="12567483" y="5288505"/>
            <a:ext cx="4504055" cy="1710689"/>
          </a:xfrm>
          <a:prstGeom prst="rect">
            <a:avLst/>
          </a:prstGeom>
        </p:spPr>
        <p:txBody>
          <a:bodyPr vert="horz" wrap="square" lIns="0" tIns="12700" rIns="0" bIns="0" rtlCol="0">
            <a:spAutoFit/>
          </a:bodyPr>
          <a:lstStyle/>
          <a:p>
            <a:pPr marL="12700">
              <a:lnSpc>
                <a:spcPct val="100000"/>
              </a:lnSpc>
              <a:spcBef>
                <a:spcPts val="100"/>
              </a:spcBef>
            </a:pPr>
            <a:r>
              <a:rPr sz="2800" spc="204" dirty="0">
                <a:solidFill>
                  <a:srgbClr val="323232"/>
                </a:solidFill>
                <a:latin typeface="Trebuchet MS"/>
                <a:cs typeface="Trebuchet MS"/>
              </a:rPr>
              <a:t>RESULT</a:t>
            </a:r>
            <a:endParaRPr sz="2800">
              <a:latin typeface="Trebuchet MS"/>
              <a:cs typeface="Trebuchet MS"/>
            </a:endParaRPr>
          </a:p>
          <a:p>
            <a:pPr marL="12700" marR="5080" algn="just">
              <a:lnSpc>
                <a:spcPct val="115599"/>
              </a:lnSpc>
              <a:spcBef>
                <a:spcPts val="1580"/>
              </a:spcBef>
            </a:pPr>
            <a:r>
              <a:rPr sz="2000" spc="85" dirty="0">
                <a:solidFill>
                  <a:srgbClr val="737373"/>
                </a:solidFill>
                <a:latin typeface="Trebuchet MS"/>
                <a:cs typeface="Trebuchet MS"/>
              </a:rPr>
              <a:t>The</a:t>
            </a:r>
            <a:r>
              <a:rPr sz="2000" spc="-20" dirty="0">
                <a:solidFill>
                  <a:srgbClr val="737373"/>
                </a:solidFill>
                <a:latin typeface="Trebuchet MS"/>
                <a:cs typeface="Trebuchet MS"/>
              </a:rPr>
              <a:t> </a:t>
            </a:r>
            <a:r>
              <a:rPr sz="2000" dirty="0">
                <a:solidFill>
                  <a:srgbClr val="737373"/>
                </a:solidFill>
                <a:latin typeface="Trebuchet MS"/>
                <a:cs typeface="Trebuchet MS"/>
              </a:rPr>
              <a:t>original</a:t>
            </a:r>
            <a:r>
              <a:rPr sz="2000" spc="-15" dirty="0">
                <a:solidFill>
                  <a:srgbClr val="737373"/>
                </a:solidFill>
                <a:latin typeface="Trebuchet MS"/>
                <a:cs typeface="Trebuchet MS"/>
              </a:rPr>
              <a:t> </a:t>
            </a:r>
            <a:r>
              <a:rPr sz="2000" spc="155" dirty="0">
                <a:solidFill>
                  <a:srgbClr val="737373"/>
                </a:solidFill>
                <a:latin typeface="Trebuchet MS"/>
                <a:cs typeface="Trebuchet MS"/>
              </a:rPr>
              <a:t>2</a:t>
            </a:r>
            <a:r>
              <a:rPr sz="2000" spc="-20" dirty="0">
                <a:solidFill>
                  <a:srgbClr val="737373"/>
                </a:solidFill>
                <a:latin typeface="Trebuchet MS"/>
                <a:cs typeface="Trebuchet MS"/>
              </a:rPr>
              <a:t> </a:t>
            </a:r>
            <a:r>
              <a:rPr sz="2000" spc="45" dirty="0">
                <a:solidFill>
                  <a:srgbClr val="737373"/>
                </a:solidFill>
                <a:latin typeface="Trebuchet MS"/>
                <a:cs typeface="Trebuchet MS"/>
              </a:rPr>
              <a:t>features</a:t>
            </a:r>
            <a:r>
              <a:rPr sz="2000" spc="-15" dirty="0">
                <a:solidFill>
                  <a:srgbClr val="737373"/>
                </a:solidFill>
                <a:latin typeface="Trebuchet MS"/>
                <a:cs typeface="Trebuchet MS"/>
              </a:rPr>
              <a:t> </a:t>
            </a:r>
            <a:r>
              <a:rPr sz="2000" spc="55" dirty="0">
                <a:solidFill>
                  <a:srgbClr val="737373"/>
                </a:solidFill>
                <a:latin typeface="Trebuchet MS"/>
                <a:cs typeface="Trebuchet MS"/>
              </a:rPr>
              <a:t>were</a:t>
            </a:r>
            <a:r>
              <a:rPr sz="2000" spc="-20" dirty="0">
                <a:solidFill>
                  <a:srgbClr val="737373"/>
                </a:solidFill>
                <a:latin typeface="Trebuchet MS"/>
                <a:cs typeface="Trebuchet MS"/>
              </a:rPr>
              <a:t> </a:t>
            </a:r>
            <a:r>
              <a:rPr sz="2000" spc="70" dirty="0">
                <a:solidFill>
                  <a:srgbClr val="737373"/>
                </a:solidFill>
                <a:latin typeface="Trebuchet MS"/>
                <a:cs typeface="Trebuchet MS"/>
              </a:rPr>
              <a:t>dropped </a:t>
            </a:r>
            <a:r>
              <a:rPr sz="2000" spc="85" dirty="0">
                <a:solidFill>
                  <a:srgbClr val="737373"/>
                </a:solidFill>
                <a:latin typeface="Trebuchet MS"/>
                <a:cs typeface="Trebuchet MS"/>
              </a:rPr>
              <a:t>and</a:t>
            </a:r>
            <a:r>
              <a:rPr sz="2000" spc="-30" dirty="0">
                <a:solidFill>
                  <a:srgbClr val="737373"/>
                </a:solidFill>
                <a:latin typeface="Trebuchet MS"/>
                <a:cs typeface="Trebuchet MS"/>
              </a:rPr>
              <a:t> </a:t>
            </a:r>
            <a:r>
              <a:rPr sz="2000" spc="45" dirty="0">
                <a:solidFill>
                  <a:srgbClr val="737373"/>
                </a:solidFill>
                <a:latin typeface="Trebuchet MS"/>
                <a:cs typeface="Trebuchet MS"/>
              </a:rPr>
              <a:t>replaced</a:t>
            </a:r>
            <a:r>
              <a:rPr sz="2000" spc="-30" dirty="0">
                <a:solidFill>
                  <a:srgbClr val="737373"/>
                </a:solidFill>
                <a:latin typeface="Trebuchet MS"/>
                <a:cs typeface="Trebuchet MS"/>
              </a:rPr>
              <a:t> </a:t>
            </a:r>
            <a:r>
              <a:rPr sz="2000" spc="114" dirty="0">
                <a:solidFill>
                  <a:srgbClr val="737373"/>
                </a:solidFill>
                <a:latin typeface="Trebuchet MS"/>
                <a:cs typeface="Trebuchet MS"/>
              </a:rPr>
              <a:t>by</a:t>
            </a:r>
            <a:r>
              <a:rPr sz="2000" spc="-25" dirty="0">
                <a:solidFill>
                  <a:srgbClr val="737373"/>
                </a:solidFill>
                <a:latin typeface="Trebuchet MS"/>
                <a:cs typeface="Trebuchet MS"/>
              </a:rPr>
              <a:t> </a:t>
            </a:r>
            <a:r>
              <a:rPr sz="2000" spc="70" dirty="0">
                <a:solidFill>
                  <a:srgbClr val="737373"/>
                </a:solidFill>
                <a:latin typeface="Trebuchet MS"/>
                <a:cs typeface="Trebuchet MS"/>
              </a:rPr>
              <a:t>a</a:t>
            </a:r>
            <a:r>
              <a:rPr sz="2000" spc="-30" dirty="0">
                <a:solidFill>
                  <a:srgbClr val="737373"/>
                </a:solidFill>
                <a:latin typeface="Trebuchet MS"/>
                <a:cs typeface="Trebuchet MS"/>
              </a:rPr>
              <a:t> </a:t>
            </a:r>
            <a:r>
              <a:rPr sz="2000" spc="50" dirty="0">
                <a:solidFill>
                  <a:srgbClr val="737373"/>
                </a:solidFill>
                <a:latin typeface="Trebuchet MS"/>
                <a:cs typeface="Trebuchet MS"/>
              </a:rPr>
              <a:t>column</a:t>
            </a:r>
            <a:r>
              <a:rPr sz="2000" spc="-30" dirty="0">
                <a:solidFill>
                  <a:srgbClr val="737373"/>
                </a:solidFill>
                <a:latin typeface="Trebuchet MS"/>
                <a:cs typeface="Trebuchet MS"/>
              </a:rPr>
              <a:t> </a:t>
            </a:r>
            <a:r>
              <a:rPr sz="2000" dirty="0">
                <a:solidFill>
                  <a:srgbClr val="737373"/>
                </a:solidFill>
                <a:latin typeface="Trebuchet MS"/>
                <a:cs typeface="Trebuchet MS"/>
              </a:rPr>
              <a:t>for</a:t>
            </a:r>
            <a:r>
              <a:rPr sz="2000" spc="-25" dirty="0">
                <a:solidFill>
                  <a:srgbClr val="737373"/>
                </a:solidFill>
                <a:latin typeface="Trebuchet MS"/>
                <a:cs typeface="Trebuchet MS"/>
              </a:rPr>
              <a:t> </a:t>
            </a:r>
            <a:r>
              <a:rPr sz="2000" spc="80" dirty="0">
                <a:solidFill>
                  <a:srgbClr val="737373"/>
                </a:solidFill>
                <a:latin typeface="Trebuchet MS"/>
                <a:cs typeface="Trebuchet MS"/>
              </a:rPr>
              <a:t>each</a:t>
            </a:r>
            <a:r>
              <a:rPr sz="2000" spc="-30" dirty="0">
                <a:solidFill>
                  <a:srgbClr val="737373"/>
                </a:solidFill>
                <a:latin typeface="Trebuchet MS"/>
                <a:cs typeface="Trebuchet MS"/>
              </a:rPr>
              <a:t> </a:t>
            </a:r>
            <a:r>
              <a:rPr sz="2000" spc="-25" dirty="0">
                <a:solidFill>
                  <a:srgbClr val="737373"/>
                </a:solidFill>
                <a:latin typeface="Trebuchet MS"/>
                <a:cs typeface="Trebuchet MS"/>
              </a:rPr>
              <a:t>of </a:t>
            </a:r>
            <a:r>
              <a:rPr sz="2000" dirty="0">
                <a:solidFill>
                  <a:srgbClr val="737373"/>
                </a:solidFill>
                <a:latin typeface="Trebuchet MS"/>
                <a:cs typeface="Trebuchet MS"/>
              </a:rPr>
              <a:t>the</a:t>
            </a:r>
            <a:r>
              <a:rPr sz="2000" spc="200" dirty="0">
                <a:solidFill>
                  <a:srgbClr val="737373"/>
                </a:solidFill>
                <a:latin typeface="Trebuchet MS"/>
                <a:cs typeface="Trebuchet MS"/>
              </a:rPr>
              <a:t> </a:t>
            </a:r>
            <a:r>
              <a:rPr sz="2000" dirty="0">
                <a:solidFill>
                  <a:srgbClr val="737373"/>
                </a:solidFill>
                <a:latin typeface="Trebuchet MS"/>
                <a:cs typeface="Trebuchet MS"/>
              </a:rPr>
              <a:t>categorical</a:t>
            </a:r>
            <a:r>
              <a:rPr sz="2000" spc="204" dirty="0">
                <a:solidFill>
                  <a:srgbClr val="737373"/>
                </a:solidFill>
                <a:latin typeface="Trebuchet MS"/>
                <a:cs typeface="Trebuchet MS"/>
              </a:rPr>
              <a:t> </a:t>
            </a:r>
            <a:r>
              <a:rPr sz="2000" spc="-20" dirty="0">
                <a:solidFill>
                  <a:srgbClr val="737373"/>
                </a:solidFill>
                <a:latin typeface="Trebuchet MS"/>
                <a:cs typeface="Trebuchet MS"/>
              </a:rPr>
              <a:t>value</a:t>
            </a:r>
            <a:endParaRPr sz="2000">
              <a:latin typeface="Trebuchet MS"/>
              <a:cs typeface="Trebuchet MS"/>
            </a:endParaRPr>
          </a:p>
        </p:txBody>
      </p:sp>
      <p:sp>
        <p:nvSpPr>
          <p:cNvPr id="11" name="object 11"/>
          <p:cNvSpPr/>
          <p:nvPr/>
        </p:nvSpPr>
        <p:spPr>
          <a:xfrm>
            <a:off x="1033462" y="1052513"/>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12" name="object 12"/>
          <p:cNvSpPr/>
          <p:nvPr/>
        </p:nvSpPr>
        <p:spPr>
          <a:xfrm>
            <a:off x="15431358" y="8341942"/>
            <a:ext cx="317500" cy="317500"/>
          </a:xfrm>
          <a:custGeom>
            <a:avLst/>
            <a:gdLst/>
            <a:ahLst/>
            <a:cxnLst/>
            <a:rect l="l" t="t" r="r" b="b"/>
            <a:pathLst>
              <a:path w="317500" h="317500">
                <a:moveTo>
                  <a:pt x="158755" y="317499"/>
                </a:moveTo>
                <a:lnTo>
                  <a:pt x="108572" y="309407"/>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7"/>
                </a:lnTo>
                <a:lnTo>
                  <a:pt x="158755" y="317499"/>
                </a:lnTo>
                <a:close/>
              </a:path>
            </a:pathLst>
          </a:custGeom>
          <a:solidFill>
            <a:srgbClr val="00ACEF"/>
          </a:solidFill>
        </p:spPr>
        <p:txBody>
          <a:bodyPr wrap="square" lIns="0" tIns="0" rIns="0" bIns="0" rtlCol="0"/>
          <a:lstStyle/>
          <a:p>
            <a:endParaRPr/>
          </a:p>
        </p:txBody>
      </p:sp>
      <p:sp>
        <p:nvSpPr>
          <p:cNvPr id="13" name="object 13"/>
          <p:cNvSpPr/>
          <p:nvPr/>
        </p:nvSpPr>
        <p:spPr>
          <a:xfrm>
            <a:off x="15879711" y="8341942"/>
            <a:ext cx="317500" cy="317500"/>
          </a:xfrm>
          <a:custGeom>
            <a:avLst/>
            <a:gdLst/>
            <a:ahLst/>
            <a:cxnLst/>
            <a:rect l="l" t="t" r="r" b="b"/>
            <a:pathLst>
              <a:path w="317500" h="317500">
                <a:moveTo>
                  <a:pt x="158754" y="317499"/>
                </a:moveTo>
                <a:lnTo>
                  <a:pt x="108572" y="309407"/>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7"/>
                </a:lnTo>
                <a:lnTo>
                  <a:pt x="158754" y="317499"/>
                </a:lnTo>
                <a:close/>
              </a:path>
            </a:pathLst>
          </a:custGeom>
          <a:solidFill>
            <a:srgbClr val="FF5757"/>
          </a:solidFill>
        </p:spPr>
        <p:txBody>
          <a:bodyPr wrap="square" lIns="0" tIns="0" rIns="0" bIns="0" rtlCol="0"/>
          <a:lstStyle/>
          <a:p>
            <a:endParaRPr/>
          </a:p>
        </p:txBody>
      </p:sp>
      <p:sp>
        <p:nvSpPr>
          <p:cNvPr id="14" name="object 14"/>
          <p:cNvSpPr/>
          <p:nvPr/>
        </p:nvSpPr>
        <p:spPr>
          <a:xfrm>
            <a:off x="16328065" y="8341942"/>
            <a:ext cx="317500" cy="317500"/>
          </a:xfrm>
          <a:custGeom>
            <a:avLst/>
            <a:gdLst/>
            <a:ahLst/>
            <a:cxnLst/>
            <a:rect l="l" t="t" r="r" b="b"/>
            <a:pathLst>
              <a:path w="317500" h="317500">
                <a:moveTo>
                  <a:pt x="158754" y="317499"/>
                </a:moveTo>
                <a:lnTo>
                  <a:pt x="108572" y="309407"/>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7"/>
                </a:lnTo>
                <a:lnTo>
                  <a:pt x="158754" y="317499"/>
                </a:lnTo>
                <a:close/>
              </a:path>
            </a:pathLst>
          </a:custGeom>
          <a:solidFill>
            <a:srgbClr val="FFDE58"/>
          </a:solidFill>
        </p:spPr>
        <p:txBody>
          <a:bodyPr wrap="square" lIns="0" tIns="0" rIns="0" bIns="0" rtlCol="0"/>
          <a:lstStyle/>
          <a:p>
            <a:endParaRPr/>
          </a:p>
        </p:txBody>
      </p:sp>
      <p:sp>
        <p:nvSpPr>
          <p:cNvPr id="15" name="object 15"/>
          <p:cNvSpPr/>
          <p:nvPr/>
        </p:nvSpPr>
        <p:spPr>
          <a:xfrm>
            <a:off x="10883608" y="5560806"/>
            <a:ext cx="1204595" cy="1204595"/>
          </a:xfrm>
          <a:custGeom>
            <a:avLst/>
            <a:gdLst/>
            <a:ahLst/>
            <a:cxnLst/>
            <a:rect l="l" t="t" r="r" b="b"/>
            <a:pathLst>
              <a:path w="1204595" h="1204595">
                <a:moveTo>
                  <a:pt x="602134" y="1204268"/>
                </a:moveTo>
                <a:lnTo>
                  <a:pt x="555078" y="1202457"/>
                </a:lnTo>
                <a:lnTo>
                  <a:pt x="509012" y="1197111"/>
                </a:lnTo>
                <a:lnTo>
                  <a:pt x="464070" y="1188366"/>
                </a:lnTo>
                <a:lnTo>
                  <a:pt x="420387" y="1176354"/>
                </a:lnTo>
                <a:lnTo>
                  <a:pt x="378096" y="1161209"/>
                </a:lnTo>
                <a:lnTo>
                  <a:pt x="337331" y="1143067"/>
                </a:lnTo>
                <a:lnTo>
                  <a:pt x="298225" y="1122059"/>
                </a:lnTo>
                <a:lnTo>
                  <a:pt x="260914" y="1098321"/>
                </a:lnTo>
                <a:lnTo>
                  <a:pt x="225530" y="1071986"/>
                </a:lnTo>
                <a:lnTo>
                  <a:pt x="192207" y="1043188"/>
                </a:lnTo>
                <a:lnTo>
                  <a:pt x="161080" y="1012061"/>
                </a:lnTo>
                <a:lnTo>
                  <a:pt x="132282" y="978739"/>
                </a:lnTo>
                <a:lnTo>
                  <a:pt x="105947" y="943355"/>
                </a:lnTo>
                <a:lnTo>
                  <a:pt x="82209" y="906043"/>
                </a:lnTo>
                <a:lnTo>
                  <a:pt x="61201" y="866938"/>
                </a:lnTo>
                <a:lnTo>
                  <a:pt x="43058" y="826173"/>
                </a:lnTo>
                <a:lnTo>
                  <a:pt x="27914" y="783881"/>
                </a:lnTo>
                <a:lnTo>
                  <a:pt x="15902" y="740198"/>
                </a:lnTo>
                <a:lnTo>
                  <a:pt x="7157" y="695257"/>
                </a:lnTo>
                <a:lnTo>
                  <a:pt x="1811" y="649191"/>
                </a:lnTo>
                <a:lnTo>
                  <a:pt x="0" y="602134"/>
                </a:lnTo>
                <a:lnTo>
                  <a:pt x="1811" y="555078"/>
                </a:lnTo>
                <a:lnTo>
                  <a:pt x="7157" y="509012"/>
                </a:lnTo>
                <a:lnTo>
                  <a:pt x="15902" y="464070"/>
                </a:lnTo>
                <a:lnTo>
                  <a:pt x="27914" y="420387"/>
                </a:lnTo>
                <a:lnTo>
                  <a:pt x="43058" y="378096"/>
                </a:lnTo>
                <a:lnTo>
                  <a:pt x="61201" y="337330"/>
                </a:lnTo>
                <a:lnTo>
                  <a:pt x="82209" y="298225"/>
                </a:lnTo>
                <a:lnTo>
                  <a:pt x="105947" y="260914"/>
                </a:lnTo>
                <a:lnTo>
                  <a:pt x="132282" y="225530"/>
                </a:lnTo>
                <a:lnTo>
                  <a:pt x="161080" y="192207"/>
                </a:lnTo>
                <a:lnTo>
                  <a:pt x="192207" y="161080"/>
                </a:lnTo>
                <a:lnTo>
                  <a:pt x="225530" y="132282"/>
                </a:lnTo>
                <a:lnTo>
                  <a:pt x="260914" y="105947"/>
                </a:lnTo>
                <a:lnTo>
                  <a:pt x="298225" y="82208"/>
                </a:lnTo>
                <a:lnTo>
                  <a:pt x="337331" y="61201"/>
                </a:lnTo>
                <a:lnTo>
                  <a:pt x="378096" y="43058"/>
                </a:lnTo>
                <a:lnTo>
                  <a:pt x="420387" y="27914"/>
                </a:lnTo>
                <a:lnTo>
                  <a:pt x="464070" y="15902"/>
                </a:lnTo>
                <a:lnTo>
                  <a:pt x="509012" y="7157"/>
                </a:lnTo>
                <a:lnTo>
                  <a:pt x="555078" y="1811"/>
                </a:lnTo>
                <a:lnTo>
                  <a:pt x="602134" y="0"/>
                </a:lnTo>
                <a:lnTo>
                  <a:pt x="649191" y="1811"/>
                </a:lnTo>
                <a:lnTo>
                  <a:pt x="695257" y="7157"/>
                </a:lnTo>
                <a:lnTo>
                  <a:pt x="740198" y="15902"/>
                </a:lnTo>
                <a:lnTo>
                  <a:pt x="783881" y="27914"/>
                </a:lnTo>
                <a:lnTo>
                  <a:pt x="826173" y="43058"/>
                </a:lnTo>
                <a:lnTo>
                  <a:pt x="866938" y="61201"/>
                </a:lnTo>
                <a:lnTo>
                  <a:pt x="906043" y="82208"/>
                </a:lnTo>
                <a:lnTo>
                  <a:pt x="943355" y="105947"/>
                </a:lnTo>
                <a:lnTo>
                  <a:pt x="978739" y="132282"/>
                </a:lnTo>
                <a:lnTo>
                  <a:pt x="1012061" y="161080"/>
                </a:lnTo>
                <a:lnTo>
                  <a:pt x="1043188" y="192207"/>
                </a:lnTo>
                <a:lnTo>
                  <a:pt x="1071986" y="225530"/>
                </a:lnTo>
                <a:lnTo>
                  <a:pt x="1098321" y="260914"/>
                </a:lnTo>
                <a:lnTo>
                  <a:pt x="1122059" y="298225"/>
                </a:lnTo>
                <a:lnTo>
                  <a:pt x="1143067" y="337330"/>
                </a:lnTo>
                <a:lnTo>
                  <a:pt x="1161209" y="378096"/>
                </a:lnTo>
                <a:lnTo>
                  <a:pt x="1176354" y="420387"/>
                </a:lnTo>
                <a:lnTo>
                  <a:pt x="1188366" y="464070"/>
                </a:lnTo>
                <a:lnTo>
                  <a:pt x="1197111" y="509012"/>
                </a:lnTo>
                <a:lnTo>
                  <a:pt x="1202457" y="555078"/>
                </a:lnTo>
                <a:lnTo>
                  <a:pt x="1204268" y="602134"/>
                </a:lnTo>
                <a:lnTo>
                  <a:pt x="1202457" y="649191"/>
                </a:lnTo>
                <a:lnTo>
                  <a:pt x="1197111" y="695257"/>
                </a:lnTo>
                <a:lnTo>
                  <a:pt x="1188366" y="740198"/>
                </a:lnTo>
                <a:lnTo>
                  <a:pt x="1176354" y="783881"/>
                </a:lnTo>
                <a:lnTo>
                  <a:pt x="1161209" y="826173"/>
                </a:lnTo>
                <a:lnTo>
                  <a:pt x="1143067" y="866938"/>
                </a:lnTo>
                <a:lnTo>
                  <a:pt x="1122059" y="906043"/>
                </a:lnTo>
                <a:lnTo>
                  <a:pt x="1098321" y="943355"/>
                </a:lnTo>
                <a:lnTo>
                  <a:pt x="1071986" y="978739"/>
                </a:lnTo>
                <a:lnTo>
                  <a:pt x="1043188" y="1012061"/>
                </a:lnTo>
                <a:lnTo>
                  <a:pt x="1012061" y="1043188"/>
                </a:lnTo>
                <a:lnTo>
                  <a:pt x="978739" y="1071986"/>
                </a:lnTo>
                <a:lnTo>
                  <a:pt x="943355" y="1098321"/>
                </a:lnTo>
                <a:lnTo>
                  <a:pt x="906043" y="1122059"/>
                </a:lnTo>
                <a:lnTo>
                  <a:pt x="866938" y="1143067"/>
                </a:lnTo>
                <a:lnTo>
                  <a:pt x="826173" y="1161209"/>
                </a:lnTo>
                <a:lnTo>
                  <a:pt x="783881" y="1176354"/>
                </a:lnTo>
                <a:lnTo>
                  <a:pt x="740198" y="1188366"/>
                </a:lnTo>
                <a:lnTo>
                  <a:pt x="695257" y="1197111"/>
                </a:lnTo>
                <a:lnTo>
                  <a:pt x="649191" y="1202457"/>
                </a:lnTo>
                <a:lnTo>
                  <a:pt x="602134" y="1204268"/>
                </a:lnTo>
                <a:close/>
              </a:path>
            </a:pathLst>
          </a:custGeom>
          <a:solidFill>
            <a:srgbClr val="FFFFFF"/>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8335" y="5051419"/>
            <a:ext cx="410209" cy="410209"/>
          </a:xfrm>
          <a:custGeom>
            <a:avLst/>
            <a:gdLst/>
            <a:ahLst/>
            <a:cxnLst/>
            <a:rect l="l" t="t" r="r" b="b"/>
            <a:pathLst>
              <a:path w="410210" h="410210">
                <a:moveTo>
                  <a:pt x="204796" y="409592"/>
                </a:moveTo>
                <a:lnTo>
                  <a:pt x="157838" y="404184"/>
                </a:lnTo>
                <a:lnTo>
                  <a:pt x="114731" y="388777"/>
                </a:lnTo>
                <a:lnTo>
                  <a:pt x="76706" y="364601"/>
                </a:lnTo>
                <a:lnTo>
                  <a:pt x="44991" y="332886"/>
                </a:lnTo>
                <a:lnTo>
                  <a:pt x="20815" y="294860"/>
                </a:lnTo>
                <a:lnTo>
                  <a:pt x="5408" y="251754"/>
                </a:lnTo>
                <a:lnTo>
                  <a:pt x="0" y="204798"/>
                </a:lnTo>
                <a:lnTo>
                  <a:pt x="5408" y="157838"/>
                </a:lnTo>
                <a:lnTo>
                  <a:pt x="20815" y="114731"/>
                </a:lnTo>
                <a:lnTo>
                  <a:pt x="44991" y="76706"/>
                </a:lnTo>
                <a:lnTo>
                  <a:pt x="76706" y="44991"/>
                </a:lnTo>
                <a:lnTo>
                  <a:pt x="114731" y="20815"/>
                </a:lnTo>
                <a:lnTo>
                  <a:pt x="157838" y="5408"/>
                </a:lnTo>
                <a:lnTo>
                  <a:pt x="204794" y="0"/>
                </a:lnTo>
                <a:lnTo>
                  <a:pt x="251754" y="5408"/>
                </a:lnTo>
                <a:lnTo>
                  <a:pt x="294860" y="20815"/>
                </a:lnTo>
                <a:lnTo>
                  <a:pt x="332886" y="44991"/>
                </a:lnTo>
                <a:lnTo>
                  <a:pt x="364601" y="76706"/>
                </a:lnTo>
                <a:lnTo>
                  <a:pt x="388777" y="114731"/>
                </a:lnTo>
                <a:lnTo>
                  <a:pt x="404184" y="157838"/>
                </a:lnTo>
                <a:lnTo>
                  <a:pt x="409592" y="204793"/>
                </a:lnTo>
                <a:lnTo>
                  <a:pt x="404184" y="251754"/>
                </a:lnTo>
                <a:lnTo>
                  <a:pt x="388777" y="294860"/>
                </a:lnTo>
                <a:lnTo>
                  <a:pt x="364601" y="332886"/>
                </a:lnTo>
                <a:lnTo>
                  <a:pt x="332886" y="364601"/>
                </a:lnTo>
                <a:lnTo>
                  <a:pt x="294860" y="388777"/>
                </a:lnTo>
                <a:lnTo>
                  <a:pt x="251754" y="404184"/>
                </a:lnTo>
                <a:lnTo>
                  <a:pt x="204796" y="409592"/>
                </a:lnTo>
                <a:close/>
              </a:path>
            </a:pathLst>
          </a:custGeom>
          <a:solidFill>
            <a:srgbClr val="055DD4"/>
          </a:solidFill>
        </p:spPr>
        <p:txBody>
          <a:bodyPr wrap="square" lIns="0" tIns="0" rIns="0" bIns="0" rtlCol="0"/>
          <a:lstStyle/>
          <a:p>
            <a:endParaRPr/>
          </a:p>
        </p:txBody>
      </p:sp>
      <p:sp>
        <p:nvSpPr>
          <p:cNvPr id="3" name="object 3"/>
          <p:cNvSpPr/>
          <p:nvPr/>
        </p:nvSpPr>
        <p:spPr>
          <a:xfrm>
            <a:off x="5123077" y="5013319"/>
            <a:ext cx="410209" cy="410209"/>
          </a:xfrm>
          <a:custGeom>
            <a:avLst/>
            <a:gdLst/>
            <a:ahLst/>
            <a:cxnLst/>
            <a:rect l="l" t="t" r="r" b="b"/>
            <a:pathLst>
              <a:path w="410210" h="410210">
                <a:moveTo>
                  <a:pt x="204797" y="409593"/>
                </a:moveTo>
                <a:lnTo>
                  <a:pt x="157838" y="404184"/>
                </a:lnTo>
                <a:lnTo>
                  <a:pt x="114731" y="388777"/>
                </a:lnTo>
                <a:lnTo>
                  <a:pt x="76706" y="364601"/>
                </a:lnTo>
                <a:lnTo>
                  <a:pt x="44991" y="332886"/>
                </a:lnTo>
                <a:lnTo>
                  <a:pt x="20815" y="294860"/>
                </a:lnTo>
                <a:lnTo>
                  <a:pt x="5408" y="251754"/>
                </a:lnTo>
                <a:lnTo>
                  <a:pt x="0" y="204793"/>
                </a:lnTo>
                <a:lnTo>
                  <a:pt x="5408" y="157838"/>
                </a:lnTo>
                <a:lnTo>
                  <a:pt x="20815" y="114732"/>
                </a:lnTo>
                <a:lnTo>
                  <a:pt x="44991" y="76706"/>
                </a:lnTo>
                <a:lnTo>
                  <a:pt x="76706" y="44991"/>
                </a:lnTo>
                <a:lnTo>
                  <a:pt x="114731" y="20815"/>
                </a:lnTo>
                <a:lnTo>
                  <a:pt x="157838" y="5408"/>
                </a:lnTo>
                <a:lnTo>
                  <a:pt x="204796" y="0"/>
                </a:lnTo>
                <a:lnTo>
                  <a:pt x="251754" y="5408"/>
                </a:lnTo>
                <a:lnTo>
                  <a:pt x="294860" y="20815"/>
                </a:lnTo>
                <a:lnTo>
                  <a:pt x="332886" y="44991"/>
                </a:lnTo>
                <a:lnTo>
                  <a:pt x="364601" y="76706"/>
                </a:lnTo>
                <a:lnTo>
                  <a:pt x="388777" y="114732"/>
                </a:lnTo>
                <a:lnTo>
                  <a:pt x="404184" y="157838"/>
                </a:lnTo>
                <a:lnTo>
                  <a:pt x="409592" y="204796"/>
                </a:lnTo>
                <a:lnTo>
                  <a:pt x="404184" y="251754"/>
                </a:lnTo>
                <a:lnTo>
                  <a:pt x="388777" y="294860"/>
                </a:lnTo>
                <a:lnTo>
                  <a:pt x="364601" y="332886"/>
                </a:lnTo>
                <a:lnTo>
                  <a:pt x="332886" y="364601"/>
                </a:lnTo>
                <a:lnTo>
                  <a:pt x="294860" y="388777"/>
                </a:lnTo>
                <a:lnTo>
                  <a:pt x="251754" y="404184"/>
                </a:lnTo>
                <a:lnTo>
                  <a:pt x="204797" y="409593"/>
                </a:lnTo>
                <a:close/>
              </a:path>
            </a:pathLst>
          </a:custGeom>
          <a:solidFill>
            <a:srgbClr val="055DD4"/>
          </a:solidFill>
        </p:spPr>
        <p:txBody>
          <a:bodyPr wrap="square" lIns="0" tIns="0" rIns="0" bIns="0" rtlCol="0"/>
          <a:lstStyle/>
          <a:p>
            <a:endParaRPr/>
          </a:p>
        </p:txBody>
      </p:sp>
      <p:sp>
        <p:nvSpPr>
          <p:cNvPr id="4" name="object 4"/>
          <p:cNvSpPr/>
          <p:nvPr/>
        </p:nvSpPr>
        <p:spPr>
          <a:xfrm>
            <a:off x="676456" y="6794827"/>
            <a:ext cx="2686685" cy="0"/>
          </a:xfrm>
          <a:custGeom>
            <a:avLst/>
            <a:gdLst/>
            <a:ahLst/>
            <a:cxnLst/>
            <a:rect l="l" t="t" r="r" b="b"/>
            <a:pathLst>
              <a:path w="2686685">
                <a:moveTo>
                  <a:pt x="0" y="0"/>
                </a:moveTo>
                <a:lnTo>
                  <a:pt x="2686067" y="0"/>
                </a:lnTo>
              </a:path>
            </a:pathLst>
          </a:custGeom>
          <a:ln w="9524">
            <a:solidFill>
              <a:srgbClr val="323232"/>
            </a:solidFill>
          </a:ln>
        </p:spPr>
        <p:txBody>
          <a:bodyPr wrap="square" lIns="0" tIns="0" rIns="0" bIns="0" rtlCol="0"/>
          <a:lstStyle/>
          <a:p>
            <a:endParaRPr/>
          </a:p>
        </p:txBody>
      </p:sp>
      <p:sp>
        <p:nvSpPr>
          <p:cNvPr id="5" name="object 5"/>
          <p:cNvSpPr/>
          <p:nvPr/>
        </p:nvSpPr>
        <p:spPr>
          <a:xfrm>
            <a:off x="3986403" y="6785302"/>
            <a:ext cx="2686685" cy="0"/>
          </a:xfrm>
          <a:custGeom>
            <a:avLst/>
            <a:gdLst/>
            <a:ahLst/>
            <a:cxnLst/>
            <a:rect l="l" t="t" r="r" b="b"/>
            <a:pathLst>
              <a:path w="2686684">
                <a:moveTo>
                  <a:pt x="0" y="0"/>
                </a:moveTo>
                <a:lnTo>
                  <a:pt x="2686067" y="0"/>
                </a:lnTo>
              </a:path>
            </a:pathLst>
          </a:custGeom>
          <a:ln w="9524">
            <a:solidFill>
              <a:srgbClr val="323232"/>
            </a:solidFill>
          </a:ln>
        </p:spPr>
        <p:txBody>
          <a:bodyPr wrap="square" lIns="0" tIns="0" rIns="0" bIns="0" rtlCol="0"/>
          <a:lstStyle/>
          <a:p>
            <a:endParaRPr/>
          </a:p>
        </p:txBody>
      </p:sp>
      <p:sp>
        <p:nvSpPr>
          <p:cNvPr id="6" name="object 6"/>
          <p:cNvSpPr/>
          <p:nvPr/>
        </p:nvSpPr>
        <p:spPr>
          <a:xfrm>
            <a:off x="676456" y="9540709"/>
            <a:ext cx="2686685" cy="0"/>
          </a:xfrm>
          <a:custGeom>
            <a:avLst/>
            <a:gdLst/>
            <a:ahLst/>
            <a:cxnLst/>
            <a:rect l="l" t="t" r="r" b="b"/>
            <a:pathLst>
              <a:path w="2686685">
                <a:moveTo>
                  <a:pt x="0" y="0"/>
                </a:moveTo>
                <a:lnTo>
                  <a:pt x="2686067" y="0"/>
                </a:lnTo>
              </a:path>
            </a:pathLst>
          </a:custGeom>
          <a:ln w="9524">
            <a:solidFill>
              <a:srgbClr val="323232"/>
            </a:solidFill>
          </a:ln>
        </p:spPr>
        <p:txBody>
          <a:bodyPr wrap="square" lIns="0" tIns="0" rIns="0" bIns="0" rtlCol="0"/>
          <a:lstStyle/>
          <a:p>
            <a:endParaRPr/>
          </a:p>
        </p:txBody>
      </p:sp>
      <p:sp>
        <p:nvSpPr>
          <p:cNvPr id="7" name="object 7"/>
          <p:cNvSpPr/>
          <p:nvPr/>
        </p:nvSpPr>
        <p:spPr>
          <a:xfrm>
            <a:off x="4275764" y="9550234"/>
            <a:ext cx="2686685" cy="0"/>
          </a:xfrm>
          <a:custGeom>
            <a:avLst/>
            <a:gdLst/>
            <a:ahLst/>
            <a:cxnLst/>
            <a:rect l="l" t="t" r="r" b="b"/>
            <a:pathLst>
              <a:path w="2686684">
                <a:moveTo>
                  <a:pt x="0" y="0"/>
                </a:moveTo>
                <a:lnTo>
                  <a:pt x="2686067" y="0"/>
                </a:lnTo>
              </a:path>
            </a:pathLst>
          </a:custGeom>
          <a:ln w="9524">
            <a:solidFill>
              <a:srgbClr val="323232"/>
            </a:solidFill>
          </a:ln>
        </p:spPr>
        <p:txBody>
          <a:bodyPr wrap="square" lIns="0" tIns="0" rIns="0" bIns="0" rtlCol="0"/>
          <a:lstStyle/>
          <a:p>
            <a:endParaRPr/>
          </a:p>
        </p:txBody>
      </p:sp>
      <p:sp>
        <p:nvSpPr>
          <p:cNvPr id="8" name="object 8"/>
          <p:cNvSpPr/>
          <p:nvPr/>
        </p:nvSpPr>
        <p:spPr>
          <a:xfrm>
            <a:off x="1608335" y="7694527"/>
            <a:ext cx="410209" cy="410209"/>
          </a:xfrm>
          <a:custGeom>
            <a:avLst/>
            <a:gdLst/>
            <a:ahLst/>
            <a:cxnLst/>
            <a:rect l="l" t="t" r="r" b="b"/>
            <a:pathLst>
              <a:path w="410210" h="410209">
                <a:moveTo>
                  <a:pt x="204796" y="409592"/>
                </a:moveTo>
                <a:lnTo>
                  <a:pt x="157838" y="404183"/>
                </a:lnTo>
                <a:lnTo>
                  <a:pt x="114731" y="388777"/>
                </a:lnTo>
                <a:lnTo>
                  <a:pt x="76706" y="364601"/>
                </a:lnTo>
                <a:lnTo>
                  <a:pt x="44991" y="332886"/>
                </a:lnTo>
                <a:lnTo>
                  <a:pt x="20815" y="294860"/>
                </a:lnTo>
                <a:lnTo>
                  <a:pt x="5408" y="251754"/>
                </a:lnTo>
                <a:lnTo>
                  <a:pt x="0" y="204799"/>
                </a:lnTo>
                <a:lnTo>
                  <a:pt x="5408" y="157838"/>
                </a:lnTo>
                <a:lnTo>
                  <a:pt x="20815" y="114732"/>
                </a:lnTo>
                <a:lnTo>
                  <a:pt x="44991" y="76706"/>
                </a:lnTo>
                <a:lnTo>
                  <a:pt x="76706" y="44991"/>
                </a:lnTo>
                <a:lnTo>
                  <a:pt x="114731" y="20815"/>
                </a:lnTo>
                <a:lnTo>
                  <a:pt x="157838" y="5408"/>
                </a:lnTo>
                <a:lnTo>
                  <a:pt x="204795" y="0"/>
                </a:lnTo>
                <a:lnTo>
                  <a:pt x="251754" y="5408"/>
                </a:lnTo>
                <a:lnTo>
                  <a:pt x="294860" y="20815"/>
                </a:lnTo>
                <a:lnTo>
                  <a:pt x="332886" y="44991"/>
                </a:lnTo>
                <a:lnTo>
                  <a:pt x="364601" y="76706"/>
                </a:lnTo>
                <a:lnTo>
                  <a:pt x="388777" y="114732"/>
                </a:lnTo>
                <a:lnTo>
                  <a:pt x="404184" y="157838"/>
                </a:lnTo>
                <a:lnTo>
                  <a:pt x="409592" y="204793"/>
                </a:lnTo>
                <a:lnTo>
                  <a:pt x="404184" y="251754"/>
                </a:lnTo>
                <a:lnTo>
                  <a:pt x="388777" y="294860"/>
                </a:lnTo>
                <a:lnTo>
                  <a:pt x="364601" y="332886"/>
                </a:lnTo>
                <a:lnTo>
                  <a:pt x="332886" y="364601"/>
                </a:lnTo>
                <a:lnTo>
                  <a:pt x="294860" y="388777"/>
                </a:lnTo>
                <a:lnTo>
                  <a:pt x="251754" y="404183"/>
                </a:lnTo>
                <a:lnTo>
                  <a:pt x="204796" y="409592"/>
                </a:lnTo>
                <a:close/>
              </a:path>
            </a:pathLst>
          </a:custGeom>
          <a:solidFill>
            <a:srgbClr val="055DD4"/>
          </a:solidFill>
        </p:spPr>
        <p:txBody>
          <a:bodyPr wrap="square" lIns="0" tIns="0" rIns="0" bIns="0" rtlCol="0"/>
          <a:lstStyle/>
          <a:p>
            <a:endParaRPr/>
          </a:p>
        </p:txBody>
      </p:sp>
      <p:sp>
        <p:nvSpPr>
          <p:cNvPr id="9" name="object 9"/>
          <p:cNvSpPr/>
          <p:nvPr/>
        </p:nvSpPr>
        <p:spPr>
          <a:xfrm>
            <a:off x="5123077" y="7694527"/>
            <a:ext cx="410209" cy="410209"/>
          </a:xfrm>
          <a:custGeom>
            <a:avLst/>
            <a:gdLst/>
            <a:ahLst/>
            <a:cxnLst/>
            <a:rect l="l" t="t" r="r" b="b"/>
            <a:pathLst>
              <a:path w="410210" h="410209">
                <a:moveTo>
                  <a:pt x="204796" y="409592"/>
                </a:moveTo>
                <a:lnTo>
                  <a:pt x="157838" y="404183"/>
                </a:lnTo>
                <a:lnTo>
                  <a:pt x="114731" y="388777"/>
                </a:lnTo>
                <a:lnTo>
                  <a:pt x="76706" y="364601"/>
                </a:lnTo>
                <a:lnTo>
                  <a:pt x="44991" y="332886"/>
                </a:lnTo>
                <a:lnTo>
                  <a:pt x="20815" y="294860"/>
                </a:lnTo>
                <a:lnTo>
                  <a:pt x="5408" y="251754"/>
                </a:lnTo>
                <a:lnTo>
                  <a:pt x="0" y="204799"/>
                </a:lnTo>
                <a:lnTo>
                  <a:pt x="5408" y="157838"/>
                </a:lnTo>
                <a:lnTo>
                  <a:pt x="20815" y="114732"/>
                </a:lnTo>
                <a:lnTo>
                  <a:pt x="44991" y="76706"/>
                </a:lnTo>
                <a:lnTo>
                  <a:pt x="76706" y="44991"/>
                </a:lnTo>
                <a:lnTo>
                  <a:pt x="114731" y="20815"/>
                </a:lnTo>
                <a:lnTo>
                  <a:pt x="157838" y="5408"/>
                </a:lnTo>
                <a:lnTo>
                  <a:pt x="204795" y="0"/>
                </a:lnTo>
                <a:lnTo>
                  <a:pt x="251754" y="5408"/>
                </a:lnTo>
                <a:lnTo>
                  <a:pt x="294860" y="20815"/>
                </a:lnTo>
                <a:lnTo>
                  <a:pt x="332886" y="44991"/>
                </a:lnTo>
                <a:lnTo>
                  <a:pt x="364601" y="76706"/>
                </a:lnTo>
                <a:lnTo>
                  <a:pt x="388777" y="114732"/>
                </a:lnTo>
                <a:lnTo>
                  <a:pt x="404184" y="157838"/>
                </a:lnTo>
                <a:lnTo>
                  <a:pt x="409592" y="204793"/>
                </a:lnTo>
                <a:lnTo>
                  <a:pt x="404184" y="251754"/>
                </a:lnTo>
                <a:lnTo>
                  <a:pt x="388777" y="294860"/>
                </a:lnTo>
                <a:lnTo>
                  <a:pt x="364601" y="332886"/>
                </a:lnTo>
                <a:lnTo>
                  <a:pt x="332886" y="364601"/>
                </a:lnTo>
                <a:lnTo>
                  <a:pt x="294860" y="388777"/>
                </a:lnTo>
                <a:lnTo>
                  <a:pt x="251754" y="404183"/>
                </a:lnTo>
                <a:lnTo>
                  <a:pt x="204796" y="409592"/>
                </a:lnTo>
                <a:close/>
              </a:path>
            </a:pathLst>
          </a:custGeom>
          <a:solidFill>
            <a:srgbClr val="055DD4"/>
          </a:solidFill>
        </p:spPr>
        <p:txBody>
          <a:bodyPr wrap="square" lIns="0" tIns="0" rIns="0" bIns="0" rtlCol="0"/>
          <a:lstStyle/>
          <a:p>
            <a:endParaRPr/>
          </a:p>
        </p:txBody>
      </p:sp>
      <p:sp>
        <p:nvSpPr>
          <p:cNvPr id="10" name="object 10"/>
          <p:cNvSpPr/>
          <p:nvPr/>
        </p:nvSpPr>
        <p:spPr>
          <a:xfrm>
            <a:off x="1033462" y="1052512"/>
            <a:ext cx="16221075" cy="0"/>
          </a:xfrm>
          <a:custGeom>
            <a:avLst/>
            <a:gdLst/>
            <a:ahLst/>
            <a:cxnLst/>
            <a:rect l="l" t="t" r="r" b="b"/>
            <a:pathLst>
              <a:path w="16221075">
                <a:moveTo>
                  <a:pt x="0" y="0"/>
                </a:moveTo>
                <a:lnTo>
                  <a:pt x="16221073" y="0"/>
                </a:lnTo>
              </a:path>
            </a:pathLst>
          </a:custGeom>
          <a:ln w="9524">
            <a:solidFill>
              <a:srgbClr val="737373"/>
            </a:solidFill>
          </a:ln>
        </p:spPr>
        <p:txBody>
          <a:bodyPr wrap="square" lIns="0" tIns="0" rIns="0" bIns="0" rtlCol="0"/>
          <a:lstStyle/>
          <a:p>
            <a:endParaRPr/>
          </a:p>
        </p:txBody>
      </p:sp>
      <p:sp>
        <p:nvSpPr>
          <p:cNvPr id="11" name="object 11"/>
          <p:cNvSpPr/>
          <p:nvPr/>
        </p:nvSpPr>
        <p:spPr>
          <a:xfrm>
            <a:off x="15431358" y="1554724"/>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4" y="317499"/>
                </a:lnTo>
                <a:close/>
              </a:path>
            </a:pathLst>
          </a:custGeom>
          <a:solidFill>
            <a:srgbClr val="00ACEF"/>
          </a:solidFill>
        </p:spPr>
        <p:txBody>
          <a:bodyPr wrap="square" lIns="0" tIns="0" rIns="0" bIns="0" rtlCol="0"/>
          <a:lstStyle/>
          <a:p>
            <a:endParaRPr/>
          </a:p>
        </p:txBody>
      </p:sp>
      <p:sp>
        <p:nvSpPr>
          <p:cNvPr id="12" name="object 12"/>
          <p:cNvSpPr/>
          <p:nvPr/>
        </p:nvSpPr>
        <p:spPr>
          <a:xfrm>
            <a:off x="15879711" y="1554724"/>
            <a:ext cx="317500" cy="317500"/>
          </a:xfrm>
          <a:custGeom>
            <a:avLst/>
            <a:gdLst/>
            <a:ahLst/>
            <a:cxnLst/>
            <a:rect l="l" t="t" r="r" b="b"/>
            <a:pathLst>
              <a:path w="317500" h="317500">
                <a:moveTo>
                  <a:pt x="158754" y="317499"/>
                </a:moveTo>
                <a:lnTo>
                  <a:pt x="108572" y="309406"/>
                </a:lnTo>
                <a:lnTo>
                  <a:pt x="64994" y="286870"/>
                </a:lnTo>
                <a:lnTo>
                  <a:pt x="30629" y="252505"/>
                </a:lnTo>
                <a:lnTo>
                  <a:pt x="8092" y="208927"/>
                </a:lnTo>
                <a:lnTo>
                  <a:pt x="0" y="158751"/>
                </a:lnTo>
                <a:lnTo>
                  <a:pt x="8092" y="108572"/>
                </a:lnTo>
                <a:lnTo>
                  <a:pt x="30629" y="64994"/>
                </a:lnTo>
                <a:lnTo>
                  <a:pt x="64994" y="30629"/>
                </a:lnTo>
                <a:lnTo>
                  <a:pt x="108572" y="8093"/>
                </a:lnTo>
                <a:lnTo>
                  <a:pt x="158750" y="0"/>
                </a:lnTo>
                <a:lnTo>
                  <a:pt x="208927" y="8093"/>
                </a:lnTo>
                <a:lnTo>
                  <a:pt x="252505" y="30629"/>
                </a:lnTo>
                <a:lnTo>
                  <a:pt x="286869" y="64994"/>
                </a:lnTo>
                <a:lnTo>
                  <a:pt x="309406" y="108572"/>
                </a:lnTo>
                <a:lnTo>
                  <a:pt x="317498" y="158748"/>
                </a:lnTo>
                <a:lnTo>
                  <a:pt x="309406" y="208927"/>
                </a:lnTo>
                <a:lnTo>
                  <a:pt x="286869" y="252505"/>
                </a:lnTo>
                <a:lnTo>
                  <a:pt x="252505" y="286870"/>
                </a:lnTo>
                <a:lnTo>
                  <a:pt x="208927" y="309406"/>
                </a:lnTo>
                <a:lnTo>
                  <a:pt x="158754" y="317499"/>
                </a:lnTo>
                <a:close/>
              </a:path>
            </a:pathLst>
          </a:custGeom>
          <a:solidFill>
            <a:srgbClr val="FF5757"/>
          </a:solidFill>
        </p:spPr>
        <p:txBody>
          <a:bodyPr wrap="square" lIns="0" tIns="0" rIns="0" bIns="0" rtlCol="0"/>
          <a:lstStyle/>
          <a:p>
            <a:endParaRPr/>
          </a:p>
        </p:txBody>
      </p:sp>
      <p:sp>
        <p:nvSpPr>
          <p:cNvPr id="13" name="object 13"/>
          <p:cNvSpPr/>
          <p:nvPr/>
        </p:nvSpPr>
        <p:spPr>
          <a:xfrm>
            <a:off x="16328065" y="1554724"/>
            <a:ext cx="317500" cy="317500"/>
          </a:xfrm>
          <a:custGeom>
            <a:avLst/>
            <a:gdLst/>
            <a:ahLst/>
            <a:cxnLst/>
            <a:rect l="l" t="t" r="r" b="b"/>
            <a:pathLst>
              <a:path w="317500" h="317500">
                <a:moveTo>
                  <a:pt x="158754" y="317499"/>
                </a:moveTo>
                <a:lnTo>
                  <a:pt x="108572" y="309406"/>
                </a:lnTo>
                <a:lnTo>
                  <a:pt x="64994" y="286870"/>
                </a:lnTo>
                <a:lnTo>
                  <a:pt x="30629" y="252505"/>
                </a:lnTo>
                <a:lnTo>
                  <a:pt x="8093" y="208927"/>
                </a:lnTo>
                <a:lnTo>
                  <a:pt x="0" y="158749"/>
                </a:lnTo>
                <a:lnTo>
                  <a:pt x="8093" y="108572"/>
                </a:lnTo>
                <a:lnTo>
                  <a:pt x="30629" y="64994"/>
                </a:lnTo>
                <a:lnTo>
                  <a:pt x="64994" y="30629"/>
                </a:lnTo>
                <a:lnTo>
                  <a:pt x="108572" y="8093"/>
                </a:lnTo>
                <a:lnTo>
                  <a:pt x="158750" y="0"/>
                </a:lnTo>
                <a:lnTo>
                  <a:pt x="208927" y="8093"/>
                </a:lnTo>
                <a:lnTo>
                  <a:pt x="252505" y="30629"/>
                </a:lnTo>
                <a:lnTo>
                  <a:pt x="286870" y="64994"/>
                </a:lnTo>
                <a:lnTo>
                  <a:pt x="309406" y="108572"/>
                </a:lnTo>
                <a:lnTo>
                  <a:pt x="317499" y="158749"/>
                </a:lnTo>
                <a:lnTo>
                  <a:pt x="309406" y="208927"/>
                </a:lnTo>
                <a:lnTo>
                  <a:pt x="286870" y="252505"/>
                </a:lnTo>
                <a:lnTo>
                  <a:pt x="252505" y="286870"/>
                </a:lnTo>
                <a:lnTo>
                  <a:pt x="208927" y="309406"/>
                </a:lnTo>
                <a:lnTo>
                  <a:pt x="158754" y="317499"/>
                </a:lnTo>
                <a:close/>
              </a:path>
            </a:pathLst>
          </a:custGeom>
          <a:solidFill>
            <a:srgbClr val="FFDE58"/>
          </a:solidFill>
        </p:spPr>
        <p:txBody>
          <a:bodyPr wrap="square" lIns="0" tIns="0" rIns="0" bIns="0" rtlCol="0"/>
          <a:lstStyle/>
          <a:p>
            <a:endParaRPr/>
          </a:p>
        </p:txBody>
      </p:sp>
      <p:pic>
        <p:nvPicPr>
          <p:cNvPr id="14" name="object 14"/>
          <p:cNvPicPr/>
          <p:nvPr/>
        </p:nvPicPr>
        <p:blipFill>
          <a:blip r:embed="rId2" cstate="print"/>
          <a:stretch>
            <a:fillRect/>
          </a:stretch>
        </p:blipFill>
        <p:spPr>
          <a:xfrm>
            <a:off x="8504390" y="4920198"/>
            <a:ext cx="7534274" cy="5133974"/>
          </a:xfrm>
          <a:prstGeom prst="rect">
            <a:avLst/>
          </a:prstGeom>
        </p:spPr>
      </p:pic>
      <p:sp>
        <p:nvSpPr>
          <p:cNvPr id="15" name="object 15"/>
          <p:cNvSpPr txBox="1">
            <a:spLocks noGrp="1"/>
          </p:cNvSpPr>
          <p:nvPr>
            <p:ph type="title"/>
          </p:nvPr>
        </p:nvSpPr>
        <p:spPr>
          <a:xfrm>
            <a:off x="5314937" y="1271775"/>
            <a:ext cx="7658100" cy="939800"/>
          </a:xfrm>
          <a:prstGeom prst="rect">
            <a:avLst/>
          </a:prstGeom>
        </p:spPr>
        <p:txBody>
          <a:bodyPr vert="horz" wrap="square" lIns="0" tIns="12700" rIns="0" bIns="0" rtlCol="0">
            <a:spAutoFit/>
          </a:bodyPr>
          <a:lstStyle/>
          <a:p>
            <a:pPr marL="12700">
              <a:lnSpc>
                <a:spcPct val="100000"/>
              </a:lnSpc>
              <a:spcBef>
                <a:spcPts val="100"/>
              </a:spcBef>
            </a:pPr>
            <a:r>
              <a:rPr spc="645" dirty="0"/>
              <a:t>CROSS</a:t>
            </a:r>
            <a:r>
              <a:rPr spc="-400" dirty="0"/>
              <a:t> </a:t>
            </a:r>
            <a:r>
              <a:rPr spc="375" dirty="0"/>
              <a:t>VALIDATION</a:t>
            </a:r>
          </a:p>
        </p:txBody>
      </p:sp>
      <p:sp>
        <p:nvSpPr>
          <p:cNvPr id="16" name="object 16"/>
          <p:cNvSpPr txBox="1">
            <a:spLocks noGrp="1"/>
          </p:cNvSpPr>
          <p:nvPr>
            <p:ph type="body" idx="1"/>
          </p:nvPr>
        </p:nvSpPr>
        <p:spPr>
          <a:prstGeom prst="rect">
            <a:avLst/>
          </a:prstGeom>
        </p:spPr>
        <p:txBody>
          <a:bodyPr vert="horz" wrap="square" lIns="0" tIns="12700" rIns="0" bIns="0" rtlCol="0">
            <a:spAutoFit/>
          </a:bodyPr>
          <a:lstStyle/>
          <a:p>
            <a:pPr marL="20320" marR="5080" algn="ctr">
              <a:lnSpc>
                <a:spcPct val="116100"/>
              </a:lnSpc>
              <a:spcBef>
                <a:spcPts val="100"/>
              </a:spcBef>
            </a:pPr>
            <a:r>
              <a:rPr spc="160" dirty="0"/>
              <a:t>To</a:t>
            </a:r>
            <a:r>
              <a:rPr spc="-15" dirty="0"/>
              <a:t> </a:t>
            </a:r>
            <a:r>
              <a:rPr spc="110" dirty="0"/>
              <a:t>ensure</a:t>
            </a:r>
            <a:r>
              <a:rPr spc="-15" dirty="0"/>
              <a:t> </a:t>
            </a:r>
            <a:r>
              <a:rPr dirty="0"/>
              <a:t>the</a:t>
            </a:r>
            <a:r>
              <a:rPr spc="-15" dirty="0"/>
              <a:t> </a:t>
            </a:r>
            <a:r>
              <a:rPr dirty="0"/>
              <a:t>quality</a:t>
            </a:r>
            <a:r>
              <a:rPr spc="-15" dirty="0"/>
              <a:t> </a:t>
            </a:r>
            <a:r>
              <a:rPr spc="60" dirty="0"/>
              <a:t>of</a:t>
            </a:r>
            <a:r>
              <a:rPr spc="-15" dirty="0"/>
              <a:t> </a:t>
            </a:r>
            <a:r>
              <a:rPr dirty="0"/>
              <a:t>the</a:t>
            </a:r>
            <a:r>
              <a:rPr spc="-15" dirty="0"/>
              <a:t> </a:t>
            </a:r>
            <a:r>
              <a:rPr spc="45" dirty="0"/>
              <a:t>eventual</a:t>
            </a:r>
            <a:r>
              <a:rPr spc="-15" dirty="0"/>
              <a:t> </a:t>
            </a:r>
            <a:r>
              <a:rPr spc="65" dirty="0"/>
              <a:t>model</a:t>
            </a:r>
            <a:r>
              <a:rPr spc="-15" dirty="0"/>
              <a:t> </a:t>
            </a:r>
            <a:r>
              <a:rPr spc="120" dirty="0"/>
              <a:t>and</a:t>
            </a:r>
            <a:r>
              <a:rPr spc="-15" dirty="0"/>
              <a:t> </a:t>
            </a:r>
            <a:r>
              <a:rPr spc="100" dirty="0"/>
              <a:t>compare</a:t>
            </a:r>
            <a:r>
              <a:rPr spc="-15" dirty="0"/>
              <a:t> </a:t>
            </a:r>
            <a:r>
              <a:rPr dirty="0"/>
              <a:t>the</a:t>
            </a:r>
            <a:r>
              <a:rPr spc="-15" dirty="0"/>
              <a:t> </a:t>
            </a:r>
            <a:r>
              <a:rPr spc="75" dirty="0"/>
              <a:t>performance</a:t>
            </a:r>
            <a:r>
              <a:rPr spc="-15" dirty="0"/>
              <a:t> </a:t>
            </a:r>
            <a:r>
              <a:rPr spc="60" dirty="0"/>
              <a:t>of</a:t>
            </a:r>
            <a:r>
              <a:rPr spc="-15" dirty="0"/>
              <a:t> </a:t>
            </a:r>
            <a:r>
              <a:rPr dirty="0"/>
              <a:t>different</a:t>
            </a:r>
            <a:r>
              <a:rPr spc="-15" dirty="0"/>
              <a:t> </a:t>
            </a:r>
            <a:r>
              <a:rPr spc="35" dirty="0"/>
              <a:t>classifiers, </a:t>
            </a:r>
            <a:r>
              <a:rPr spc="100" dirty="0"/>
              <a:t>a</a:t>
            </a:r>
            <a:r>
              <a:rPr dirty="0"/>
              <a:t> </a:t>
            </a:r>
            <a:r>
              <a:rPr spc="190" dirty="0"/>
              <a:t>cross</a:t>
            </a:r>
            <a:r>
              <a:rPr dirty="0"/>
              <a:t> validation </a:t>
            </a:r>
            <a:r>
              <a:rPr spc="200" dirty="0"/>
              <a:t>was</a:t>
            </a:r>
            <a:r>
              <a:rPr dirty="0"/>
              <a:t> </a:t>
            </a:r>
            <a:r>
              <a:rPr spc="45" dirty="0"/>
              <a:t>carried</a:t>
            </a:r>
            <a:r>
              <a:rPr dirty="0"/>
              <a:t> </a:t>
            </a:r>
            <a:r>
              <a:rPr spc="-20" dirty="0"/>
              <a:t>out.</a:t>
            </a:r>
          </a:p>
          <a:p>
            <a:pPr marL="578485" marR="562610" indent="-635" algn="ctr">
              <a:lnSpc>
                <a:spcPct val="116100"/>
              </a:lnSpc>
            </a:pPr>
            <a:r>
              <a:rPr dirty="0"/>
              <a:t>Pipeline</a:t>
            </a:r>
            <a:r>
              <a:rPr spc="-25" dirty="0"/>
              <a:t> </a:t>
            </a:r>
            <a:r>
              <a:rPr spc="120" dirty="0"/>
              <a:t>and</a:t>
            </a:r>
            <a:r>
              <a:rPr spc="-25" dirty="0"/>
              <a:t> </a:t>
            </a:r>
            <a:r>
              <a:rPr dirty="0"/>
              <a:t>pipeline</a:t>
            </a:r>
            <a:r>
              <a:rPr spc="-25" dirty="0"/>
              <a:t> </a:t>
            </a:r>
            <a:r>
              <a:rPr spc="70" dirty="0"/>
              <a:t>estimators</a:t>
            </a:r>
            <a:r>
              <a:rPr spc="-25" dirty="0"/>
              <a:t> </a:t>
            </a:r>
            <a:r>
              <a:rPr spc="80" dirty="0"/>
              <a:t>were</a:t>
            </a:r>
            <a:r>
              <a:rPr spc="-20" dirty="0"/>
              <a:t> </a:t>
            </a:r>
            <a:r>
              <a:rPr spc="165" dirty="0"/>
              <a:t>used</a:t>
            </a:r>
            <a:r>
              <a:rPr spc="-25" dirty="0"/>
              <a:t> </a:t>
            </a:r>
            <a:r>
              <a:rPr dirty="0"/>
              <a:t>to</a:t>
            </a:r>
            <a:r>
              <a:rPr spc="-25" dirty="0"/>
              <a:t> </a:t>
            </a:r>
            <a:r>
              <a:rPr spc="165" dirty="0"/>
              <a:t>do</a:t>
            </a:r>
            <a:r>
              <a:rPr spc="-25" dirty="0"/>
              <a:t> </a:t>
            </a:r>
            <a:r>
              <a:rPr spc="240" dirty="0"/>
              <a:t>so</a:t>
            </a:r>
            <a:r>
              <a:rPr spc="-25" dirty="0"/>
              <a:t> </a:t>
            </a:r>
            <a:r>
              <a:rPr dirty="0"/>
              <a:t>in</a:t>
            </a:r>
            <a:r>
              <a:rPr spc="-20" dirty="0"/>
              <a:t> </a:t>
            </a:r>
            <a:r>
              <a:rPr spc="70" dirty="0"/>
              <a:t>order</a:t>
            </a:r>
            <a:r>
              <a:rPr spc="-25" dirty="0"/>
              <a:t> </a:t>
            </a:r>
            <a:r>
              <a:rPr dirty="0"/>
              <a:t>to</a:t>
            </a:r>
            <a:r>
              <a:rPr spc="-25" dirty="0"/>
              <a:t> </a:t>
            </a:r>
            <a:r>
              <a:rPr spc="65" dirty="0"/>
              <a:t>prevent</a:t>
            </a:r>
            <a:r>
              <a:rPr spc="-25" dirty="0"/>
              <a:t> </a:t>
            </a:r>
            <a:r>
              <a:rPr spc="95" dirty="0"/>
              <a:t>Data</a:t>
            </a:r>
            <a:r>
              <a:rPr spc="-20" dirty="0"/>
              <a:t> </a:t>
            </a:r>
            <a:r>
              <a:rPr spc="125" dirty="0"/>
              <a:t>Leakage</a:t>
            </a:r>
            <a:r>
              <a:rPr spc="-25" dirty="0"/>
              <a:t> </a:t>
            </a:r>
            <a:r>
              <a:rPr spc="95" dirty="0"/>
              <a:t>and </a:t>
            </a:r>
            <a:r>
              <a:rPr dirty="0"/>
              <a:t>therefore</a:t>
            </a:r>
            <a:r>
              <a:rPr spc="20" dirty="0"/>
              <a:t> </a:t>
            </a:r>
            <a:r>
              <a:rPr spc="60" dirty="0"/>
              <a:t>getting</a:t>
            </a:r>
            <a:r>
              <a:rPr spc="20" dirty="0"/>
              <a:t> </a:t>
            </a:r>
            <a:r>
              <a:rPr spc="55" dirty="0"/>
              <a:t>clean</a:t>
            </a:r>
            <a:r>
              <a:rPr spc="25" dirty="0"/>
              <a:t> </a:t>
            </a:r>
            <a:r>
              <a:rPr dirty="0"/>
              <a:t>results.</a:t>
            </a:r>
            <a:r>
              <a:rPr spc="20" dirty="0"/>
              <a:t> </a:t>
            </a:r>
            <a:r>
              <a:rPr spc="100" dirty="0"/>
              <a:t>Oversampling</a:t>
            </a:r>
            <a:r>
              <a:rPr spc="20" dirty="0"/>
              <a:t> </a:t>
            </a:r>
            <a:r>
              <a:rPr spc="210" dirty="0"/>
              <a:t>(SMOTE)</a:t>
            </a:r>
            <a:r>
              <a:rPr spc="25" dirty="0"/>
              <a:t> </a:t>
            </a:r>
            <a:r>
              <a:rPr dirty="0"/>
              <a:t>in</a:t>
            </a:r>
            <a:r>
              <a:rPr spc="20" dirty="0"/>
              <a:t> </a:t>
            </a:r>
            <a:r>
              <a:rPr spc="60" dirty="0"/>
              <a:t>combination</a:t>
            </a:r>
            <a:r>
              <a:rPr spc="20" dirty="0"/>
              <a:t> </a:t>
            </a:r>
            <a:r>
              <a:rPr dirty="0"/>
              <a:t>with</a:t>
            </a:r>
            <a:r>
              <a:rPr spc="25" dirty="0"/>
              <a:t> </a:t>
            </a:r>
            <a:r>
              <a:rPr spc="95" dirty="0"/>
              <a:t>UnderSampling </a:t>
            </a:r>
            <a:r>
              <a:rPr spc="100" dirty="0"/>
              <a:t>(RandomUnderSampling)</a:t>
            </a:r>
            <a:r>
              <a:rPr spc="-25" dirty="0"/>
              <a:t> </a:t>
            </a:r>
            <a:r>
              <a:rPr spc="200" dirty="0"/>
              <a:t>was</a:t>
            </a:r>
            <a:r>
              <a:rPr spc="-25" dirty="0"/>
              <a:t> </a:t>
            </a:r>
            <a:r>
              <a:rPr spc="165" dirty="0"/>
              <a:t>used</a:t>
            </a:r>
            <a:r>
              <a:rPr spc="-25" dirty="0"/>
              <a:t> </a:t>
            </a:r>
            <a:r>
              <a:rPr dirty="0"/>
              <a:t>to</a:t>
            </a:r>
            <a:r>
              <a:rPr spc="-25" dirty="0"/>
              <a:t> </a:t>
            </a:r>
            <a:r>
              <a:rPr spc="90" dirty="0"/>
              <a:t>get</a:t>
            </a:r>
            <a:r>
              <a:rPr spc="-25" dirty="0"/>
              <a:t> </a:t>
            </a:r>
            <a:r>
              <a:rPr spc="100" dirty="0"/>
              <a:t>a</a:t>
            </a:r>
            <a:r>
              <a:rPr spc="-25" dirty="0"/>
              <a:t> </a:t>
            </a:r>
            <a:r>
              <a:rPr dirty="0"/>
              <a:t>better</a:t>
            </a:r>
            <a:r>
              <a:rPr spc="-25" dirty="0"/>
              <a:t> </a:t>
            </a:r>
            <a:r>
              <a:rPr spc="-10" dirty="0"/>
              <a:t>result.</a:t>
            </a:r>
          </a:p>
        </p:txBody>
      </p:sp>
      <p:sp>
        <p:nvSpPr>
          <p:cNvPr id="17" name="object 17"/>
          <p:cNvSpPr txBox="1"/>
          <p:nvPr/>
        </p:nvSpPr>
        <p:spPr>
          <a:xfrm>
            <a:off x="752767" y="5574739"/>
            <a:ext cx="1638935" cy="866140"/>
          </a:xfrm>
          <a:prstGeom prst="rect">
            <a:avLst/>
          </a:prstGeom>
        </p:spPr>
        <p:txBody>
          <a:bodyPr vert="horz" wrap="square" lIns="0" tIns="12700" rIns="0" bIns="0" rtlCol="0">
            <a:spAutoFit/>
          </a:bodyPr>
          <a:lstStyle/>
          <a:p>
            <a:pPr marL="12700">
              <a:lnSpc>
                <a:spcPct val="100000"/>
              </a:lnSpc>
              <a:spcBef>
                <a:spcPts val="100"/>
              </a:spcBef>
            </a:pPr>
            <a:r>
              <a:rPr sz="2300" spc="190" dirty="0">
                <a:solidFill>
                  <a:srgbClr val="323232"/>
                </a:solidFill>
                <a:latin typeface="Trebuchet MS"/>
                <a:cs typeface="Trebuchet MS"/>
              </a:rPr>
              <a:t>ADABOOST</a:t>
            </a:r>
            <a:endParaRPr sz="2300">
              <a:latin typeface="Trebuchet MS"/>
              <a:cs typeface="Trebuchet MS"/>
            </a:endParaRPr>
          </a:p>
          <a:p>
            <a:pPr marL="68580">
              <a:lnSpc>
                <a:spcPct val="100000"/>
              </a:lnSpc>
              <a:spcBef>
                <a:spcPts val="1460"/>
              </a:spcBef>
            </a:pPr>
            <a:r>
              <a:rPr sz="2000" spc="60" dirty="0">
                <a:solidFill>
                  <a:srgbClr val="737373"/>
                </a:solidFill>
                <a:latin typeface="Trebuchet MS"/>
                <a:cs typeface="Trebuchet MS"/>
              </a:rPr>
              <a:t>Fscore:</a:t>
            </a:r>
            <a:r>
              <a:rPr sz="2000" spc="-45" dirty="0">
                <a:solidFill>
                  <a:srgbClr val="737373"/>
                </a:solidFill>
                <a:latin typeface="Trebuchet MS"/>
                <a:cs typeface="Trebuchet MS"/>
              </a:rPr>
              <a:t> </a:t>
            </a:r>
            <a:r>
              <a:rPr sz="2000" spc="220" dirty="0">
                <a:solidFill>
                  <a:srgbClr val="737373"/>
                </a:solidFill>
                <a:latin typeface="Trebuchet MS"/>
                <a:cs typeface="Trebuchet MS"/>
              </a:rPr>
              <a:t>82%</a:t>
            </a:r>
            <a:endParaRPr sz="2000">
              <a:latin typeface="Trebuchet MS"/>
              <a:cs typeface="Trebuchet MS"/>
            </a:endParaRPr>
          </a:p>
        </p:txBody>
      </p:sp>
      <p:sp>
        <p:nvSpPr>
          <p:cNvPr id="18" name="object 18"/>
          <p:cNvSpPr txBox="1"/>
          <p:nvPr/>
        </p:nvSpPr>
        <p:spPr>
          <a:xfrm>
            <a:off x="734046" y="8140059"/>
            <a:ext cx="2538730" cy="866140"/>
          </a:xfrm>
          <a:prstGeom prst="rect">
            <a:avLst/>
          </a:prstGeom>
        </p:spPr>
        <p:txBody>
          <a:bodyPr vert="horz" wrap="square" lIns="0" tIns="12700" rIns="0" bIns="0" rtlCol="0">
            <a:spAutoFit/>
          </a:bodyPr>
          <a:lstStyle/>
          <a:p>
            <a:pPr marL="12700">
              <a:lnSpc>
                <a:spcPct val="100000"/>
              </a:lnSpc>
              <a:spcBef>
                <a:spcPts val="100"/>
              </a:spcBef>
            </a:pPr>
            <a:r>
              <a:rPr sz="2300" spc="235" dirty="0">
                <a:solidFill>
                  <a:srgbClr val="323232"/>
                </a:solidFill>
                <a:latin typeface="Trebuchet MS"/>
                <a:cs typeface="Trebuchet MS"/>
              </a:rPr>
              <a:t>RANDOM</a:t>
            </a:r>
            <a:r>
              <a:rPr sz="2300" spc="-45" dirty="0">
                <a:solidFill>
                  <a:srgbClr val="323232"/>
                </a:solidFill>
                <a:latin typeface="Trebuchet MS"/>
                <a:cs typeface="Trebuchet MS"/>
              </a:rPr>
              <a:t> </a:t>
            </a:r>
            <a:r>
              <a:rPr sz="2300" spc="160" dirty="0">
                <a:solidFill>
                  <a:srgbClr val="323232"/>
                </a:solidFill>
                <a:latin typeface="Trebuchet MS"/>
                <a:cs typeface="Trebuchet MS"/>
              </a:rPr>
              <a:t>FOREST</a:t>
            </a:r>
            <a:endParaRPr sz="2300">
              <a:latin typeface="Trebuchet MS"/>
              <a:cs typeface="Trebuchet MS"/>
            </a:endParaRPr>
          </a:p>
          <a:p>
            <a:pPr marL="12700">
              <a:lnSpc>
                <a:spcPct val="100000"/>
              </a:lnSpc>
              <a:spcBef>
                <a:spcPts val="1460"/>
              </a:spcBef>
            </a:pPr>
            <a:r>
              <a:rPr sz="2000" spc="60" dirty="0">
                <a:solidFill>
                  <a:srgbClr val="737373"/>
                </a:solidFill>
                <a:latin typeface="Trebuchet MS"/>
                <a:cs typeface="Trebuchet MS"/>
              </a:rPr>
              <a:t>Fscore:</a:t>
            </a:r>
            <a:r>
              <a:rPr sz="2000" spc="-45" dirty="0">
                <a:solidFill>
                  <a:srgbClr val="737373"/>
                </a:solidFill>
                <a:latin typeface="Trebuchet MS"/>
                <a:cs typeface="Trebuchet MS"/>
              </a:rPr>
              <a:t> </a:t>
            </a:r>
            <a:r>
              <a:rPr sz="2000" spc="229" dirty="0">
                <a:solidFill>
                  <a:srgbClr val="737373"/>
                </a:solidFill>
                <a:latin typeface="Trebuchet MS"/>
                <a:cs typeface="Trebuchet MS"/>
              </a:rPr>
              <a:t>86%</a:t>
            </a:r>
            <a:endParaRPr sz="2000">
              <a:latin typeface="Trebuchet MS"/>
              <a:cs typeface="Trebuchet MS"/>
            </a:endParaRPr>
          </a:p>
        </p:txBody>
      </p:sp>
      <p:sp>
        <p:nvSpPr>
          <p:cNvPr id="19" name="object 19"/>
          <p:cNvSpPr txBox="1"/>
          <p:nvPr/>
        </p:nvSpPr>
        <p:spPr>
          <a:xfrm>
            <a:off x="3987332" y="5574739"/>
            <a:ext cx="3282950" cy="866140"/>
          </a:xfrm>
          <a:prstGeom prst="rect">
            <a:avLst/>
          </a:prstGeom>
        </p:spPr>
        <p:txBody>
          <a:bodyPr vert="horz" wrap="square" lIns="0" tIns="12700" rIns="0" bIns="0" rtlCol="0">
            <a:spAutoFit/>
          </a:bodyPr>
          <a:lstStyle/>
          <a:p>
            <a:pPr marL="12700">
              <a:lnSpc>
                <a:spcPct val="100000"/>
              </a:lnSpc>
              <a:spcBef>
                <a:spcPts val="100"/>
              </a:spcBef>
            </a:pPr>
            <a:r>
              <a:rPr sz="2300" spc="135" dirty="0">
                <a:solidFill>
                  <a:srgbClr val="323232"/>
                </a:solidFill>
                <a:latin typeface="Trebuchet MS"/>
                <a:cs typeface="Trebuchet MS"/>
              </a:rPr>
              <a:t>LOGISTIC</a:t>
            </a:r>
            <a:r>
              <a:rPr sz="2300" spc="-15" dirty="0">
                <a:solidFill>
                  <a:srgbClr val="323232"/>
                </a:solidFill>
                <a:latin typeface="Trebuchet MS"/>
                <a:cs typeface="Trebuchet MS"/>
              </a:rPr>
              <a:t> </a:t>
            </a:r>
            <a:r>
              <a:rPr sz="2300" spc="160" dirty="0">
                <a:solidFill>
                  <a:srgbClr val="323232"/>
                </a:solidFill>
                <a:latin typeface="Trebuchet MS"/>
                <a:cs typeface="Trebuchet MS"/>
              </a:rPr>
              <a:t>REGRESSION</a:t>
            </a:r>
            <a:endParaRPr sz="2300">
              <a:latin typeface="Trebuchet MS"/>
              <a:cs typeface="Trebuchet MS"/>
            </a:endParaRPr>
          </a:p>
          <a:p>
            <a:pPr marL="12700">
              <a:lnSpc>
                <a:spcPct val="100000"/>
              </a:lnSpc>
              <a:spcBef>
                <a:spcPts val="1460"/>
              </a:spcBef>
            </a:pPr>
            <a:r>
              <a:rPr sz="2000" spc="60" dirty="0">
                <a:solidFill>
                  <a:srgbClr val="737373"/>
                </a:solidFill>
                <a:latin typeface="Trebuchet MS"/>
                <a:cs typeface="Trebuchet MS"/>
              </a:rPr>
              <a:t>Fscore:</a:t>
            </a:r>
            <a:r>
              <a:rPr sz="2000" spc="-45" dirty="0">
                <a:solidFill>
                  <a:srgbClr val="737373"/>
                </a:solidFill>
                <a:latin typeface="Trebuchet MS"/>
                <a:cs typeface="Trebuchet MS"/>
              </a:rPr>
              <a:t> </a:t>
            </a:r>
            <a:r>
              <a:rPr sz="2000" spc="235" dirty="0">
                <a:solidFill>
                  <a:srgbClr val="737373"/>
                </a:solidFill>
                <a:latin typeface="Trebuchet MS"/>
                <a:cs typeface="Trebuchet MS"/>
              </a:rPr>
              <a:t>80%</a:t>
            </a:r>
            <a:endParaRPr sz="2000">
              <a:latin typeface="Trebuchet MS"/>
              <a:cs typeface="Trebuchet MS"/>
            </a:endParaRPr>
          </a:p>
        </p:txBody>
      </p:sp>
      <p:sp>
        <p:nvSpPr>
          <p:cNvPr id="20" name="object 20"/>
          <p:cNvSpPr txBox="1"/>
          <p:nvPr/>
        </p:nvSpPr>
        <p:spPr>
          <a:xfrm>
            <a:off x="4258296" y="8140059"/>
            <a:ext cx="1503680" cy="866140"/>
          </a:xfrm>
          <a:prstGeom prst="rect">
            <a:avLst/>
          </a:prstGeom>
        </p:spPr>
        <p:txBody>
          <a:bodyPr vert="horz" wrap="square" lIns="0" tIns="12700" rIns="0" bIns="0" rtlCol="0">
            <a:spAutoFit/>
          </a:bodyPr>
          <a:lstStyle/>
          <a:p>
            <a:pPr marL="12700">
              <a:lnSpc>
                <a:spcPct val="100000"/>
              </a:lnSpc>
              <a:spcBef>
                <a:spcPts val="100"/>
              </a:spcBef>
            </a:pPr>
            <a:r>
              <a:rPr sz="2300" spc="185" dirty="0">
                <a:solidFill>
                  <a:srgbClr val="323232"/>
                </a:solidFill>
                <a:latin typeface="Trebuchet MS"/>
                <a:cs typeface="Trebuchet MS"/>
              </a:rPr>
              <a:t>K-</a:t>
            </a:r>
            <a:r>
              <a:rPr sz="2300" spc="220" dirty="0">
                <a:solidFill>
                  <a:srgbClr val="323232"/>
                </a:solidFill>
                <a:latin typeface="Trebuchet MS"/>
                <a:cs typeface="Trebuchet MS"/>
              </a:rPr>
              <a:t>NN</a:t>
            </a:r>
            <a:endParaRPr sz="2300">
              <a:latin typeface="Trebuchet MS"/>
              <a:cs typeface="Trebuchet MS"/>
            </a:endParaRPr>
          </a:p>
          <a:p>
            <a:pPr marL="12700">
              <a:lnSpc>
                <a:spcPct val="100000"/>
              </a:lnSpc>
              <a:spcBef>
                <a:spcPts val="1460"/>
              </a:spcBef>
            </a:pPr>
            <a:r>
              <a:rPr sz="2000" spc="60" dirty="0">
                <a:solidFill>
                  <a:srgbClr val="737373"/>
                </a:solidFill>
                <a:latin typeface="Trebuchet MS"/>
                <a:cs typeface="Trebuchet MS"/>
              </a:rPr>
              <a:t>Fscore:</a:t>
            </a:r>
            <a:r>
              <a:rPr sz="2000" spc="-45" dirty="0">
                <a:solidFill>
                  <a:srgbClr val="737373"/>
                </a:solidFill>
                <a:latin typeface="Trebuchet MS"/>
                <a:cs typeface="Trebuchet MS"/>
              </a:rPr>
              <a:t> </a:t>
            </a:r>
            <a:r>
              <a:rPr sz="2000" spc="220" dirty="0">
                <a:solidFill>
                  <a:srgbClr val="737373"/>
                </a:solidFill>
                <a:latin typeface="Trebuchet MS"/>
                <a:cs typeface="Trebuchet MS"/>
              </a:rPr>
              <a:t>82%</a:t>
            </a:r>
            <a:endParaRPr sz="20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1199</Words>
  <Application>Microsoft Office PowerPoint</Application>
  <PresentationFormat>Personalizzato</PresentationFormat>
  <Paragraphs>136</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Times New Roman</vt:lpstr>
      <vt:lpstr>Trebuchet MS</vt:lpstr>
      <vt:lpstr>Verdana</vt:lpstr>
      <vt:lpstr>Office Theme</vt:lpstr>
      <vt:lpstr>ACCIDENTS CLASSIFIER</vt:lpstr>
      <vt:lpstr>ABSTRACT</vt:lpstr>
      <vt:lpstr>DATASET DESCRIPTION</vt:lpstr>
      <vt:lpstr>FEATURE EXTRACTION</vt:lpstr>
      <vt:lpstr>PREPROCESSING</vt:lpstr>
      <vt:lpstr>PREPROCESSING</vt:lpstr>
      <vt:lpstr>PREPROCESSING</vt:lpstr>
      <vt:lpstr>PREPROCESSING</vt:lpstr>
      <vt:lpstr>CROSS VALIDATION</vt:lpstr>
      <vt:lpstr>CROSS VALIDATION Here the best accuracy results are reported with some of the possible combination</vt:lpstr>
      <vt:lpstr>TRAINING THE MODEL Since the goal was building a model able to predict the severity of an accident, the dataset was split beforehand in train data and test data. The preprocessing steps were carried out and the best result from cross-validation was used to create the model</vt:lpstr>
      <vt:lpstr>APPLICATION</vt:lpstr>
      <vt:lpstr>APPLICATION</vt:lpstr>
      <vt:lpstr>PAPERS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2022 2020 2019 2017 2015 2014</dc:title>
  <dc:creator>LORENZO MAZZEI</dc:creator>
  <cp:keywords>DAFfsjdyJ04,BAFfskUfeLM</cp:keywords>
  <cp:lastModifiedBy>Lorenzo Mazzei</cp:lastModifiedBy>
  <cp:revision>1</cp:revision>
  <dcterms:created xsi:type="dcterms:W3CDTF">2023-04-15T16:45:19Z</dcterms:created>
  <dcterms:modified xsi:type="dcterms:W3CDTF">2023-04-15T16:46:11Z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2023-04-15T00:00:00Z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2023-04-15T00:00:00Z</vt:filetime>
  </property>
</Properties>
</file>