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0FA-08A4-4473-9D40-4137DCF055C8}" type="datetimeFigureOut">
              <a:rPr lang="en-US" smtClean="0"/>
              <a:t>9/6/2009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FE0E-C265-4938-B77B-4BAC85DF39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0FA-08A4-4473-9D40-4137DCF055C8}" type="datetimeFigureOut">
              <a:rPr lang="en-US" smtClean="0"/>
              <a:t>9/6/2009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FE0E-C265-4938-B77B-4BAC85DF39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0FA-08A4-4473-9D40-4137DCF055C8}" type="datetimeFigureOut">
              <a:rPr lang="en-US" smtClean="0"/>
              <a:t>9/6/2009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FE0E-C265-4938-B77B-4BAC85DF39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0FA-08A4-4473-9D40-4137DCF055C8}" type="datetimeFigureOut">
              <a:rPr lang="en-US" smtClean="0"/>
              <a:t>9/6/2009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FE0E-C265-4938-B77B-4BAC85DF39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0FA-08A4-4473-9D40-4137DCF055C8}" type="datetimeFigureOut">
              <a:rPr lang="en-US" smtClean="0"/>
              <a:t>9/6/2009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FE0E-C265-4938-B77B-4BAC85DF39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0FA-08A4-4473-9D40-4137DCF055C8}" type="datetimeFigureOut">
              <a:rPr lang="en-US" smtClean="0"/>
              <a:t>9/6/2009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FE0E-C265-4938-B77B-4BAC85DF39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0FA-08A4-4473-9D40-4137DCF055C8}" type="datetimeFigureOut">
              <a:rPr lang="en-US" smtClean="0"/>
              <a:t>9/6/2009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FE0E-C265-4938-B77B-4BAC85DF39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0FA-08A4-4473-9D40-4137DCF055C8}" type="datetimeFigureOut">
              <a:rPr lang="en-US" smtClean="0"/>
              <a:t>9/6/2009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FE0E-C265-4938-B77B-4BAC85DF39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0FA-08A4-4473-9D40-4137DCF055C8}" type="datetimeFigureOut">
              <a:rPr lang="en-US" smtClean="0"/>
              <a:t>9/6/2009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FE0E-C265-4938-B77B-4BAC85DF39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0FA-08A4-4473-9D40-4137DCF055C8}" type="datetimeFigureOut">
              <a:rPr lang="en-US" smtClean="0"/>
              <a:t>9/6/2009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FE0E-C265-4938-B77B-4BAC85DF39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0FA-08A4-4473-9D40-4137DCF055C8}" type="datetimeFigureOut">
              <a:rPr lang="en-US" smtClean="0"/>
              <a:t>9/6/2009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FE0E-C265-4938-B77B-4BAC85DF39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A90FA-08A4-4473-9D40-4137DCF055C8}" type="datetimeFigureOut">
              <a:rPr lang="en-US" smtClean="0"/>
              <a:t>9/6/2009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AFE0E-C265-4938-B77B-4BAC85DF395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luentnhibernate.org/" TargetMode="External"/><Relationship Id="rId2" Type="http://schemas.openxmlformats.org/officeDocument/2006/relationships/hyperlink" Target="https://www.hibernate.org/343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nhprof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470025"/>
          </a:xfrm>
        </p:spPr>
        <p:txBody>
          <a:bodyPr/>
          <a:lstStyle/>
          <a:p>
            <a:r>
              <a:rPr lang="en-GB" dirty="0" smtClean="0"/>
              <a:t>Introduction to </a:t>
            </a:r>
            <a:r>
              <a:rPr lang="en-GB" dirty="0" err="1" smtClean="0"/>
              <a:t>NHibernate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7562"/>
            <a:ext cx="6400800" cy="22812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Mike </a:t>
            </a:r>
            <a:r>
              <a:rPr lang="en-GB" dirty="0" err="1" smtClean="0"/>
              <a:t>Hadlow</a:t>
            </a:r>
            <a:endParaRPr lang="en-GB" dirty="0" smtClean="0"/>
          </a:p>
          <a:p>
            <a:r>
              <a:rPr lang="en-GB" dirty="0"/>
              <a:t>m</a:t>
            </a:r>
            <a:r>
              <a:rPr lang="en-GB" dirty="0" smtClean="0"/>
              <a:t>ikehadlow.blogspot.com</a:t>
            </a:r>
          </a:p>
          <a:p>
            <a:r>
              <a:rPr lang="en-GB" dirty="0" smtClean="0"/>
              <a:t>mikehadlow@gmail.com</a:t>
            </a:r>
          </a:p>
          <a:p>
            <a:r>
              <a:rPr lang="en-GB" dirty="0" smtClean="0"/>
              <a:t>Twitter: </a:t>
            </a:r>
            <a:r>
              <a:rPr lang="en-GB" dirty="0" err="1" smtClean="0"/>
              <a:t>mikehadlow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in the talk?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brief history of data access in .NET</a:t>
            </a:r>
          </a:p>
          <a:p>
            <a:r>
              <a:rPr lang="en-GB" dirty="0" smtClean="0"/>
              <a:t>Why ORMs rule</a:t>
            </a:r>
          </a:p>
          <a:p>
            <a:r>
              <a:rPr lang="en-GB" dirty="0" smtClean="0"/>
              <a:t>Introduce </a:t>
            </a:r>
            <a:r>
              <a:rPr lang="en-GB" dirty="0" err="1" smtClean="0"/>
              <a:t>Nhibernate</a:t>
            </a:r>
            <a:endParaRPr lang="en-GB" dirty="0" smtClean="0"/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How to use </a:t>
            </a:r>
            <a:r>
              <a:rPr lang="en-GB" dirty="0" err="1" smtClean="0"/>
              <a:t>Nhibernate</a:t>
            </a:r>
            <a:r>
              <a:rPr lang="en-GB" dirty="0" smtClean="0"/>
              <a:t> in a web application</a:t>
            </a:r>
          </a:p>
          <a:p>
            <a:r>
              <a:rPr lang="en-GB" dirty="0" smtClean="0"/>
              <a:t>Resources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brief history of data access in 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Classic VB had DAO, RDO, ADO and the </a:t>
            </a:r>
            <a:r>
              <a:rPr lang="en-GB" dirty="0" err="1" smtClean="0"/>
              <a:t>recordset</a:t>
            </a:r>
            <a:endParaRPr lang="en-GB" dirty="0" smtClean="0"/>
          </a:p>
          <a:p>
            <a:r>
              <a:rPr lang="en-GB" dirty="0" smtClean="0"/>
              <a:t>ADO.NET introduced the </a:t>
            </a:r>
            <a:r>
              <a:rPr lang="en-GB" dirty="0" err="1" smtClean="0"/>
              <a:t>DataSet</a:t>
            </a:r>
            <a:endParaRPr lang="en-GB" dirty="0" smtClean="0"/>
          </a:p>
          <a:p>
            <a:r>
              <a:rPr lang="en-GB" dirty="0" smtClean="0"/>
              <a:t>Move to more OO model, hand written DAL</a:t>
            </a:r>
          </a:p>
          <a:p>
            <a:r>
              <a:rPr lang="en-GB" dirty="0"/>
              <a:t>C</a:t>
            </a:r>
            <a:r>
              <a:rPr lang="en-GB" dirty="0" smtClean="0"/>
              <a:t>ode generation (Code Smith etc)</a:t>
            </a:r>
          </a:p>
          <a:p>
            <a:r>
              <a:rPr lang="en-GB" dirty="0" smtClean="0"/>
              <a:t>Object Relation Mapping (ORM) tools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ORMs rule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Productivity</a:t>
            </a:r>
          </a:p>
          <a:p>
            <a:r>
              <a:rPr lang="en-GB" dirty="0" smtClean="0"/>
              <a:t>Productivity</a:t>
            </a:r>
          </a:p>
          <a:p>
            <a:r>
              <a:rPr lang="en-GB" dirty="0" smtClean="0"/>
              <a:t>Productivity</a:t>
            </a:r>
          </a:p>
          <a:p>
            <a:r>
              <a:rPr lang="en-GB" dirty="0" smtClean="0"/>
              <a:t>Did I say productivity?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NHibernate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Port of Hibernate</a:t>
            </a:r>
          </a:p>
          <a:p>
            <a:r>
              <a:rPr lang="en-GB" dirty="0" smtClean="0"/>
              <a:t>Natural OO programming model</a:t>
            </a:r>
          </a:p>
          <a:p>
            <a:r>
              <a:rPr lang="en-GB" dirty="0" smtClean="0"/>
              <a:t>Supports Persistence Ignorance</a:t>
            </a:r>
          </a:p>
          <a:p>
            <a:r>
              <a:rPr lang="en-GB" dirty="0" smtClean="0"/>
              <a:t>Rich mapping</a:t>
            </a:r>
          </a:p>
          <a:p>
            <a:r>
              <a:rPr lang="en-GB" dirty="0" smtClean="0"/>
              <a:t>Powerful query options</a:t>
            </a:r>
          </a:p>
          <a:p>
            <a:r>
              <a:rPr lang="en-GB" dirty="0" smtClean="0"/>
              <a:t>Open source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pic>
        <p:nvPicPr>
          <p:cNvPr id="4" name="Content Placeholder 3" descr="NHibernate_demo_object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762" y="1428736"/>
            <a:ext cx="7315013" cy="494634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Data Model</a:t>
            </a:r>
            <a:endParaRPr lang="en-GB" dirty="0"/>
          </a:p>
        </p:txBody>
      </p:sp>
      <p:pic>
        <p:nvPicPr>
          <p:cNvPr id="8" name="Content Placeholder 7" descr="NHibernate_demo_data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298" y="1600200"/>
            <a:ext cx="7005404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57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err="1" smtClean="0"/>
              <a:t>Nhibernate</a:t>
            </a:r>
            <a:r>
              <a:rPr lang="en-GB" sz="2800" dirty="0" smtClean="0"/>
              <a:t>: </a:t>
            </a:r>
            <a:r>
              <a:rPr lang="en-GB" sz="2800" dirty="0" smtClean="0">
                <a:hlinkClick r:id="rId2"/>
              </a:rPr>
              <a:t>https://www.hibernate.org/343.html</a:t>
            </a:r>
            <a:endParaRPr lang="en-GB" sz="2800" dirty="0" smtClean="0"/>
          </a:p>
          <a:p>
            <a:pPr>
              <a:buNone/>
            </a:pPr>
            <a:r>
              <a:rPr lang="en-GB" sz="2800" dirty="0" smtClean="0"/>
              <a:t>Fluent </a:t>
            </a:r>
            <a:r>
              <a:rPr lang="en-GB" sz="2800" dirty="0" err="1" smtClean="0"/>
              <a:t>Nhibernate</a:t>
            </a:r>
            <a:r>
              <a:rPr lang="en-GB" sz="2800" dirty="0" smtClean="0"/>
              <a:t>: </a:t>
            </a:r>
            <a:r>
              <a:rPr lang="en-GB" sz="2800" dirty="0" smtClean="0">
                <a:hlinkClick r:id="rId3"/>
              </a:rPr>
              <a:t>http://fluentnhibernate.org/</a:t>
            </a:r>
            <a:endParaRPr lang="en-GB" sz="2800" dirty="0" smtClean="0"/>
          </a:p>
          <a:p>
            <a:pPr>
              <a:buNone/>
            </a:pPr>
            <a:r>
              <a:rPr lang="en-GB" sz="2800" dirty="0" smtClean="0"/>
              <a:t>NH Profiler: </a:t>
            </a:r>
            <a:r>
              <a:rPr lang="en-GB" sz="2800" dirty="0" smtClean="0">
                <a:hlinkClick r:id="rId4"/>
              </a:rPr>
              <a:t>http://nhprof.com/</a:t>
            </a:r>
            <a:endParaRPr lang="en-GB" sz="2800" dirty="0" smtClean="0"/>
          </a:p>
          <a:p>
            <a:pPr>
              <a:buNone/>
            </a:pPr>
            <a:r>
              <a:rPr lang="en-GB" sz="2800" dirty="0" err="1" smtClean="0"/>
              <a:t>Nhibernate</a:t>
            </a:r>
            <a:r>
              <a:rPr lang="en-GB" sz="2800" dirty="0" smtClean="0"/>
              <a:t> in Action </a:t>
            </a:r>
          </a:p>
          <a:p>
            <a:pPr>
              <a:buNone/>
            </a:pPr>
            <a:endParaRPr lang="en-GB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2857496"/>
            <a:ext cx="2667002" cy="2667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142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 to NHibernate</vt:lpstr>
      <vt:lpstr>What’s in the talk?</vt:lpstr>
      <vt:lpstr>A brief history of data access in .NET</vt:lpstr>
      <vt:lpstr>Why ORMs rule</vt:lpstr>
      <vt:lpstr>NHibernate</vt:lpstr>
      <vt:lpstr>Demo</vt:lpstr>
      <vt:lpstr>Physical Data Model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NHibernate</dc:title>
  <dc:creator>Mike</dc:creator>
  <cp:lastModifiedBy>Mike</cp:lastModifiedBy>
  <cp:revision>7</cp:revision>
  <dcterms:created xsi:type="dcterms:W3CDTF">2009-09-06T09:24:17Z</dcterms:created>
  <dcterms:modified xsi:type="dcterms:W3CDTF">2009-09-06T10:11:39Z</dcterms:modified>
</cp:coreProperties>
</file>