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58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1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A91A-272E-C948-B7C9-BCA4D5A7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F537E-E12A-D944-9ACA-9CE5576B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8F3E-7058-0F4D-988A-EC72B1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26A6-AB21-6543-B220-D5EB86B8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8B21-4278-F44F-9A0C-95B03C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4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FC7-AA5B-3449-AC9E-15560AB4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E402-5F54-4D46-8D93-595BEF86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7050-3063-6B41-9A64-C94E4AC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3B7D-D800-AB41-A725-508FA3A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51-502E-804E-AC6F-F19C47F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0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ED49-2772-0746-8331-3A88BADA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5D40-D1C0-804E-B861-2FA0374A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E080-48B0-2644-A05A-8A103EE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F72A-E7D0-534F-8E3D-8E2D206C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55A5-6FCE-7844-8682-212C1A2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0C79-29C0-9F41-8ED5-D2BAB91A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16F-F3AB-834C-92F2-B1840E2F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41E-46EA-BD40-8E1D-491D2BA7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84BF-CA88-8E4C-8043-9FC3F3D7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A33-246C-5249-A6F2-CC8C9222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945-1167-9047-B172-DAA6BF7C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902-FCCB-B64F-B47F-AFA3C58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F676-FF82-9347-BEEF-96AD1A1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74A-6F3C-874B-9999-B3BE75A9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7934-21AD-7940-A91B-F253563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2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2A8-8F2D-CF48-A8C2-5BB300D9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BF6-B057-C049-A803-A300F107B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43B-49AC-CA45-89C2-0CFA9848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CE78-9A6A-934B-93F7-6531FF1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7587-AF1F-A94F-B557-57D3D1A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CBE6-F9C1-8C40-BBDE-47A934C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6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B11-D460-C240-97F4-0A4C1AE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10F7-E741-8F4C-A507-00EC189E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7354-D1DD-794A-A396-C0575CC6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F346-E160-364B-81BF-6D463963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14E21-4D6D-8940-90B3-88F21FBE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2253-43E9-A343-8A44-148FC40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D5E5-B922-DF45-AE32-03F66A3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8D831-D499-F64A-92B0-F9503FF2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7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05E7-D979-AE4E-83B2-CE21FAA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28D6-DB49-0B42-AA2F-11AA0865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2274-3F85-2A4E-B103-D1AB284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8601-406E-7E46-A133-519343B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325C8-3C05-744D-BDB3-CB25B78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0545F-65D0-524D-99AC-5566D23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C2B7-8A5F-A640-8951-90B3A9C6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0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882-C88B-DE48-B6A2-94ABFCB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E5FE-7153-C446-9631-3F7E6C3F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4A71-2523-6F4C-AC05-3CB1A524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9ED5-468B-694E-9709-9A034CC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91F4-1BC5-BA42-B6E5-D2B59CE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9286-F18D-C847-9A02-AB33DB1F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75B-65BD-CD4A-8B42-31C249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56D19-A230-3D4D-A361-EB99ABE0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17E5B-0450-AF45-9A48-282F3AE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48FE-DEE6-2141-B648-C12E3D7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1BDE-4F01-874B-BD5E-88AC20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8FAF-6CA0-E44E-9756-2B866A78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3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B194-B66E-8D45-A512-C59B7855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83ED-DB4D-254D-AEA4-E2B6EE61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62A6-C32B-4943-A445-228834E2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8845-9028-9147-AFC4-D791A7D5DA7A}" type="datetimeFigureOut">
              <a:rPr lang="en-CN" smtClean="0"/>
              <a:t>2021/6/8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9B49-8965-3843-93ED-E2A3F926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2F6D-302F-F64C-9202-2F76986D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6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3DC-4FD2-2145-AE40-540C522B8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Dynamo: Amazon’s Highly Available Key-value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275D-2765-B046-8DA4-5900FBE35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康鸿博</a:t>
            </a:r>
          </a:p>
          <a:p>
            <a:r>
              <a:rPr lang="en-US" altLang="zh-CN" dirty="0"/>
              <a:t>2020310795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204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F6D6-4DE4-5349-B8EE-3F4B04B4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Gossip-based member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C82D-D142-494E-B890-A86AEFA7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Similar to t</a:t>
            </a:r>
            <a:r>
              <a:rPr lang="en-US" dirty="0"/>
              <a:t>ha</a:t>
            </a:r>
            <a:r>
              <a:rPr lang="en-CN" dirty="0"/>
              <a:t>t in P2P network / routing protocols</a:t>
            </a:r>
          </a:p>
          <a:p>
            <a:r>
              <a:rPr lang="en-CN" dirty="0"/>
              <a:t>Use some “seed” server to reduce synchronization latency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61217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54DB-74F4-8C4B-BF88-146154B4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839686"/>
            <a:ext cx="7721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777F-2289-7B44-9190-F570683B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Applications use (key, value) pattern to access storage</a:t>
            </a:r>
          </a:p>
          <a:p>
            <a:r>
              <a:rPr lang="en-CN" dirty="0"/>
              <a:t>Programs can deal with inconsistency</a:t>
            </a:r>
          </a:p>
          <a:p>
            <a:pPr lvl="1"/>
            <a:r>
              <a:rPr lang="en-US" dirty="0"/>
              <a:t>S</a:t>
            </a:r>
            <a:r>
              <a:rPr lang="en-CN" dirty="0"/>
              <a:t>hopping carts</a:t>
            </a:r>
          </a:p>
          <a:p>
            <a:r>
              <a:rPr lang="en-CN" dirty="0"/>
              <a:t>Applications show different requirements between “Consistency, Availability, Latency”</a:t>
            </a:r>
          </a:p>
        </p:txBody>
      </p:sp>
    </p:spTree>
    <p:extLst>
      <p:ext uri="{BB962C8B-B14F-4D97-AF65-F5344CB8AC3E}">
        <p14:creationId xmlns:p14="http://schemas.microsoft.com/office/powerpoint/2010/main" val="412864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A9B-A8E3-A442-BCD2-2EF3EF6F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9DA7-B404-B74A-9BC3-AA58641B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6984" cy="4351338"/>
          </a:xfrm>
        </p:spPr>
        <p:txBody>
          <a:bodyPr/>
          <a:lstStyle/>
          <a:p>
            <a:r>
              <a:rPr lang="en-CN" dirty="0"/>
              <a:t>Dynamo’s approach</a:t>
            </a:r>
          </a:p>
          <a:p>
            <a:pPr lvl="1"/>
            <a:r>
              <a:rPr lang="en-CN" dirty="0"/>
              <a:t>Key-Value store + SLA</a:t>
            </a:r>
          </a:p>
          <a:p>
            <a:pPr lvl="1"/>
            <a:r>
              <a:rPr lang="en-CN" dirty="0"/>
              <a:t>Consistent Hashing for partitioning &amp; placement</a:t>
            </a:r>
          </a:p>
          <a:p>
            <a:pPr lvl="1"/>
            <a:r>
              <a:rPr lang="en-CN" dirty="0"/>
              <a:t>Eventual Consistency + Multiple Version</a:t>
            </a:r>
          </a:p>
          <a:p>
            <a:pPr lvl="1"/>
            <a:r>
              <a:rPr lang="en-CN" dirty="0"/>
              <a:t>Multiple Copy + Quorum Based Get/Update</a:t>
            </a:r>
          </a:p>
          <a:p>
            <a:pPr lvl="1"/>
            <a:r>
              <a:rPr lang="en-CN" dirty="0"/>
              <a:t>Gossip-based failure detection &amp; membership record</a:t>
            </a:r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74DA3-5FE1-314D-B605-91971DF9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84" y="1009651"/>
            <a:ext cx="503367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5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7A-34C2-8D48-830B-8FDF58D5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Key-Value Store + SLA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590AF-6582-234E-B673-B6F2CFA5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481" y="506165"/>
            <a:ext cx="5661553" cy="58456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D184C-15E0-C448-B9EA-B631AC9D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23" y="1481235"/>
            <a:ext cx="5202497" cy="48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E2B-B6B4-9042-9338-9E4E92FD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Consistent Hashing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5E6B3-713F-AA4A-A934-18991F39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510" y="1825625"/>
            <a:ext cx="5644979" cy="4351338"/>
          </a:xfrm>
        </p:spPr>
      </p:pic>
    </p:spTree>
    <p:extLst>
      <p:ext uri="{BB962C8B-B14F-4D97-AF65-F5344CB8AC3E}">
        <p14:creationId xmlns:p14="http://schemas.microsoft.com/office/powerpoint/2010/main" val="40626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DE952-1EBE-714A-8FB5-6807E774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22178"/>
            <a:ext cx="11353800" cy="4758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29E2B-B6B4-9042-9338-9E4E92FD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Consistent Hashing: Partitioning &amp; Placement</a:t>
            </a:r>
          </a:p>
        </p:txBody>
      </p:sp>
    </p:spTree>
    <p:extLst>
      <p:ext uri="{BB962C8B-B14F-4D97-AF65-F5344CB8AC3E}">
        <p14:creationId xmlns:p14="http://schemas.microsoft.com/office/powerpoint/2010/main" val="13403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3721-494A-D641-8725-058E168B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Consistent Hashing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87A9A-1842-4C43-B5B5-3B5929B4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908" y="1825625"/>
            <a:ext cx="5432184" cy="4351338"/>
          </a:xfrm>
        </p:spPr>
      </p:pic>
    </p:spTree>
    <p:extLst>
      <p:ext uri="{BB962C8B-B14F-4D97-AF65-F5344CB8AC3E}">
        <p14:creationId xmlns:p14="http://schemas.microsoft.com/office/powerpoint/2010/main" val="44705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D375-21F8-4545-86F8-82E4A1C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Multiple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61735-1F5C-3843-A791-718A71E1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”Write First” design</a:t>
            </a:r>
          </a:p>
          <a:p>
            <a:pPr lvl="1"/>
            <a:r>
              <a:rPr lang="en-CN" dirty="0"/>
              <a:t>Find the first active node</a:t>
            </a:r>
          </a:p>
          <a:p>
            <a:r>
              <a:rPr lang="en-CN" dirty="0"/>
              <a:t>Conflicts solved by clients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5C428F8-CC07-0446-8B69-525A7FC9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16" y="815531"/>
            <a:ext cx="4541953" cy="52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F6D6-4DE4-5349-B8EE-3F4B04B4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Quorum based R/W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C82D-D142-494E-B890-A86AEFA7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0719" cy="4351338"/>
          </a:xfrm>
        </p:spPr>
        <p:txBody>
          <a:bodyPr/>
          <a:lstStyle/>
          <a:p>
            <a:r>
              <a:rPr lang="en-CN" dirty="0"/>
              <a:t>Read from R nodes</a:t>
            </a:r>
          </a:p>
          <a:p>
            <a:r>
              <a:rPr lang="en-CN" dirty="0"/>
              <a:t>Write to W nodes</a:t>
            </a:r>
          </a:p>
          <a:p>
            <a:r>
              <a:rPr lang="en-CN" dirty="0"/>
              <a:t>Have N copy</a:t>
            </a:r>
          </a:p>
          <a:p>
            <a:pPr lvl="1"/>
            <a:r>
              <a:rPr lang="en-CN" dirty="0"/>
              <a:t>Delayed update: send updates when the server is back alive</a:t>
            </a:r>
          </a:p>
          <a:p>
            <a:pPr lvl="1"/>
            <a:r>
              <a:rPr lang="en-CN" dirty="0"/>
              <a:t>Merkle tree for lost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E7C2-57A7-5D48-BF55-E9D31083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387" y="1675451"/>
            <a:ext cx="2924413" cy="35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Dynamo: Amazon’s Highly Available Key-value Store</vt:lpstr>
      <vt:lpstr>Introduction</vt:lpstr>
      <vt:lpstr>Introduction</vt:lpstr>
      <vt:lpstr>Key-Value Store + SLA</vt:lpstr>
      <vt:lpstr>Consistent Hashing</vt:lpstr>
      <vt:lpstr>Consistent Hashing: Partitioning &amp; Placement</vt:lpstr>
      <vt:lpstr>Consistent Hashing</vt:lpstr>
      <vt:lpstr>Multiple Version</vt:lpstr>
      <vt:lpstr>Quorum based R/W</vt:lpstr>
      <vt:lpstr>Gossip-based member management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Address Spaces Using RCU Balanced Trees</dc:title>
  <dc:creator>hobonline@163.com</dc:creator>
  <cp:lastModifiedBy>hobonline@163.com</cp:lastModifiedBy>
  <cp:revision>54</cp:revision>
  <dcterms:created xsi:type="dcterms:W3CDTF">2021-06-08T07:56:53Z</dcterms:created>
  <dcterms:modified xsi:type="dcterms:W3CDTF">2021-06-08T15:49:44Z</dcterms:modified>
</cp:coreProperties>
</file>