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8" r:id="rId4"/>
    <p:sldId id="283" r:id="rId5"/>
    <p:sldId id="258" r:id="rId6"/>
    <p:sldId id="284" r:id="rId7"/>
    <p:sldId id="286" r:id="rId8"/>
    <p:sldId id="285" r:id="rId9"/>
    <p:sldId id="287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0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91BD3-DD46-D646-8058-523664EDF31A}" type="datetimeFigureOut">
              <a:rPr lang="en-CN" smtClean="0"/>
              <a:t>2021/6/9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3FEA4-B6E1-A741-87F6-61AEE462E1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256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CN" dirty="0"/>
              <a:t>wn(o): 进程o拥有的资源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3FEA4-B6E1-A741-87F6-61AEE462E1BE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34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A91A-272E-C948-B7C9-BCA4D5A7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F537E-E12A-D944-9ACA-9CE5576B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8F3E-7058-0F4D-988A-EC72B125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26A6-AB21-6543-B220-D5EB86B8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8B21-4278-F44F-9A0C-95B03C4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4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5FC7-AA5B-3449-AC9E-15560AB4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E402-5F54-4D46-8D93-595BEF86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7050-3063-6B41-9A64-C94E4AC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3B7D-D800-AB41-A725-508FA3A5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9D51-502E-804E-AC6F-F19C47F4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0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4ED49-2772-0746-8331-3A88BADA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5D40-D1C0-804E-B861-2FA0374A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E080-48B0-2644-A05A-8A103EE9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F72A-E7D0-534F-8E3D-8E2D206C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55A5-6FCE-7844-8682-212C1A29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78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0C79-29C0-9F41-8ED5-D2BAB91A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B16F-F3AB-834C-92F2-B1840E2F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41E-46EA-BD40-8E1D-491D2BA7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84BF-CA88-8E4C-8043-9FC3F3D7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AA33-246C-5249-A6F2-CC8C9222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35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945-1167-9047-B172-DAA6BF7C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902-FCCB-B64F-B47F-AFA3C588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F676-FF82-9347-BEEF-96AD1A1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B74A-6F3C-874B-9999-B3BE75A9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7934-21AD-7940-A91B-F253563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2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22A8-8F2D-CF48-A8C2-5BB300D9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EBF6-B057-C049-A803-A300F107B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243B-49AC-CA45-89C2-0CFA9848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CE78-9A6A-934B-93F7-6531FF1E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07587-AF1F-A94F-B557-57D3D1A3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CBE6-F9C1-8C40-BBDE-47A934C8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16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BB11-D460-C240-97F4-0A4C1AEC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10F7-E741-8F4C-A507-00EC189E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A7354-D1DD-794A-A396-C0575CC6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7F346-E160-364B-81BF-6D463963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14E21-4D6D-8940-90B3-88F21FBE5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2253-43E9-A343-8A44-148FC40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0D5E5-B922-DF45-AE32-03F66A3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8D831-D499-F64A-92B0-F9503FF2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71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05E7-D979-AE4E-83B2-CE21FAAF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E28D6-DB49-0B42-AA2F-11AA0865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2274-3F85-2A4E-B103-D1AB284E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8601-406E-7E46-A133-519343BE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8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325C8-3C05-744D-BDB3-CB25B785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0545F-65D0-524D-99AC-5566D239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5C2B7-8A5F-A640-8951-90B3A9C6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90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7882-C88B-DE48-B6A2-94ABFCB3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E5FE-7153-C446-9631-3F7E6C3F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4A71-2523-6F4C-AC05-3CB1A524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9ED5-468B-694E-9709-9A034CC3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91F4-1BC5-BA42-B6E5-D2B59CEB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9286-F18D-C847-9A02-AB33DB1F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8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675B-65BD-CD4A-8B42-31C2496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56D19-A230-3D4D-A361-EB99ABE0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17E5B-0450-AF45-9A48-282F3AE9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48FE-DEE6-2141-B648-C12E3D7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1BDE-4F01-874B-BD5E-88AC205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8FAF-6CA0-E44E-9756-2B866A78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3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B194-B66E-8D45-A512-C59B7855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83ED-DB4D-254D-AEA4-E2B6EE61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62A6-C32B-4943-A445-228834E2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9B49-8965-3843-93ED-E2A3F926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2F6D-302F-F64C-9202-2F76986DE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62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3DC-4FD2-2145-AE40-540C522B8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Hyperkernel: Push-Button Verification of an OS Kernel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275D-2765-B046-8DA4-5900FBE35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康鸿博</a:t>
            </a:r>
          </a:p>
          <a:p>
            <a:r>
              <a:rPr lang="en-US" altLang="zh-CN" dirty="0"/>
              <a:t>2020310795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204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AAE8-37F0-5241-B288-13C3812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Declarative specification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A5ED1-9094-D944-B775-A10DB5114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057" y="2478678"/>
            <a:ext cx="4724400" cy="495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2160C-01CE-F449-8F59-8FB0052DF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57" y="2411006"/>
            <a:ext cx="40259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4A300-782B-EE4C-8B00-B7EE5C41C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057" y="4412014"/>
            <a:ext cx="4356100" cy="54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B6144-8152-F043-B6E8-6995C6C76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778" y="3900895"/>
            <a:ext cx="45212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0B2C93-0E77-1745-8CBC-B45A9F33A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328" y="5167313"/>
            <a:ext cx="4610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9381-D71B-FE47-AAC7-B509F6E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 – Find Bugs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6FBC1-9828-124D-AD04-F0AB37F3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Declarative specifications help find bugs</a:t>
            </a:r>
          </a:p>
          <a:p>
            <a:pPr lvl="1"/>
            <a:r>
              <a:rPr lang="en-CN" dirty="0"/>
              <a:t>Reference count specifications</a:t>
            </a:r>
          </a:p>
          <a:p>
            <a:pPr lvl="1"/>
            <a:r>
              <a:rPr lang="en-CN" dirty="0"/>
              <a:t>Isolation specifications for memory pages</a:t>
            </a:r>
          </a:p>
          <a:p>
            <a:pPr lvl="1"/>
            <a:endParaRPr lang="en-CN" dirty="0"/>
          </a:p>
          <a:p>
            <a:r>
              <a:rPr lang="en-CN" dirty="0"/>
              <a:t>Z3 solver give counterexamples</a:t>
            </a:r>
          </a:p>
        </p:txBody>
      </p:sp>
    </p:spTree>
    <p:extLst>
      <p:ext uri="{BB962C8B-B14F-4D97-AF65-F5344CB8AC3E}">
        <p14:creationId xmlns:p14="http://schemas.microsoft.com/office/powerpoint/2010/main" val="408935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9381-D71B-FE47-AAC7-B509F6E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Proof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AEA8C-2692-B34A-9D51-02DD50E69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693" y="1825625"/>
            <a:ext cx="6796614" cy="4351338"/>
          </a:xfrm>
        </p:spPr>
      </p:pic>
    </p:spTree>
    <p:extLst>
      <p:ext uri="{BB962C8B-B14F-4D97-AF65-F5344CB8AC3E}">
        <p14:creationId xmlns:p14="http://schemas.microsoft.com/office/powerpoint/2010/main" val="161854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9381-D71B-FE47-AAC7-B509F6E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Run-time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A842D-82B2-D54B-846A-5889ACD9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790700"/>
            <a:ext cx="683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9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EB-78F7-BD4D-A10B-5574EA3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3152C-AFDA-A840-95C3-842E90E3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Push-button verification of OS kernel</a:t>
            </a:r>
          </a:p>
          <a:p>
            <a:pPr marL="0" indent="0">
              <a:buNone/>
            </a:pPr>
            <a:endParaRPr lang="en-CN" dirty="0"/>
          </a:p>
          <a:p>
            <a:r>
              <a:rPr lang="en-CN" dirty="0"/>
              <a:t>Verify</a:t>
            </a:r>
          </a:p>
          <a:p>
            <a:pPr lvl="1"/>
            <a:r>
              <a:rPr lang="en-US" dirty="0"/>
              <a:t>I</a:t>
            </a:r>
            <a:r>
              <a:rPr lang="en-CN" dirty="0"/>
              <a:t>nitial state</a:t>
            </a:r>
          </a:p>
          <a:p>
            <a:pPr lvl="1"/>
            <a:r>
              <a:rPr lang="en-CN" dirty="0"/>
              <a:t>Trap handlers as state transformation</a:t>
            </a:r>
          </a:p>
          <a:p>
            <a:pPr lvl="1"/>
            <a:r>
              <a:rPr lang="en-CN" dirty="0"/>
              <a:t>Declarative specifications</a:t>
            </a:r>
          </a:p>
          <a:p>
            <a:pPr lvl="1"/>
            <a:endParaRPr lang="en-CN" dirty="0"/>
          </a:p>
          <a:p>
            <a:r>
              <a:rPr lang="en-CN" dirty="0"/>
              <a:t>C implementation + Z3 solver + Python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12864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C4CD-C35B-294A-A883-2DEEDFBD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84D5-CCF6-8B4E-BFC8-E5B6CD3D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35EFC4-3EA4-904D-A1FF-77B963D2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8" y="1690688"/>
            <a:ext cx="5846931" cy="3988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C3306-F265-8F43-8ACD-693B2087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6985"/>
            <a:ext cx="5763630" cy="42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9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EB-78F7-BD4D-A10B-5574EA3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3152C-AFDA-A840-95C3-842E90E3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Difficulties</a:t>
            </a:r>
          </a:p>
          <a:p>
            <a:pPr lvl="1"/>
            <a:r>
              <a:rPr lang="en-US" dirty="0"/>
              <a:t>Virtual-to-Physical memory mapping</a:t>
            </a:r>
          </a:p>
          <a:p>
            <a:pPr lvl="1"/>
            <a:r>
              <a:rPr lang="en-US" dirty="0"/>
              <a:t>Unbounded loop &amp; recursion</a:t>
            </a:r>
          </a:p>
          <a:p>
            <a:pPr lvl="1"/>
            <a:r>
              <a:rPr lang="en-US" dirty="0"/>
              <a:t>C programming language</a:t>
            </a:r>
          </a:p>
          <a:p>
            <a:endParaRPr lang="en-US" dirty="0"/>
          </a:p>
          <a:p>
            <a:r>
              <a:rPr lang="en-US" dirty="0"/>
              <a:t>Other Difficulties</a:t>
            </a:r>
          </a:p>
          <a:p>
            <a:pPr lvl="1"/>
            <a:r>
              <a:rPr lang="en-US" dirty="0"/>
              <a:t>Concurrency caused by DMA</a:t>
            </a:r>
          </a:p>
          <a:p>
            <a:pPr lvl="1"/>
            <a:r>
              <a:rPr lang="en-US" dirty="0"/>
              <a:t>Declarative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6623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EB-78F7-BD4D-A10B-5574EA3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Virtual-to-Physical Mapping</a:t>
            </a:r>
            <a:endParaRPr lang="en-C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E241352-FF17-2246-B021-1D30CED5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Hardware Virtualization</a:t>
            </a:r>
          </a:p>
          <a:p>
            <a:pPr lvl="1"/>
            <a:r>
              <a:rPr lang="en-US" dirty="0"/>
              <a:t>separate “kernel” and “user” page table</a:t>
            </a:r>
          </a:p>
          <a:p>
            <a:r>
              <a:rPr lang="en-US" dirty="0"/>
              <a:t>Use identity mapping in kernel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1226-BB83-1945-BA51-29F6CDD3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Unbounded loop / recursion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E19CFD-68D1-564B-AA5F-6B189004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Design trap handlers with bounded loop / recursion</a:t>
            </a:r>
          </a:p>
          <a:p>
            <a:r>
              <a:rPr lang="en-US" dirty="0"/>
              <a:t>D</a:t>
            </a:r>
            <a:r>
              <a:rPr lang="en-CN" dirty="0"/>
              <a:t>up(oldID) -&gt; Dup(oldID, newID)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3FD26-545C-A542-AFF1-AECADB40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35" y="2792152"/>
            <a:ext cx="6041065" cy="35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3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149-816B-4A47-973E-0E182B6E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43999-DC4A-D44D-9617-F737B6DC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05" y="1825625"/>
            <a:ext cx="629231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47776-DF04-214E-9348-9A571E376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38" y="1980365"/>
            <a:ext cx="5292651" cy="28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9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1226-BB83-1945-BA51-29F6CDD3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5BD3-E0C6-2B48-8C82-E80B0A39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Verify based on LLVM IR</a:t>
            </a:r>
          </a:p>
          <a:p>
            <a:r>
              <a:rPr lang="en-CN" dirty="0"/>
              <a:t>Loop unroll and traverse all possible path</a:t>
            </a:r>
          </a:p>
          <a:p>
            <a:r>
              <a:rPr lang="en-CN" dirty="0"/>
              <a:t>Undefined behaviors:</a:t>
            </a:r>
          </a:p>
          <a:p>
            <a:pPr lvl="1"/>
            <a:r>
              <a:rPr lang="en-CN" dirty="0"/>
              <a:t>Immediate undefined behaviors</a:t>
            </a:r>
          </a:p>
          <a:p>
            <a:pPr lvl="2"/>
            <a:r>
              <a:rPr lang="en-US" dirty="0"/>
              <a:t>S</a:t>
            </a:r>
            <a:r>
              <a:rPr lang="en-CN" dirty="0"/>
              <a:t>olved by adding additional restraints</a:t>
            </a:r>
          </a:p>
          <a:p>
            <a:pPr lvl="1"/>
            <a:r>
              <a:rPr lang="en-CN" dirty="0"/>
              <a:t>Undefined values</a:t>
            </a:r>
          </a:p>
          <a:p>
            <a:pPr lvl="2"/>
            <a:r>
              <a:rPr lang="en-CN" dirty="0"/>
              <a:t>New variables with any possible value</a:t>
            </a:r>
          </a:p>
          <a:p>
            <a:pPr lvl="1"/>
            <a:r>
              <a:rPr lang="en-CN" dirty="0"/>
              <a:t>Poison values</a:t>
            </a:r>
          </a:p>
          <a:p>
            <a:pPr lvl="2"/>
            <a:r>
              <a:rPr lang="en-CN" dirty="0"/>
              <a:t>Avoided, may be removed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886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B878-51B8-7745-A803-4FC59411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Concurrency by DMA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EFD842-67B6-4E4D-B00F-692C76B4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Limit DMA access to special memory region</a:t>
            </a:r>
          </a:p>
          <a:p>
            <a:r>
              <a:rPr lang="en-CN" dirty="0"/>
              <a:t>Treat them as volatile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3F5F1EED-156E-C447-87F6-85386748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9629"/>
            <a:ext cx="10515600" cy="15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0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196</Words>
  <Application>Microsoft Macintosh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Hyperkernel: Push-Button Verification of an OS Kernel</vt:lpstr>
      <vt:lpstr>Introduction</vt:lpstr>
      <vt:lpstr>PowerPoint Presentation</vt:lpstr>
      <vt:lpstr>Introduction</vt:lpstr>
      <vt:lpstr>Virtual-to-Physical Mapping</vt:lpstr>
      <vt:lpstr>Unbounded loop / recursion</vt:lpstr>
      <vt:lpstr>Dup</vt:lpstr>
      <vt:lpstr>C programming language</vt:lpstr>
      <vt:lpstr>Concurrency by DMA</vt:lpstr>
      <vt:lpstr>Declarative specification</vt:lpstr>
      <vt:lpstr>Performance – Find Bugs</vt:lpstr>
      <vt:lpstr>Proof Performance</vt:lpstr>
      <vt:lpstr>Run-time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Address Spaces Using RCU Balanced Trees</dc:title>
  <dc:creator>hobonline@163.com</dc:creator>
  <cp:lastModifiedBy>hobonline@163.com</cp:lastModifiedBy>
  <cp:revision>61</cp:revision>
  <dcterms:created xsi:type="dcterms:W3CDTF">2021-06-08T07:56:53Z</dcterms:created>
  <dcterms:modified xsi:type="dcterms:W3CDTF">2021-06-08T16:45:00Z</dcterms:modified>
</cp:coreProperties>
</file>