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6" r:id="rId19"/>
    <p:sldId id="272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9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A91A-272E-C948-B7C9-BCA4D5A7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F537E-E12A-D944-9ACA-9CE5576B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8F3E-7058-0F4D-988A-EC72B1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26A6-AB21-6543-B220-D5EB86B8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8B21-4278-F44F-9A0C-95B03C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4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FC7-AA5B-3449-AC9E-15560AB4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E402-5F54-4D46-8D93-595BEF86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7050-3063-6B41-9A64-C94E4AC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3B7D-D800-AB41-A725-508FA3A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51-502E-804E-AC6F-F19C47F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0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ED49-2772-0746-8331-3A88BADA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5D40-D1C0-804E-B861-2FA0374A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E080-48B0-2644-A05A-8A103EE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F72A-E7D0-534F-8E3D-8E2D206C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55A5-6FCE-7844-8682-212C1A2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0C79-29C0-9F41-8ED5-D2BAB91A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16F-F3AB-834C-92F2-B1840E2F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41E-46EA-BD40-8E1D-491D2BA7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84BF-CA88-8E4C-8043-9FC3F3D7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A33-246C-5249-A6F2-CC8C9222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945-1167-9047-B172-DAA6BF7C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902-FCCB-B64F-B47F-AFA3C58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F676-FF82-9347-BEEF-96AD1A1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74A-6F3C-874B-9999-B3BE75A9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7934-21AD-7940-A91B-F253563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2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2A8-8F2D-CF48-A8C2-5BB300D9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BF6-B057-C049-A803-A300F107B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43B-49AC-CA45-89C2-0CFA9848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CE78-9A6A-934B-93F7-6531FF1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7587-AF1F-A94F-B557-57D3D1A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CBE6-F9C1-8C40-BBDE-47A934C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6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B11-D460-C240-97F4-0A4C1AE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10F7-E741-8F4C-A507-00EC189E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7354-D1DD-794A-A396-C0575CC6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F346-E160-364B-81BF-6D463963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14E21-4D6D-8940-90B3-88F21FBE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2253-43E9-A343-8A44-148FC40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D5E5-B922-DF45-AE32-03F66A3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8D831-D499-F64A-92B0-F9503FF2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7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05E7-D979-AE4E-83B2-CE21FAA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28D6-DB49-0B42-AA2F-11AA0865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2274-3F85-2A4E-B103-D1AB284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8601-406E-7E46-A133-519343B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325C8-3C05-744D-BDB3-CB25B78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0545F-65D0-524D-99AC-5566D23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C2B7-8A5F-A640-8951-90B3A9C6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0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882-C88B-DE48-B6A2-94ABFCB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E5FE-7153-C446-9631-3F7E6C3F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4A71-2523-6F4C-AC05-3CB1A524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9ED5-468B-694E-9709-9A034CC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91F4-1BC5-BA42-B6E5-D2B59CE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9286-F18D-C847-9A02-AB33DB1F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75B-65BD-CD4A-8B42-31C249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56D19-A230-3D4D-A361-EB99ABE0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17E5B-0450-AF45-9A48-282F3AE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48FE-DEE6-2141-B648-C12E3D7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1BDE-4F01-874B-BD5E-88AC20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8FAF-6CA0-E44E-9756-2B866A78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3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B194-B66E-8D45-A512-C59B7855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83ED-DB4D-254D-AEA4-E2B6EE61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62A6-C32B-4943-A445-228834E2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9B49-8965-3843-93ED-E2A3F926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2F6D-302F-F64C-9202-2F76986D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6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3DC-4FD2-2145-AE40-540C522B8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Scalable Address Spaces Using RCU Balanced Trees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275D-2765-B046-8DA4-5900FBE35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康鸿博</a:t>
            </a:r>
          </a:p>
          <a:p>
            <a:r>
              <a:rPr lang="en-US" altLang="zh-CN" dirty="0"/>
              <a:t>2020310795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204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376-2221-5E40-B213-7234A0A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 balanced Tree: a[7] +=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B6386-4F81-6243-BAA9-5649E246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31194"/>
            <a:ext cx="9753600" cy="4140200"/>
          </a:xfrm>
        </p:spPr>
      </p:pic>
    </p:spTree>
    <p:extLst>
      <p:ext uri="{BB962C8B-B14F-4D97-AF65-F5344CB8AC3E}">
        <p14:creationId xmlns:p14="http://schemas.microsoft.com/office/powerpoint/2010/main" val="339801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AEB3-CA6A-9247-B494-3510DB8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 balanced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638-9A4E-624D-B9C7-A6C18061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Atomically update the root</a:t>
            </a:r>
          </a:p>
          <a:p>
            <a:r>
              <a:rPr lang="en-CN" dirty="0"/>
              <a:t>Need O(logn) space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0756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AEB3-CA6A-9247-B494-3510DB8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638-9A4E-624D-B9C7-A6C18061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Do not need to be “persistent”</a:t>
            </a:r>
          </a:p>
          <a:p>
            <a:r>
              <a:rPr lang="en-CN" dirty="0"/>
              <a:t>Change pointers bottom up</a:t>
            </a:r>
          </a:p>
          <a:p>
            <a:endParaRPr lang="en-CN" dirty="0"/>
          </a:p>
          <a:p>
            <a:r>
              <a:rPr lang="en-CN" dirty="0"/>
              <a:t>New nodes only for</a:t>
            </a:r>
          </a:p>
          <a:p>
            <a:pPr marL="0" indent="0">
              <a:buNone/>
            </a:pPr>
            <a:r>
              <a:rPr lang="en-CN" dirty="0"/>
              <a:t>	the “changed”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FC894-6426-2440-8E3F-44C1DA1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75" y="2619910"/>
            <a:ext cx="6645582" cy="36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D630-C5F4-5644-8B26-FE1E2E22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 step towards scalable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A552-A790-384E-AEF0-E7CD337F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Fault locking</a:t>
            </a:r>
          </a:p>
          <a:p>
            <a:r>
              <a:rPr lang="en-CN" dirty="0"/>
              <a:t>Hybrid locking / RCU</a:t>
            </a:r>
          </a:p>
          <a:p>
            <a:r>
              <a:rPr lang="en-CN" dirty="0"/>
              <a:t>Pure RCU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759E-B7ED-9745-BB44-01B23FB7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64" y="1690688"/>
            <a:ext cx="6040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F56-6846-4148-920D-B0323242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Fault Locking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37E2C4-7134-654E-92FE-19180475CBAD}"/>
              </a:ext>
            </a:extLst>
          </p:cNvPr>
          <p:cNvCxnSpPr>
            <a:cxnSpLocks/>
          </p:cNvCxnSpPr>
          <p:nvPr/>
        </p:nvCxnSpPr>
        <p:spPr>
          <a:xfrm>
            <a:off x="1796265" y="3159858"/>
            <a:ext cx="859947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AE7F97-AA5D-EA4F-A15D-40D47E02CE12}"/>
              </a:ext>
            </a:extLst>
          </p:cNvPr>
          <p:cNvSpPr txBox="1"/>
          <p:nvPr/>
        </p:nvSpPr>
        <p:spPr>
          <a:xfrm>
            <a:off x="368157" y="2975192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E9B987-7C42-0B4C-B87B-8AB6916FCEDC}"/>
              </a:ext>
            </a:extLst>
          </p:cNvPr>
          <p:cNvCxnSpPr>
            <a:cxnSpLocks/>
          </p:cNvCxnSpPr>
          <p:nvPr/>
        </p:nvCxnSpPr>
        <p:spPr>
          <a:xfrm>
            <a:off x="5034337" y="3429000"/>
            <a:ext cx="5361398" cy="0"/>
          </a:xfrm>
          <a:prstGeom prst="line">
            <a:avLst/>
          </a:prstGeom>
          <a:ln w="635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BE4DCE-8DE5-7F4D-B63E-63945B99E220}"/>
              </a:ext>
            </a:extLst>
          </p:cNvPr>
          <p:cNvSpPr txBox="1"/>
          <p:nvPr/>
        </p:nvSpPr>
        <p:spPr>
          <a:xfrm>
            <a:off x="368157" y="4350217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A3470C-E8E8-E743-8707-7F581CEC2BAB}"/>
              </a:ext>
            </a:extLst>
          </p:cNvPr>
          <p:cNvCxnSpPr>
            <a:cxnSpLocks/>
          </p:cNvCxnSpPr>
          <p:nvPr/>
        </p:nvCxnSpPr>
        <p:spPr>
          <a:xfrm>
            <a:off x="1796265" y="4534883"/>
            <a:ext cx="3238072" cy="0"/>
          </a:xfrm>
          <a:prstGeom prst="line">
            <a:avLst/>
          </a:prstGeom>
          <a:ln w="63500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641A45-F767-6941-A02D-4A83AC0E0016}"/>
              </a:ext>
            </a:extLst>
          </p:cNvPr>
          <p:cNvSpPr txBox="1"/>
          <p:nvPr/>
        </p:nvSpPr>
        <p:spPr>
          <a:xfrm>
            <a:off x="1796265" y="2696380"/>
            <a:ext cx="32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Only Phase</a:t>
            </a:r>
          </a:p>
        </p:txBody>
      </p:sp>
    </p:spTree>
    <p:extLst>
      <p:ext uri="{BB962C8B-B14F-4D97-AF65-F5344CB8AC3E}">
        <p14:creationId xmlns:p14="http://schemas.microsoft.com/office/powerpoint/2010/main" val="290011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F56-6846-4148-920D-B0323242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Hybrid locking / RCU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37E2C4-7134-654E-92FE-19180475CBAD}"/>
              </a:ext>
            </a:extLst>
          </p:cNvPr>
          <p:cNvCxnSpPr>
            <a:cxnSpLocks/>
          </p:cNvCxnSpPr>
          <p:nvPr/>
        </p:nvCxnSpPr>
        <p:spPr>
          <a:xfrm>
            <a:off x="1796265" y="3324050"/>
            <a:ext cx="3526849" cy="0"/>
          </a:xfrm>
          <a:prstGeom prst="line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AE7F97-AA5D-EA4F-A15D-40D47E02CE12}"/>
              </a:ext>
            </a:extLst>
          </p:cNvPr>
          <p:cNvSpPr txBox="1"/>
          <p:nvPr/>
        </p:nvSpPr>
        <p:spPr>
          <a:xfrm>
            <a:off x="368157" y="2975192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E4DCE-8DE5-7F4D-B63E-63945B99E220}"/>
              </a:ext>
            </a:extLst>
          </p:cNvPr>
          <p:cNvSpPr txBox="1"/>
          <p:nvPr/>
        </p:nvSpPr>
        <p:spPr>
          <a:xfrm>
            <a:off x="368157" y="4350217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8DBD0C-ACBA-B04B-B80D-8D8329A27CEC}"/>
              </a:ext>
            </a:extLst>
          </p:cNvPr>
          <p:cNvCxnSpPr>
            <a:cxnSpLocks/>
          </p:cNvCxnSpPr>
          <p:nvPr/>
        </p:nvCxnSpPr>
        <p:spPr>
          <a:xfrm>
            <a:off x="5758543" y="4534883"/>
            <a:ext cx="4637192" cy="0"/>
          </a:xfrm>
          <a:prstGeom prst="line">
            <a:avLst/>
          </a:prstGeom>
          <a:ln w="635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4B5EBD-6B71-7943-994A-826A971F564C}"/>
              </a:ext>
            </a:extLst>
          </p:cNvPr>
          <p:cNvCxnSpPr>
            <a:cxnSpLocks/>
          </p:cNvCxnSpPr>
          <p:nvPr/>
        </p:nvCxnSpPr>
        <p:spPr>
          <a:xfrm>
            <a:off x="5758543" y="3324050"/>
            <a:ext cx="4637192" cy="0"/>
          </a:xfrm>
          <a:prstGeom prst="line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68149-038B-7D4D-9E4D-8EB047722810}"/>
              </a:ext>
            </a:extLst>
          </p:cNvPr>
          <p:cNvCxnSpPr>
            <a:cxnSpLocks/>
          </p:cNvCxnSpPr>
          <p:nvPr/>
        </p:nvCxnSpPr>
        <p:spPr>
          <a:xfrm>
            <a:off x="1796265" y="4534883"/>
            <a:ext cx="3526849" cy="0"/>
          </a:xfrm>
          <a:prstGeom prst="line">
            <a:avLst/>
          </a:prstGeom>
          <a:ln w="635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F10F05-929A-2D47-8ABC-0C63862C4053}"/>
              </a:ext>
            </a:extLst>
          </p:cNvPr>
          <p:cNvCxnSpPr>
            <a:cxnSpLocks/>
          </p:cNvCxnSpPr>
          <p:nvPr/>
        </p:nvCxnSpPr>
        <p:spPr>
          <a:xfrm>
            <a:off x="1796265" y="3073678"/>
            <a:ext cx="8599470" cy="0"/>
          </a:xfrm>
          <a:prstGeom prst="line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C0A1-6287-E74A-B1B0-C56B2FC2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VMA Split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623B8-570C-0842-8998-494109CAE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0" y="1848644"/>
            <a:ext cx="7175500" cy="4305300"/>
          </a:xfrm>
        </p:spPr>
      </p:pic>
    </p:spTree>
    <p:extLst>
      <p:ext uri="{BB962C8B-B14F-4D97-AF65-F5344CB8AC3E}">
        <p14:creationId xmlns:p14="http://schemas.microsoft.com/office/powerpoint/2010/main" val="307879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C0A1-6287-E74A-B1B0-C56B2FC2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Page Table Deallocation Race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022FE4-48AF-6547-995A-25AD6563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1" y="1825625"/>
            <a:ext cx="6000798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2C8C7D-8E42-664F-ADEB-7852CB1CD293}"/>
              </a:ext>
            </a:extLst>
          </p:cNvPr>
          <p:cNvCxnSpPr/>
          <p:nvPr/>
        </p:nvCxnSpPr>
        <p:spPr>
          <a:xfrm>
            <a:off x="4737652" y="2590800"/>
            <a:ext cx="1146313" cy="967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0C3B7-4594-2B43-86E6-CBC063CBE836}"/>
              </a:ext>
            </a:extLst>
          </p:cNvPr>
          <p:cNvCxnSpPr>
            <a:cxnSpLocks/>
          </p:cNvCxnSpPr>
          <p:nvPr/>
        </p:nvCxnSpPr>
        <p:spPr>
          <a:xfrm flipH="1">
            <a:off x="7268817" y="2345635"/>
            <a:ext cx="1398105" cy="12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76C400-AE9A-9249-8E8E-EB31B6838CBA}"/>
              </a:ext>
            </a:extLst>
          </p:cNvPr>
          <p:cNvSpPr txBox="1"/>
          <p:nvPr/>
        </p:nvSpPr>
        <p:spPr>
          <a:xfrm>
            <a:off x="4282623" y="2221468"/>
            <a:ext cx="8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625E4-4023-6F4D-9D97-287CBB01523A}"/>
              </a:ext>
            </a:extLst>
          </p:cNvPr>
          <p:cNvSpPr txBox="1"/>
          <p:nvPr/>
        </p:nvSpPr>
        <p:spPr>
          <a:xfrm>
            <a:off x="8666263" y="1976303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96654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C0A1-6287-E74A-B1B0-C56B2FC2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Page Table Fill Race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022FE4-48AF-6547-995A-25AD6563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1" y="1825625"/>
            <a:ext cx="6000798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2C8C7D-8E42-664F-ADEB-7852CB1CD293}"/>
              </a:ext>
            </a:extLst>
          </p:cNvPr>
          <p:cNvCxnSpPr>
            <a:cxnSpLocks/>
          </p:cNvCxnSpPr>
          <p:nvPr/>
        </p:nvCxnSpPr>
        <p:spPr>
          <a:xfrm flipH="1">
            <a:off x="7268817" y="3293889"/>
            <a:ext cx="2585121" cy="614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0C3B7-4594-2B43-86E6-CBC063CBE836}"/>
              </a:ext>
            </a:extLst>
          </p:cNvPr>
          <p:cNvCxnSpPr>
            <a:cxnSpLocks/>
          </p:cNvCxnSpPr>
          <p:nvPr/>
        </p:nvCxnSpPr>
        <p:spPr>
          <a:xfrm flipH="1">
            <a:off x="7268817" y="2345635"/>
            <a:ext cx="1398105" cy="12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76C400-AE9A-9249-8E8E-EB31B6838CBA}"/>
              </a:ext>
            </a:extLst>
          </p:cNvPr>
          <p:cNvSpPr txBox="1"/>
          <p:nvPr/>
        </p:nvSpPr>
        <p:spPr>
          <a:xfrm>
            <a:off x="9853938" y="2924557"/>
            <a:ext cx="8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625E4-4023-6F4D-9D97-287CBB01523A}"/>
              </a:ext>
            </a:extLst>
          </p:cNvPr>
          <p:cNvSpPr txBox="1"/>
          <p:nvPr/>
        </p:nvSpPr>
        <p:spPr>
          <a:xfrm>
            <a:off x="8666263" y="1976303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2464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F56-6846-4148-920D-B0323242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Pure RCU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37E2C4-7134-654E-92FE-19180475CBAD}"/>
              </a:ext>
            </a:extLst>
          </p:cNvPr>
          <p:cNvCxnSpPr>
            <a:cxnSpLocks/>
          </p:cNvCxnSpPr>
          <p:nvPr/>
        </p:nvCxnSpPr>
        <p:spPr>
          <a:xfrm>
            <a:off x="1796265" y="3159858"/>
            <a:ext cx="8599470" cy="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AE7F97-AA5D-EA4F-A15D-40D47E02CE12}"/>
              </a:ext>
            </a:extLst>
          </p:cNvPr>
          <p:cNvSpPr txBox="1"/>
          <p:nvPr/>
        </p:nvSpPr>
        <p:spPr>
          <a:xfrm>
            <a:off x="368157" y="2975192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E4DCE-8DE5-7F4D-B63E-63945B99E220}"/>
              </a:ext>
            </a:extLst>
          </p:cNvPr>
          <p:cNvSpPr txBox="1"/>
          <p:nvPr/>
        </p:nvSpPr>
        <p:spPr>
          <a:xfrm>
            <a:off x="368157" y="4350217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6118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62382-3993-E440-8E63-E58D30EC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995" y="1825625"/>
            <a:ext cx="7756010" cy="4351338"/>
          </a:xfrm>
        </p:spPr>
      </p:pic>
    </p:spTree>
    <p:extLst>
      <p:ext uri="{BB962C8B-B14F-4D97-AF65-F5344CB8AC3E}">
        <p14:creationId xmlns:p14="http://schemas.microsoft.com/office/powerpoint/2010/main" val="412864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47F8C-DC30-5E42-B8BD-A53E1E05B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84074"/>
            <a:ext cx="5397500" cy="427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C75FA-FE9E-AE42-98D8-89122D5C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584074"/>
            <a:ext cx="5346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D89B46-558B-0E40-80FB-E5871DDC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0" y="1880394"/>
            <a:ext cx="5410200" cy="4241800"/>
          </a:xfrm>
        </p:spPr>
      </p:pic>
    </p:spTree>
    <p:extLst>
      <p:ext uri="{BB962C8B-B14F-4D97-AF65-F5344CB8AC3E}">
        <p14:creationId xmlns:p14="http://schemas.microsoft.com/office/powerpoint/2010/main" val="369985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D89B46-558B-0E40-80FB-E5871DDC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0" y="1880394"/>
            <a:ext cx="5410200" cy="4241800"/>
          </a:xfrm>
        </p:spPr>
      </p:pic>
    </p:spTree>
    <p:extLst>
      <p:ext uri="{BB962C8B-B14F-4D97-AF65-F5344CB8AC3E}">
        <p14:creationId xmlns:p14="http://schemas.microsoft.com/office/powerpoint/2010/main" val="377245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F8D7B5-4CED-B845-B76D-4F3F754CE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0" y="1994694"/>
            <a:ext cx="5270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4199D-2E31-5B4E-9805-71883157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550" y="1956594"/>
            <a:ext cx="5168900" cy="4089400"/>
          </a:xfrm>
        </p:spPr>
      </p:pic>
    </p:spTree>
    <p:extLst>
      <p:ext uri="{BB962C8B-B14F-4D97-AF65-F5344CB8AC3E}">
        <p14:creationId xmlns:p14="http://schemas.microsoft.com/office/powerpoint/2010/main" val="152823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0CF-0211-7145-9D12-04184C5E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4B5E63-F241-8F4B-AFB4-F712B6B03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895" y="1825625"/>
            <a:ext cx="5214209" cy="4351338"/>
          </a:xfrm>
        </p:spPr>
      </p:pic>
    </p:spTree>
    <p:extLst>
      <p:ext uri="{BB962C8B-B14F-4D97-AF65-F5344CB8AC3E}">
        <p14:creationId xmlns:p14="http://schemas.microsoft.com/office/powerpoint/2010/main" val="23013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AA74A-A406-0843-99EE-61D8BA45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6" y="1433736"/>
            <a:ext cx="5697964" cy="4517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1BCEE-0EF4-3D44-AD70-9A6266E0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2212"/>
            <a:ext cx="5833790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4C1-C180-BE44-9793-542D6D72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E48A9-2AB4-3E43-BC3C-16A0C944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339" y="1825625"/>
            <a:ext cx="5587321" cy="4351338"/>
          </a:xfrm>
        </p:spPr>
      </p:pic>
    </p:spTree>
    <p:extLst>
      <p:ext uri="{BB962C8B-B14F-4D97-AF65-F5344CB8AC3E}">
        <p14:creationId xmlns:p14="http://schemas.microsoft.com/office/powerpoint/2010/main" val="32654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9114-612C-CE44-8284-ED2306E9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Hard to use RCU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FFCE1-D4CF-EC43-A072-93455878E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177" y="1825625"/>
            <a:ext cx="8785646" cy="4351338"/>
          </a:xfrm>
        </p:spPr>
      </p:pic>
    </p:spTree>
    <p:extLst>
      <p:ext uri="{BB962C8B-B14F-4D97-AF65-F5344CB8AC3E}">
        <p14:creationId xmlns:p14="http://schemas.microsoft.com/office/powerpoint/2010/main" val="299139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E4E-A8CE-CF46-AAD1-CA6CF585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How to use RCU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37EB-FBA2-184D-B3A4-4141F0A1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RCU balanced tree</a:t>
            </a:r>
          </a:p>
          <a:p>
            <a:pPr lvl="1"/>
            <a:r>
              <a:rPr lang="en-CN" dirty="0"/>
              <a:t>Linearizable for single operation</a:t>
            </a:r>
          </a:p>
          <a:p>
            <a:r>
              <a:rPr lang="en-CN" dirty="0"/>
              <a:t>Solve Race Condition between tree&amp;page_table / different ops </a:t>
            </a:r>
          </a:p>
        </p:txBody>
      </p:sp>
    </p:spTree>
    <p:extLst>
      <p:ext uri="{BB962C8B-B14F-4D97-AF65-F5344CB8AC3E}">
        <p14:creationId xmlns:p14="http://schemas.microsoft.com/office/powerpoint/2010/main" val="399784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376-2221-5E40-B213-7234A0A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 balanced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EDE75-AA5E-2745-8FFA-5ED59263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1931194"/>
            <a:ext cx="8864600" cy="4140200"/>
          </a:xfrm>
        </p:spPr>
      </p:pic>
    </p:spTree>
    <p:extLst>
      <p:ext uri="{BB962C8B-B14F-4D97-AF65-F5344CB8AC3E}">
        <p14:creationId xmlns:p14="http://schemas.microsoft.com/office/powerpoint/2010/main" val="16078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376-2221-5E40-B213-7234A0A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 balanced Tree : a[1] +=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C23D4-331B-FF46-A79C-5F86B6FC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31194"/>
            <a:ext cx="9753600" cy="4140200"/>
          </a:xfrm>
        </p:spPr>
      </p:pic>
    </p:spTree>
    <p:extLst>
      <p:ext uri="{BB962C8B-B14F-4D97-AF65-F5344CB8AC3E}">
        <p14:creationId xmlns:p14="http://schemas.microsoft.com/office/powerpoint/2010/main" val="38244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376-2221-5E40-B213-7234A0AD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RCU balanced Tree: a[4] +=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BD893-8944-B444-BE60-4FDCB0077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31194"/>
            <a:ext cx="9753600" cy="4140200"/>
          </a:xfrm>
        </p:spPr>
      </p:pic>
    </p:spTree>
    <p:extLst>
      <p:ext uri="{BB962C8B-B14F-4D97-AF65-F5344CB8AC3E}">
        <p14:creationId xmlns:p14="http://schemas.microsoft.com/office/powerpoint/2010/main" val="752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163</Words>
  <Application>Microsoft Macintosh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Scalable Address Spaces Using RCU Balanced Trees</vt:lpstr>
      <vt:lpstr>Introduction</vt:lpstr>
      <vt:lpstr>Introduction</vt:lpstr>
      <vt:lpstr>RCU</vt:lpstr>
      <vt:lpstr>Hard to use RCU</vt:lpstr>
      <vt:lpstr>How to use RCU</vt:lpstr>
      <vt:lpstr>RCU balanced Tree</vt:lpstr>
      <vt:lpstr>RCU balanced Tree : a[1] += 0</vt:lpstr>
      <vt:lpstr>RCU balanced Tree: a[4] += 1</vt:lpstr>
      <vt:lpstr>RCU balanced Tree: a[7] += 0</vt:lpstr>
      <vt:lpstr>RCU balanced Tree</vt:lpstr>
      <vt:lpstr>Key observation</vt:lpstr>
      <vt:lpstr>3 step towards scalable address space</vt:lpstr>
      <vt:lpstr>Fault Locking</vt:lpstr>
      <vt:lpstr>Hybrid locking / RCU</vt:lpstr>
      <vt:lpstr>VMA Split Race</vt:lpstr>
      <vt:lpstr>Page Table Deallocation Race</vt:lpstr>
      <vt:lpstr>Page Table Fill Race</vt:lpstr>
      <vt:lpstr>Pure RCU</vt:lpstr>
      <vt:lpstr>Performance</vt:lpstr>
      <vt:lpstr>Performance</vt:lpstr>
      <vt:lpstr>Performance</vt:lpstr>
      <vt:lpstr>Performance</vt:lpstr>
      <vt:lpstr>Performance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Address Spaces Using RCU Balanced Trees</dc:title>
  <dc:creator>hobonline@163.com</dc:creator>
  <cp:lastModifiedBy>hobonline@163.com</cp:lastModifiedBy>
  <cp:revision>41</cp:revision>
  <dcterms:created xsi:type="dcterms:W3CDTF">2021-06-08T07:56:53Z</dcterms:created>
  <dcterms:modified xsi:type="dcterms:W3CDTF">2021-06-08T14:19:18Z</dcterms:modified>
</cp:coreProperties>
</file>