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196D-41EE-CA40-A2BB-399C228AB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7946F-DE97-8740-BD87-863718B7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C17B-AF21-ED4E-9CCA-4CF1B275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4CFB-CB0E-B842-9F6A-1965A883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7984-E464-724D-A78A-F38DACBD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7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D360-FB76-7B4A-9806-5AB7FA7C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2838A-6668-384E-B3F6-CA9AFD35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6406-423D-0D43-B2DE-D3CF8C6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48E2-35B4-BD43-9DFB-5C73C800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0858-48DC-5B48-B5DA-17EED82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27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C547E-21EF-B34C-9934-44FE026FE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21D8E-4624-E74D-A007-AEB9040C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0329-99FC-CE48-965C-43BAB759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C672-250C-EF4E-89DB-0CB1569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3A10-BA92-104F-8B3E-51A8FF9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538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7AF9-58E0-914B-9D79-5A30B16D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A7E9-F1AB-2441-8C0F-2FD46AE5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E071-1A10-514C-866E-BBCA1647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DA68-B30D-F048-B6BB-70F665EB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A164-F305-D645-BD9B-4AAEA8ED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73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8AD5-474C-984F-A1EB-BA7BF320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BA2B6-AF66-D64C-ACBD-DEE1B192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9A58-B120-5A45-9B82-6CB8E520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416E-BB93-A545-A2E7-6408AEA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B742-2AE1-0240-999A-73E8CD2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703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3BF0-9C56-E64B-8A52-AE144E2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E1E2-2829-DE43-8035-6BA47F47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BCE1-31F7-8546-A476-9E5E4F877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D737B-BA8C-9240-BA56-1CE7FA17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2666E-7D94-2240-AF60-F061F006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AD06-8A66-5845-B269-1D130A1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73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9A8-ABB0-3D40-A7FA-BA004DD5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D40-155E-C941-8257-5BD3FA0E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30DC-0D83-A34F-BE53-49D18CA1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37C1-7937-924D-A896-58566089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F0A5F-A6BB-384F-998A-76D11F7F5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CE165-E5A3-DB4E-A5BC-441C5C62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9A73E-2E71-9846-A5E7-40EAA827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DC3E2-941B-434B-9B0A-E0E9FC9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83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32E5-7BBB-284A-94FD-C55D74AD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54AD6-22A5-A145-93E9-DF869AD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0913-8B56-4A4C-BB50-7F71740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F9A28-CE03-9A45-B337-45769E80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61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E0CC7-9787-6840-9780-DEB706EF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978BA-757E-3C42-A42C-8053A44D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4FAED-5030-9247-AB8C-31B97FF8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94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0D31-5E01-E342-96C0-A8E3C598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D9B1-2FE8-0F4D-87F1-E81E6F2D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3A4EF-BE79-7A43-8F20-1C8BAA73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B266C-D1CF-4940-BF6E-348D81B0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0219-A3D9-4E4D-B288-A65FDAA3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67C-ED6A-914F-A888-5D383809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68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45A9-73A3-FD43-B381-28C38C57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E0731-C071-184E-A86B-C5EDA252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C764F-C8F8-1B49-941E-B7DCA6BC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97F1-1C80-4946-AD56-39BEE4F2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0922-4D3A-E649-AFB4-712995F8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AF744-DDEA-AE4E-B529-0DF7718B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73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A80E2-CD23-2F4F-AFDD-73D467F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8AAA-E2F0-494D-BAFA-A9B4D7B7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EBA5-5C4B-2242-AEE2-1D640B6E1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ED8BB-F2E7-1549-AFCF-C4FD22C6B0DF}" type="datetimeFigureOut">
              <a:rPr lang="en-CN" smtClean="0"/>
              <a:t>2021/6/12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F44E-120C-E548-997E-C9637DCD4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8EDC-3C59-C14E-8E63-AD15979F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A546-BB7D-A940-9437-6BA262AE5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46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6B6F-5351-494D-BD51-2A7046E7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Verifying Correctness of Concurrent Algorithms by TLA+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2BD1-F124-374D-97F1-9EC3BC985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康鸿博</a:t>
            </a:r>
            <a:r>
              <a:rPr lang="zh-CN" altLang="en-US" dirty="0"/>
              <a:t> </a:t>
            </a:r>
            <a:r>
              <a:rPr lang="en-US" altLang="zh-CN" dirty="0"/>
              <a:t>2020310795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956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1F9-F096-1947-B37A-9B48C1F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66B8-1D91-3040-B75F-FD19D65D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62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2FEB-D387-D94A-98DE-B50E75F3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Concurrent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4BE1-7C89-7F44-9B5F-CEED6200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Hard to understand</a:t>
            </a:r>
          </a:p>
          <a:p>
            <a:r>
              <a:rPr lang="en-CN" dirty="0"/>
              <a:t>Hard to implement</a:t>
            </a:r>
          </a:p>
          <a:p>
            <a:r>
              <a:rPr lang="en-CN" dirty="0"/>
              <a:t>Hard to verify</a:t>
            </a:r>
          </a:p>
          <a:p>
            <a:pPr lvl="1"/>
            <a:r>
              <a:rPr lang="en-CN" dirty="0"/>
              <a:t>Has to enumerate all possible execution sequence</a:t>
            </a:r>
          </a:p>
        </p:txBody>
      </p:sp>
    </p:spTree>
    <p:extLst>
      <p:ext uri="{BB962C8B-B14F-4D97-AF65-F5344CB8AC3E}">
        <p14:creationId xmlns:p14="http://schemas.microsoft.com/office/powerpoint/2010/main" val="116961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1D93-B15F-D840-840A-5050BF24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TLA+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19B6-8178-C349-935B-8CD00B9D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 specification language for concurrent algorithms</a:t>
            </a:r>
          </a:p>
          <a:p>
            <a:r>
              <a:rPr lang="en-CN" dirty="0"/>
              <a:t>Support model checker TLC</a:t>
            </a:r>
          </a:p>
          <a:p>
            <a:r>
              <a:rPr lang="en-CN" dirty="0"/>
              <a:t>Proposed by Leslie Lamport</a:t>
            </a:r>
          </a:p>
        </p:txBody>
      </p:sp>
    </p:spTree>
    <p:extLst>
      <p:ext uri="{BB962C8B-B14F-4D97-AF65-F5344CB8AC3E}">
        <p14:creationId xmlns:p14="http://schemas.microsoft.com/office/powerpoint/2010/main" val="82519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FB61-7BDD-7948-9255-E063CC4F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TLA+ specification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43E5-E9EB-9241-ACC8-7D14026A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Describe state machines</a:t>
            </a:r>
          </a:p>
          <a:p>
            <a:endParaRPr lang="en-CN" dirty="0"/>
          </a:p>
          <a:p>
            <a:r>
              <a:rPr lang="en-CN" dirty="0"/>
              <a:t>Invariants</a:t>
            </a:r>
          </a:p>
          <a:p>
            <a:r>
              <a:rPr lang="en-CN" dirty="0"/>
              <a:t>Initialization / Next</a:t>
            </a:r>
          </a:p>
          <a:p>
            <a:endParaRPr lang="en-CN" dirty="0"/>
          </a:p>
          <a:p>
            <a:r>
              <a:rPr lang="en-CN" dirty="0"/>
              <a:t>Model Checking</a:t>
            </a:r>
          </a:p>
          <a:p>
            <a:pPr lvl="1"/>
            <a:r>
              <a:rPr lang="en-US" dirty="0"/>
              <a:t>G</a:t>
            </a:r>
            <a:r>
              <a:rPr lang="en-CN" dirty="0"/>
              <a:t>ive counter examples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0954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8BED-947C-BD4C-BDCC-B41EC1DE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4783-8C08-E34C-8C50-B63C6992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Learn TLA+</a:t>
            </a:r>
          </a:p>
          <a:p>
            <a:endParaRPr lang="en-CN" dirty="0"/>
          </a:p>
          <a:p>
            <a:r>
              <a:rPr lang="en-CN" dirty="0"/>
              <a:t>Using TLA+ to verify the correctness of RCU</a:t>
            </a:r>
          </a:p>
          <a:p>
            <a:endParaRPr lang="en-CN" dirty="0"/>
          </a:p>
          <a:p>
            <a:r>
              <a:rPr lang="en-CN" dirty="0"/>
              <a:t>Using TLA+ to verify the correctness of Raft Leader Election</a:t>
            </a:r>
          </a:p>
        </p:txBody>
      </p:sp>
    </p:spTree>
    <p:extLst>
      <p:ext uri="{BB962C8B-B14F-4D97-AF65-F5344CB8AC3E}">
        <p14:creationId xmlns:p14="http://schemas.microsoft.com/office/powerpoint/2010/main" val="335246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F508-F50F-4043-B73A-45C3D844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Learn TLA+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DC35-2CFB-9C46-9F1E-63428898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 difficulties</a:t>
            </a:r>
          </a:p>
          <a:p>
            <a:pPr lvl="1"/>
            <a:r>
              <a:rPr lang="en-US" dirty="0"/>
              <a:t>Do not compose</a:t>
            </a:r>
          </a:p>
          <a:p>
            <a:pPr lvl="1"/>
            <a:r>
              <a:rPr lang="en-US" dirty="0"/>
              <a:t>UNCHANGED &lt;&lt;**&gt;&gt;</a:t>
            </a:r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0957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643-2D98-CE4A-9D51-56DC5FF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Verify the Correctness of RCU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EFF7-7AA8-614D-A070-8D796668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 difficulty of RCU: How to recycle objects</a:t>
            </a:r>
          </a:p>
          <a:p>
            <a:pPr marL="0" indent="0">
              <a:buNone/>
            </a:pPr>
            <a:endParaRPr lang="en-CN" dirty="0"/>
          </a:p>
          <a:p>
            <a:r>
              <a:rPr lang="en-CN" dirty="0"/>
              <a:t>RCU by disabling preemption</a:t>
            </a:r>
          </a:p>
          <a:p>
            <a:pPr lvl="1"/>
            <a:r>
              <a:rPr lang="en-CN" dirty="0"/>
              <a:t>Updates are done in 3 steps</a:t>
            </a:r>
          </a:p>
          <a:p>
            <a:pPr lvl="2"/>
            <a:r>
              <a:rPr lang="en-CN" dirty="0"/>
              <a:t>Update the value with a write lock</a:t>
            </a:r>
          </a:p>
          <a:p>
            <a:pPr lvl="2"/>
            <a:r>
              <a:rPr lang="en-CN" dirty="0"/>
              <a:t>Release the lock, and schedule this task on any core once</a:t>
            </a:r>
          </a:p>
          <a:p>
            <a:pPr lvl="2"/>
            <a:r>
              <a:rPr lang="en-CN" dirty="0"/>
              <a:t>Recycle the removed object</a:t>
            </a:r>
          </a:p>
          <a:p>
            <a:pPr lvl="1"/>
            <a:r>
              <a:rPr lang="en-CN" dirty="0"/>
              <a:t>Turn off preemption when reading</a:t>
            </a:r>
          </a:p>
        </p:txBody>
      </p:sp>
    </p:spTree>
    <p:extLst>
      <p:ext uri="{BB962C8B-B14F-4D97-AF65-F5344CB8AC3E}">
        <p14:creationId xmlns:p14="http://schemas.microsoft.com/office/powerpoint/2010/main" val="231296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FD4E-CB64-8045-A5BA-C7837900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6D01-0D32-AF49-9A00-A9949E56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2292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6CDC-46AC-D249-BDEA-2F2D184F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Verifying the Correctness of Raft Leader 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FBFC-66BE-0842-A30D-7AFF232D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Main difficulty of Raft</a:t>
            </a:r>
          </a:p>
          <a:p>
            <a:pPr lvl="1"/>
            <a:r>
              <a:rPr lang="en-CN" dirty="0"/>
              <a:t>Details not clearly specified</a:t>
            </a:r>
          </a:p>
          <a:p>
            <a:pPr lvl="1"/>
            <a:r>
              <a:rPr lang="en-US" dirty="0"/>
              <a:t>D</a:t>
            </a:r>
            <a:r>
              <a:rPr lang="en-CN" dirty="0"/>
              <a:t>ifferent implementations</a:t>
            </a:r>
          </a:p>
          <a:p>
            <a:pPr lvl="1"/>
            <a:r>
              <a:rPr lang="en-US" dirty="0"/>
              <a:t>H</a:t>
            </a:r>
            <a:r>
              <a:rPr lang="en-CN" dirty="0"/>
              <a:t>ard to debug</a:t>
            </a:r>
          </a:p>
          <a:p>
            <a:pPr lvl="1"/>
            <a:r>
              <a:rPr lang="en-CN" dirty="0"/>
              <a:t>Timeout</a:t>
            </a:r>
          </a:p>
          <a:p>
            <a:pPr lvl="1"/>
            <a:r>
              <a:rPr lang="en-CN" dirty="0"/>
              <a:t>Crash</a:t>
            </a:r>
          </a:p>
          <a:p>
            <a:pPr lvl="1"/>
            <a:endParaRPr lang="en-CN" dirty="0"/>
          </a:p>
          <a:p>
            <a:r>
              <a:rPr lang="en-CN" dirty="0"/>
              <a:t>Leader Election</a:t>
            </a:r>
          </a:p>
          <a:p>
            <a:pPr lvl="1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CB334-DF36-3444-9449-8136C5CB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096" y="3315605"/>
            <a:ext cx="6739704" cy="28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175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Verifying Correctness of Concurrent Algorithms by TLA+</vt:lpstr>
      <vt:lpstr>Concurrent Algorithms</vt:lpstr>
      <vt:lpstr>TLA+</vt:lpstr>
      <vt:lpstr>TLA+ specification language</vt:lpstr>
      <vt:lpstr>Work</vt:lpstr>
      <vt:lpstr>Learn TLA+</vt:lpstr>
      <vt:lpstr>Verify the Correctness of RCU</vt:lpstr>
      <vt:lpstr>Demo</vt:lpstr>
      <vt:lpstr>Verifying the Correctness of Raft Leader Election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Correctness of Concurrent Algorithms by TLA+</dc:title>
  <dc:creator>hobonline@163.com</dc:creator>
  <cp:lastModifiedBy>hobonline@163.com</cp:lastModifiedBy>
  <cp:revision>10</cp:revision>
  <dcterms:created xsi:type="dcterms:W3CDTF">2021-06-12T03:54:47Z</dcterms:created>
  <dcterms:modified xsi:type="dcterms:W3CDTF">2021-06-12T05:07:37Z</dcterms:modified>
</cp:coreProperties>
</file>