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91" r:id="rId4"/>
    <p:sldId id="292" r:id="rId5"/>
    <p:sldId id="283" r:id="rId6"/>
    <p:sldId id="293" r:id="rId7"/>
    <p:sldId id="294" r:id="rId8"/>
    <p:sldId id="295" r:id="rId9"/>
    <p:sldId id="284" r:id="rId10"/>
    <p:sldId id="296" r:id="rId11"/>
    <p:sldId id="297" r:id="rId12"/>
    <p:sldId id="298" r:id="rId13"/>
    <p:sldId id="299" r:id="rId14"/>
    <p:sldId id="301" r:id="rId15"/>
    <p:sldId id="302" r:id="rId16"/>
    <p:sldId id="285" r:id="rId17"/>
    <p:sldId id="300" r:id="rId18"/>
    <p:sldId id="303" r:id="rId19"/>
    <p:sldId id="304" r:id="rId2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3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88FDD-9C0B-1B48-86B9-D351D62B25B6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AE6E4-E76B-1C4C-8531-3E57459026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28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AE6E4-E76B-1C4C-8531-3E5745902650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682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A91A-272E-C948-B7C9-BCA4D5A72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F537E-E12A-D944-9ACA-9CE5576BE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C8F3E-7058-0F4D-988A-EC72B125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26A6-AB21-6543-B220-D5EB86B8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F8B21-4278-F44F-9A0C-95B03C46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745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5FC7-AA5B-3449-AC9E-15560AB4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4E402-5F54-4D46-8D93-595BEF86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27050-3063-6B41-9A64-C94E4ACB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3B7D-D800-AB41-A725-508FA3A5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9D51-502E-804E-AC6F-F19C47F4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405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4ED49-2772-0746-8331-3A88BADA9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95D40-D1C0-804E-B861-2FA0374A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3E080-48B0-2644-A05A-8A103EE9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BF72A-E7D0-534F-8E3D-8E2D206C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55A5-6FCE-7844-8682-212C1A29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781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0C79-29C0-9F41-8ED5-D2BAB91A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B16F-F3AB-834C-92F2-B1840E2F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3A41E-46EA-BD40-8E1D-491D2BA7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284BF-CA88-8E4C-8043-9FC3F3D7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AAA33-246C-5249-A6F2-CC8C9222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35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6945-1167-9047-B172-DAA6BF7C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902-FCCB-B64F-B47F-AFA3C588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BF676-FF82-9347-BEEF-96AD1A15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B74A-6F3C-874B-9999-B3BE75A9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67934-21AD-7940-A91B-F2535632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421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22A8-8F2D-CF48-A8C2-5BB300D9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EBF6-B057-C049-A803-A300F107B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A243B-49AC-CA45-89C2-0CFA98480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FCE78-9A6A-934B-93F7-6531FF1E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07587-AF1F-A94F-B557-57D3D1A3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DCBE6-F9C1-8C40-BBDE-47A934C8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166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BB11-D460-C240-97F4-0A4C1AEC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D10F7-E741-8F4C-A507-00EC189E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A7354-D1DD-794A-A396-C0575CC63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7F346-E160-364B-81BF-6D4639634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14E21-4D6D-8940-90B3-88F21FBE5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92253-43E9-A343-8A44-148FC40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0D5E5-B922-DF45-AE32-03F66A30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8D831-D499-F64A-92B0-F9503FF2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871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05E7-D979-AE4E-83B2-CE21FAAF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E28D6-DB49-0B42-AA2F-11AA0865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62274-3F85-2A4E-B103-D1AB284E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18601-406E-7E46-A133-519343BE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58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325C8-3C05-744D-BDB3-CB25B785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0545F-65D0-524D-99AC-5566D239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5C2B7-8A5F-A640-8951-90B3A9C6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90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7882-C88B-DE48-B6A2-94ABFCB3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E5FE-7153-C446-9631-3F7E6C3F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94A71-2523-6F4C-AC05-3CB1A5243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09ED5-468B-694E-9709-9A034CC3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91F4-1BC5-BA42-B6E5-D2B59CEB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F9286-F18D-C847-9A02-AB33DB1F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895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675B-65BD-CD4A-8B42-31C24965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56D19-A230-3D4D-A361-EB99ABE0E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17E5B-0450-AF45-9A48-282F3AE9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B48FE-DEE6-2141-B648-C12E3D7A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8845-9028-9147-AFC4-D791A7D5DA7A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1BDE-4F01-874B-BD5E-88AC2053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E8FAF-6CA0-E44E-9756-2B866A78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837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0B194-B66E-8D45-A512-C59B7855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683ED-DB4D-254D-AEA4-E2B6EE61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962A6-C32B-4943-A445-228834E2B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8845-9028-9147-AFC4-D791A7D5DA7A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99B49-8965-3843-93ED-E2A3F9267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82F6D-302F-F64C-9202-2F76986DE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EBDF-D582-2B46-A456-3D5C5EFDD2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62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A3DC-4FD2-2145-AE40-540C522B8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Logic of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275D-2765-B046-8DA4-5900FBE35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康鸿博</a:t>
            </a:r>
          </a:p>
          <a:p>
            <a:r>
              <a:rPr lang="en-US" altLang="zh-CN" dirty="0"/>
              <a:t>2020310795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0204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6760-0D45-4342-8663-94D45ED3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D5EF9-92B8-984E-8133-9C3C980E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AB7C3-8B24-384E-A9CA-0ED87196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08500"/>
            <a:ext cx="10871200" cy="234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B6FE79-ADC1-8E43-A803-52C397BB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824" y="36925"/>
            <a:ext cx="8626351" cy="462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5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6760-0D45-4342-8663-94D45ED3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D5EF9-92B8-984E-8133-9C3C980E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AB7C3-8B24-384E-A9CA-0ED87196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133"/>
            <a:ext cx="10871200" cy="2349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83ADC-5767-7743-8B41-D35F61DF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7" y="3085290"/>
            <a:ext cx="11210306" cy="262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4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EE67-F0BF-2E49-B6F0-44B71C08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77AB-FA4A-3F42-AF2E-C229130B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41A4B-6228-1B40-8B11-0B9C1522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10515599" cy="996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1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EE67-F0BF-2E49-B6F0-44B71C08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77AB-FA4A-3F42-AF2E-C229130B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41A4B-6228-1B40-8B11-0B9C1522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-5217719"/>
            <a:ext cx="10515599" cy="9969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D4C3D-6DBB-494F-8580-323BBD61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4959907"/>
            <a:ext cx="9423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9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A5BD-ED4B-C645-8A46-2E829453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Removing the 4th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41BA-2616-B34A-9682-4A600B13A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1791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A5BD-ED4B-C645-8A46-2E829453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Removing the 4th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41BA-2616-B34A-9682-4A600B13A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B doesn’t exist</a:t>
            </a:r>
          </a:p>
        </p:txBody>
      </p:sp>
    </p:spTree>
    <p:extLst>
      <p:ext uri="{BB962C8B-B14F-4D97-AF65-F5344CB8AC3E}">
        <p14:creationId xmlns:p14="http://schemas.microsoft.com/office/powerpoint/2010/main" val="3895213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9E2B-B6B4-9042-9338-9E4E92FD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Andrew Secure RPC Handshake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5400C-1554-C54A-981D-2F0DFA67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1600365"/>
            <a:ext cx="104521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3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2F5F-5A97-384E-B452-3080A5BD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2439A-ACF1-4347-B740-E98B933D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3840122"/>
            <a:ext cx="9105900" cy="19939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79AF322-1A1A-0E46-A90C-6CF00095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987BC-2081-B240-9BBC-6D272598E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" y="354065"/>
            <a:ext cx="104521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6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2F5F-5A97-384E-B452-3080A5BD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79AF322-1A1A-0E46-A90C-6CF00095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987BC-2081-B240-9BBC-6D272598E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" y="354065"/>
            <a:ext cx="10452100" cy="292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0A0734-A920-3C4A-B0C8-7205F66DC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700" y="3410002"/>
            <a:ext cx="5308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5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35E4-1E5B-2D49-828C-FBADB9DA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Replay Attack on the 4th message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012A4-9E2D-D947-8B80-92A10C2D0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121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3FEB-78F7-BD4D-A10B-5574EA3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6777F-2289-7B44-9190-F570683B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</a:t>
            </a:r>
            <a:r>
              <a:rPr lang="en-CN" dirty="0"/>
              <a:t>s hard to design a authentication protocol that’s</a:t>
            </a:r>
          </a:p>
          <a:p>
            <a:pPr lvl="1"/>
            <a:r>
              <a:rPr lang="en-US" dirty="0"/>
              <a:t>S</a:t>
            </a:r>
            <a:r>
              <a:rPr lang="en-CN" dirty="0"/>
              <a:t>uccinct</a:t>
            </a:r>
          </a:p>
          <a:p>
            <a:pPr lvl="1"/>
            <a:r>
              <a:rPr lang="en-CN" dirty="0"/>
              <a:t>Safe</a:t>
            </a:r>
          </a:p>
          <a:p>
            <a:endParaRPr lang="en-CN" dirty="0"/>
          </a:p>
          <a:p>
            <a:r>
              <a:rPr lang="en-CN" dirty="0"/>
              <a:t>Attack</a:t>
            </a:r>
          </a:p>
          <a:p>
            <a:pPr lvl="1"/>
            <a:r>
              <a:rPr lang="en-CN" dirty="0"/>
              <a:t>Man-in-the-middle Attack</a:t>
            </a:r>
          </a:p>
          <a:p>
            <a:pPr lvl="1"/>
            <a:r>
              <a:rPr lang="en-CN" dirty="0"/>
              <a:t>Replay Attack</a:t>
            </a:r>
          </a:p>
          <a:p>
            <a:endParaRPr lang="en-CN" dirty="0"/>
          </a:p>
          <a:p>
            <a:r>
              <a:rPr lang="en-US" dirty="0"/>
              <a:t>We want “white list” instead of a “black list” correctness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2864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71D3-9EB6-B84D-B44B-0022D530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How to Model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3651D-C457-CE43-9EDF-CD8A0DBDF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Principals, keys, formulas (statements)</a:t>
            </a:r>
          </a:p>
          <a:p>
            <a:endParaRPr lang="en-CN" dirty="0"/>
          </a:p>
          <a:p>
            <a:r>
              <a:rPr lang="en-CN" dirty="0"/>
              <a:t>P believes X</a:t>
            </a:r>
          </a:p>
          <a:p>
            <a:r>
              <a:rPr lang="en-CN" dirty="0"/>
              <a:t>P sees X</a:t>
            </a:r>
          </a:p>
          <a:p>
            <a:r>
              <a:rPr lang="en-CN" dirty="0"/>
              <a:t>P said X</a:t>
            </a:r>
          </a:p>
          <a:p>
            <a:r>
              <a:rPr lang="en-CN" dirty="0"/>
              <a:t>P controls X</a:t>
            </a:r>
          </a:p>
          <a:p>
            <a:r>
              <a:rPr lang="en-CN" dirty="0"/>
              <a:t>P </a:t>
            </a:r>
            <a:r>
              <a:rPr lang="en-CN" dirty="0">
                <a:sym typeface="Wingdings" pitchFamily="2" charset="2"/>
              </a:rPr>
              <a:t></a:t>
            </a:r>
            <a:r>
              <a:rPr lang="en-CN" dirty="0"/>
              <a:t>K</a:t>
            </a:r>
            <a:r>
              <a:rPr lang="en-CN" dirty="0">
                <a:sym typeface="Wingdings" pitchFamily="2" charset="2"/>
              </a:rPr>
              <a:t> Q                      P &lt;</a:t>
            </a:r>
          </a:p>
          <a:p>
            <a:r>
              <a:rPr lang="en-CN" dirty="0">
                <a:sym typeface="Wingdings" pitchFamily="2" charset="2"/>
              </a:rPr>
              <a:t>|-K-&gt; P</a:t>
            </a:r>
          </a:p>
          <a:p>
            <a:r>
              <a:rPr lang="en-CN" dirty="0">
                <a:sym typeface="Wingdings" pitchFamily="2" charset="2"/>
              </a:rPr>
              <a:t>{X}</a:t>
            </a:r>
            <a:r>
              <a:rPr lang="en-CN" baseline="-25000" dirty="0">
                <a:sym typeface="Wingdings" pitchFamily="2" charset="2"/>
              </a:rPr>
              <a:t>K</a:t>
            </a:r>
            <a:r>
              <a:rPr lang="en-CN" dirty="0">
                <a:sym typeface="Wingdings" pitchFamily="2" charset="2"/>
              </a:rPr>
              <a:t>                 </a:t>
            </a:r>
            <a:r>
              <a:rPr lang="en-CN" dirty="0"/>
              <a:t>&lt;X&gt;</a:t>
            </a:r>
            <a:r>
              <a:rPr lang="en-CN" baseline="-25000" dirty="0"/>
              <a:t>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FA6ED-364B-A146-B8D9-9AF9472A3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9" t="-7368" r="12877"/>
          <a:stretch/>
        </p:blipFill>
        <p:spPr>
          <a:xfrm>
            <a:off x="4738254" y="4393870"/>
            <a:ext cx="1211283" cy="62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5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3903-96A4-8A4C-A1CB-F3087BFC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How to Model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42CC1-623C-5144-B4AF-57235124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CN" dirty="0"/>
              <a:t>resh(X)</a:t>
            </a:r>
          </a:p>
        </p:txBody>
      </p:sp>
    </p:spTree>
    <p:extLst>
      <p:ext uri="{BB962C8B-B14F-4D97-AF65-F5344CB8AC3E}">
        <p14:creationId xmlns:p14="http://schemas.microsoft.com/office/powerpoint/2010/main" val="360311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EA9B-A8E3-A442-BCD2-2EF3EF6F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Logical Postulates - Said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D09DD2-84E0-3942-AD3D-FD235F8F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356" y="1773816"/>
            <a:ext cx="6871287" cy="1292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26994-FC98-F14B-A5D9-CD390050A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56" y="3359867"/>
            <a:ext cx="6871288" cy="1371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51ABB8-9CB0-3A4F-913A-5A3FFA09A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356" y="5024561"/>
            <a:ext cx="687128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5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EA9B-A8E3-A442-BCD2-2EF3EF6F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Logical Postulates - Believe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6E89BA-7CFB-EA46-9BAF-4537EB8B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2493818"/>
            <a:ext cx="9793243" cy="15193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1F9B45-FB41-F045-A514-82D491558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4505115"/>
            <a:ext cx="9766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4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787A-6F32-8844-A204-50673D32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Logical Postulates - Compose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9DCD0-6EF6-D94F-8AC5-267677C8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6" y="1825625"/>
            <a:ext cx="10141527" cy="1829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B26BE-1E3A-4D44-A32A-A0D37517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49" y="4117687"/>
            <a:ext cx="5295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4A9F-3D66-BC43-8242-3837C2B3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Formalization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1EDEE-954B-ED46-9A31-C6A83557E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0" y="2420835"/>
            <a:ext cx="36068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A641F-E36B-D841-A49D-C2A95C390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3892345"/>
            <a:ext cx="3632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2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1B7A-34C2-8D48-830B-8FDF58D5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Kerberos Protocol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655B0-3630-164A-AE62-FA6C7D9A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D23CE-CFD6-7443-B006-99982C572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24" y="1690688"/>
            <a:ext cx="8626351" cy="462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4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129</Words>
  <Application>Microsoft Macintosh PowerPoint</Application>
  <PresentationFormat>Widescreen</PresentationFormat>
  <Paragraphs>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 Logic of Authentication</vt:lpstr>
      <vt:lpstr>Introduction</vt:lpstr>
      <vt:lpstr>How to Model Protocols</vt:lpstr>
      <vt:lpstr>How to Model Protocols</vt:lpstr>
      <vt:lpstr>Logical Postulates - Said</vt:lpstr>
      <vt:lpstr>Logical Postulates - Believe</vt:lpstr>
      <vt:lpstr>Logical Postulates - Compose</vt:lpstr>
      <vt:lpstr>Formalization</vt:lpstr>
      <vt:lpstr>Kerberos Protocol</vt:lpstr>
      <vt:lpstr>PowerPoint Presentation</vt:lpstr>
      <vt:lpstr>PowerPoint Presentation</vt:lpstr>
      <vt:lpstr>PowerPoint Presentation</vt:lpstr>
      <vt:lpstr>PowerPoint Presentation</vt:lpstr>
      <vt:lpstr>Removing the 4th message</vt:lpstr>
      <vt:lpstr>Removing the 4th message</vt:lpstr>
      <vt:lpstr>Andrew Secure RPC Handshake</vt:lpstr>
      <vt:lpstr>PowerPoint Presentation</vt:lpstr>
      <vt:lpstr>PowerPoint Presentation</vt:lpstr>
      <vt:lpstr>Replay Attack on the 4th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Address Spaces Using RCU Balanced Trees</dc:title>
  <dc:creator>hobonline@163.com</dc:creator>
  <cp:lastModifiedBy>hobonline@163.com</cp:lastModifiedBy>
  <cp:revision>63</cp:revision>
  <dcterms:created xsi:type="dcterms:W3CDTF">2021-06-08T07:56:53Z</dcterms:created>
  <dcterms:modified xsi:type="dcterms:W3CDTF">2021-06-12T12:19:42Z</dcterms:modified>
</cp:coreProperties>
</file>