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6" r:id="rId9"/>
    <p:sldId id="264" r:id="rId10"/>
    <p:sldId id="265" r:id="rId11"/>
    <p:sldId id="267" r:id="rId12"/>
    <p:sldId id="269" r:id="rId13"/>
    <p:sldId id="270" r:id="rId14"/>
    <p:sldId id="271" r:id="rId15"/>
    <p:sldId id="273" r:id="rId16"/>
    <p:sldId id="272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zione" id="{B24FC2A8-1A64-4929-9917-B43424E6A6D8}">
          <p14:sldIdLst>
            <p14:sldId id="256"/>
            <p14:sldId id="257"/>
          </p14:sldIdLst>
        </p14:section>
        <p14:section name="Pagine Inizializzazione" id="{F2D8B1B7-941B-439E-A58F-5A232EDDC3A0}">
          <p14:sldIdLst>
            <p14:sldId id="261"/>
            <p14:sldId id="258"/>
            <p14:sldId id="259"/>
            <p14:sldId id="260"/>
          </p14:sldIdLst>
        </p14:section>
        <p14:section name="Sicurezza" id="{741D3454-BD48-44E6-AA08-98FFBC1B8503}">
          <p14:sldIdLst>
            <p14:sldId id="262"/>
          </p14:sldIdLst>
        </p14:section>
        <p14:section name="Viste Comuni" id="{04F33F85-2D40-4500-973B-E16445BA2D85}">
          <p14:sldIdLst>
            <p14:sldId id="266"/>
            <p14:sldId id="264"/>
            <p14:sldId id="265"/>
          </p14:sldIdLst>
        </p14:section>
        <p14:section name="Viste Customer" id="{B9691830-B7AE-41E5-B1CA-5114C11B96C6}">
          <p14:sldIdLst>
            <p14:sldId id="267"/>
            <p14:sldId id="269"/>
            <p14:sldId id="270"/>
          </p14:sldIdLst>
        </p14:section>
        <p14:section name="Viste Vendor" id="{B5534F48-3955-4444-8395-C277EDF676AA}">
          <p14:sldIdLst>
            <p14:sldId id="271"/>
            <p14:sldId id="273"/>
            <p14:sldId id="272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3640"/>
    <a:srgbClr val="E7D389"/>
    <a:srgbClr val="E6D2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B6C56A-1959-4B42-9BEE-03174FD092A9}" v="237" dt="2024-05-16T06:29:39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zo Bellotta" userId="e51e8f5264294de1" providerId="LiveId" clId="{38B6C56A-1959-4B42-9BEE-03174FD092A9}"/>
    <pc:docChg chg="undo redo custSel addSld delSld modSld sldOrd modMainMaster addSection delSection modSection">
      <pc:chgData name="Lorenzo Bellotta" userId="e51e8f5264294de1" providerId="LiveId" clId="{38B6C56A-1959-4B42-9BEE-03174FD092A9}" dt="2024-05-16T01:22:11.163" v="2562" actId="14861"/>
      <pc:docMkLst>
        <pc:docMk/>
      </pc:docMkLst>
      <pc:sldChg chg="addSp delSp modSp new del mod setBg addAnim delAnim setClrOvrMap">
        <pc:chgData name="Lorenzo Bellotta" userId="e51e8f5264294de1" providerId="LiveId" clId="{38B6C56A-1959-4B42-9BEE-03174FD092A9}" dt="2024-05-15T23:22:00.336" v="52" actId="47"/>
        <pc:sldMkLst>
          <pc:docMk/>
          <pc:sldMk cId="1565264785" sldId="256"/>
        </pc:sldMkLst>
        <pc:spChg chg="del mod">
          <ac:chgData name="Lorenzo Bellotta" userId="e51e8f5264294de1" providerId="LiveId" clId="{38B6C56A-1959-4B42-9BEE-03174FD092A9}" dt="2024-05-15T23:21:57.046" v="48" actId="478"/>
          <ac:spMkLst>
            <pc:docMk/>
            <pc:sldMk cId="1565264785" sldId="256"/>
            <ac:spMk id="2" creationId="{DD610D81-A5B0-B3AC-EDC5-CD920D153308}"/>
          </ac:spMkLst>
        </pc:spChg>
        <pc:spChg chg="del mod">
          <ac:chgData name="Lorenzo Bellotta" userId="e51e8f5264294de1" providerId="LiveId" clId="{38B6C56A-1959-4B42-9BEE-03174FD092A9}" dt="2024-05-15T23:21:59.021" v="51" actId="478"/>
          <ac:spMkLst>
            <pc:docMk/>
            <pc:sldMk cId="1565264785" sldId="256"/>
            <ac:spMk id="3" creationId="{069A8250-8A86-99F8-33AA-B3A927A0C8B0}"/>
          </ac:spMkLst>
        </pc:spChg>
        <pc:spChg chg="add mod">
          <ac:chgData name="Lorenzo Bellotta" userId="e51e8f5264294de1" providerId="LiveId" clId="{38B6C56A-1959-4B42-9BEE-03174FD092A9}" dt="2024-05-15T23:21:57.046" v="48" actId="478"/>
          <ac:spMkLst>
            <pc:docMk/>
            <pc:sldMk cId="1565264785" sldId="256"/>
            <ac:spMk id="5" creationId="{E99F07AD-B32E-F072-AD08-8B805D0C4AFC}"/>
          </ac:spMkLst>
        </pc:spChg>
        <pc:spChg chg="add mod">
          <ac:chgData name="Lorenzo Bellotta" userId="e51e8f5264294de1" providerId="LiveId" clId="{38B6C56A-1959-4B42-9BEE-03174FD092A9}" dt="2024-05-15T23:21:59.021" v="51" actId="478"/>
          <ac:spMkLst>
            <pc:docMk/>
            <pc:sldMk cId="1565264785" sldId="256"/>
            <ac:spMk id="7" creationId="{F65607A5-0CB7-8C50-4EB5-3009A07688BC}"/>
          </ac:spMkLst>
        </pc:spChg>
        <pc:spChg chg="add">
          <ac:chgData name="Lorenzo Bellotta" userId="e51e8f5264294de1" providerId="LiveId" clId="{38B6C56A-1959-4B42-9BEE-03174FD092A9}" dt="2024-05-15T23:21:40.973" v="38" actId="26606"/>
          <ac:spMkLst>
            <pc:docMk/>
            <pc:sldMk cId="1565264785" sldId="256"/>
            <ac:spMk id="1028" creationId="{71B2258F-86CA-4D4D-8270-BC05FCDEBFB3}"/>
          </ac:spMkLst>
        </pc:spChg>
        <pc:spChg chg="add del">
          <ac:chgData name="Lorenzo Bellotta" userId="e51e8f5264294de1" providerId="LiveId" clId="{38B6C56A-1959-4B42-9BEE-03174FD092A9}" dt="2024-05-15T23:21:34.729" v="35" actId="26606"/>
          <ac:spMkLst>
            <pc:docMk/>
            <pc:sldMk cId="1565264785" sldId="256"/>
            <ac:spMk id="1031" creationId="{71B2258F-86CA-4D4D-8270-BC05FCDEBFB3}"/>
          </ac:spMkLst>
        </pc:spChg>
        <pc:spChg chg="add del">
          <ac:chgData name="Lorenzo Bellotta" userId="e51e8f5264294de1" providerId="LiveId" clId="{38B6C56A-1959-4B42-9BEE-03174FD092A9}" dt="2024-05-15T23:21:38.586" v="37" actId="26606"/>
          <ac:spMkLst>
            <pc:docMk/>
            <pc:sldMk cId="1565264785" sldId="256"/>
            <ac:spMk id="1033" creationId="{9F6380B4-6A1C-481E-8408-B4E6C75B9B81}"/>
          </ac:spMkLst>
        </pc:spChg>
        <pc:spChg chg="add del">
          <ac:chgData name="Lorenzo Bellotta" userId="e51e8f5264294de1" providerId="LiveId" clId="{38B6C56A-1959-4B42-9BEE-03174FD092A9}" dt="2024-05-15T23:21:38.586" v="37" actId="26606"/>
          <ac:spMkLst>
            <pc:docMk/>
            <pc:sldMk cId="1565264785" sldId="256"/>
            <ac:spMk id="1034" creationId="{657F69E0-C4B0-4BEC-A689-4F8D877F05D4}"/>
          </ac:spMkLst>
        </pc:spChg>
        <pc:picChg chg="add del mod ord">
          <ac:chgData name="Lorenzo Bellotta" userId="e51e8f5264294de1" providerId="LiveId" clId="{38B6C56A-1959-4B42-9BEE-03174FD092A9}" dt="2024-05-15T23:21:53.950" v="47" actId="478"/>
          <ac:picMkLst>
            <pc:docMk/>
            <pc:sldMk cId="1565264785" sldId="256"/>
            <ac:picMk id="1026" creationId="{A2795407-9864-DD7B-4070-998A3E36A1FE}"/>
          </ac:picMkLst>
        </pc:picChg>
      </pc:sldChg>
      <pc:sldChg chg="addSp delSp modSp add mod modTransition">
        <pc:chgData name="Lorenzo Bellotta" userId="e51e8f5264294de1" providerId="LiveId" clId="{38B6C56A-1959-4B42-9BEE-03174FD092A9}" dt="2024-05-16T00:58:47.404" v="2195"/>
        <pc:sldMkLst>
          <pc:docMk/>
          <pc:sldMk cId="3560753290" sldId="256"/>
        </pc:sldMkLst>
        <pc:spChg chg="mod">
          <ac:chgData name="Lorenzo Bellotta" userId="e51e8f5264294de1" providerId="LiveId" clId="{38B6C56A-1959-4B42-9BEE-03174FD092A9}" dt="2024-05-15T23:28:47.038" v="120" actId="1076"/>
          <ac:spMkLst>
            <pc:docMk/>
            <pc:sldMk cId="3560753290" sldId="256"/>
            <ac:spMk id="2" creationId="{8BF39A78-F3D0-6086-D548-547B012A679E}"/>
          </ac:spMkLst>
        </pc:spChg>
        <pc:spChg chg="mod">
          <ac:chgData name="Lorenzo Bellotta" userId="e51e8f5264294de1" providerId="LiveId" clId="{38B6C56A-1959-4B42-9BEE-03174FD092A9}" dt="2024-05-15T23:28:47.038" v="120" actId="1076"/>
          <ac:spMkLst>
            <pc:docMk/>
            <pc:sldMk cId="3560753290" sldId="256"/>
            <ac:spMk id="3" creationId="{12B2D761-B992-3AF2-786E-F9C0B4134E7B}"/>
          </ac:spMkLst>
        </pc:spChg>
        <pc:spChg chg="mod">
          <ac:chgData name="Lorenzo Bellotta" userId="e51e8f5264294de1" providerId="LiveId" clId="{38B6C56A-1959-4B42-9BEE-03174FD092A9}" dt="2024-05-15T23:28:47.038" v="120" actId="1076"/>
          <ac:spMkLst>
            <pc:docMk/>
            <pc:sldMk cId="3560753290" sldId="256"/>
            <ac:spMk id="4" creationId="{4F8E3588-AFF4-3C7B-F0EB-FE16EEF34BFE}"/>
          </ac:spMkLst>
        </pc:spChg>
        <pc:spChg chg="add del mod topLvl">
          <ac:chgData name="Lorenzo Bellotta" userId="e51e8f5264294de1" providerId="LiveId" clId="{38B6C56A-1959-4B42-9BEE-03174FD092A9}" dt="2024-05-16T00:46:19.058" v="1858" actId="478"/>
          <ac:spMkLst>
            <pc:docMk/>
            <pc:sldMk cId="3560753290" sldId="256"/>
            <ac:spMk id="7" creationId="{1DA66DE4-A4E8-A5A2-A38B-11C3CE92F4FF}"/>
          </ac:spMkLst>
        </pc:spChg>
        <pc:spChg chg="add del mod topLvl">
          <ac:chgData name="Lorenzo Bellotta" userId="e51e8f5264294de1" providerId="LiveId" clId="{38B6C56A-1959-4B42-9BEE-03174FD092A9}" dt="2024-05-15T23:25:14.892" v="81" actId="478"/>
          <ac:spMkLst>
            <pc:docMk/>
            <pc:sldMk cId="3560753290" sldId="256"/>
            <ac:spMk id="8" creationId="{28C32078-DAA4-AECC-45B1-812FD05AA018}"/>
          </ac:spMkLst>
        </pc:spChg>
        <pc:grpChg chg="add del mod ord">
          <ac:chgData name="Lorenzo Bellotta" userId="e51e8f5264294de1" providerId="LiveId" clId="{38B6C56A-1959-4B42-9BEE-03174FD092A9}" dt="2024-05-15T23:25:14.892" v="81" actId="478"/>
          <ac:grpSpMkLst>
            <pc:docMk/>
            <pc:sldMk cId="3560753290" sldId="256"/>
            <ac:grpSpMk id="10" creationId="{01C3FB2E-DE46-15FE-2DFD-0E5959882F30}"/>
          </ac:grpSpMkLst>
        </pc:grpChg>
        <pc:picChg chg="add del mod">
          <ac:chgData name="Lorenzo Bellotta" userId="e51e8f5264294de1" providerId="LiveId" clId="{38B6C56A-1959-4B42-9BEE-03174FD092A9}" dt="2024-05-15T23:25:08.477" v="79" actId="478"/>
          <ac:picMkLst>
            <pc:docMk/>
            <pc:sldMk cId="3560753290" sldId="256"/>
            <ac:picMk id="6" creationId="{1B27A29A-32B7-E255-DBA1-4DE74D8177B4}"/>
          </ac:picMkLst>
        </pc:picChg>
        <pc:picChg chg="add del mod">
          <ac:chgData name="Lorenzo Bellotta" userId="e51e8f5264294de1" providerId="LiveId" clId="{38B6C56A-1959-4B42-9BEE-03174FD092A9}" dt="2024-05-15T23:27:30.433" v="100" actId="478"/>
          <ac:picMkLst>
            <pc:docMk/>
            <pc:sldMk cId="3560753290" sldId="256"/>
            <ac:picMk id="12" creationId="{D1086598-BA55-2CB7-24AE-564ABEF29C82}"/>
          </ac:picMkLst>
        </pc:picChg>
        <pc:picChg chg="add del mod">
          <ac:chgData name="Lorenzo Bellotta" userId="e51e8f5264294de1" providerId="LiveId" clId="{38B6C56A-1959-4B42-9BEE-03174FD092A9}" dt="2024-05-15T23:45:40.316" v="747" actId="478"/>
          <ac:picMkLst>
            <pc:docMk/>
            <pc:sldMk cId="3560753290" sldId="256"/>
            <ac:picMk id="13" creationId="{D369CE98-792E-4A01-FBD5-908F8A9CA467}"/>
          </ac:picMkLst>
        </pc:picChg>
        <pc:picChg chg="add del ord">
          <ac:chgData name="Lorenzo Bellotta" userId="e51e8f5264294de1" providerId="LiveId" clId="{38B6C56A-1959-4B42-9BEE-03174FD092A9}" dt="2024-05-16T00:46:18.403" v="1857" actId="22"/>
          <ac:picMkLst>
            <pc:docMk/>
            <pc:sldMk cId="3560753290" sldId="256"/>
            <ac:picMk id="15" creationId="{0871EF5D-D109-6304-7014-6595CDBB4C94}"/>
          </ac:picMkLst>
        </pc:picChg>
        <pc:picChg chg="del">
          <ac:chgData name="Lorenzo Bellotta" userId="e51e8f5264294de1" providerId="LiveId" clId="{38B6C56A-1959-4B42-9BEE-03174FD092A9}" dt="2024-05-15T23:22:29.481" v="64" actId="478"/>
          <ac:picMkLst>
            <pc:docMk/>
            <pc:sldMk cId="3560753290" sldId="256"/>
            <ac:picMk id="1028" creationId="{E539F178-C047-2AD9-D472-8B7876C970D5}"/>
          </ac:picMkLst>
        </pc:picChg>
        <pc:picChg chg="add del">
          <ac:chgData name="Lorenzo Bellotta" userId="e51e8f5264294de1" providerId="LiveId" clId="{38B6C56A-1959-4B42-9BEE-03174FD092A9}" dt="2024-05-15T23:23:31.297" v="66" actId="478"/>
          <ac:picMkLst>
            <pc:docMk/>
            <pc:sldMk cId="3560753290" sldId="256"/>
            <ac:picMk id="2050" creationId="{0727A990-333F-CC31-B2A1-6F14098B7EF5}"/>
          </ac:picMkLst>
        </pc:picChg>
      </pc:sldChg>
      <pc:sldChg chg="addSp delSp modSp new del mod">
        <pc:chgData name="Lorenzo Bellotta" userId="e51e8f5264294de1" providerId="LiveId" clId="{38B6C56A-1959-4B42-9BEE-03174FD092A9}" dt="2024-05-15T23:33:01.626" v="142" actId="47"/>
        <pc:sldMkLst>
          <pc:docMk/>
          <pc:sldMk cId="2487812328" sldId="257"/>
        </pc:sldMkLst>
        <pc:spChg chg="add del mod">
          <ac:chgData name="Lorenzo Bellotta" userId="e51e8f5264294de1" providerId="LiveId" clId="{38B6C56A-1959-4B42-9BEE-03174FD092A9}" dt="2024-05-15T23:32:55.131" v="140" actId="478"/>
          <ac:spMkLst>
            <pc:docMk/>
            <pc:sldMk cId="2487812328" sldId="257"/>
            <ac:spMk id="4" creationId="{48C5038B-3170-FE78-7313-A8DA5809086D}"/>
          </ac:spMkLst>
        </pc:spChg>
        <pc:picChg chg="add del mod">
          <ac:chgData name="Lorenzo Bellotta" userId="e51e8f5264294de1" providerId="LiveId" clId="{38B6C56A-1959-4B42-9BEE-03174FD092A9}" dt="2024-05-15T23:32:56.384" v="141" actId="478"/>
          <ac:picMkLst>
            <pc:docMk/>
            <pc:sldMk cId="2487812328" sldId="257"/>
            <ac:picMk id="3" creationId="{4C4AE7D7-B476-0F45-3A0D-E121E6F606BA}"/>
          </ac:picMkLst>
        </pc:picChg>
      </pc:sldChg>
      <pc:sldChg chg="addSp delSp modSp new mod modTransition setBg">
        <pc:chgData name="Lorenzo Bellotta" userId="e51e8f5264294de1" providerId="LiveId" clId="{38B6C56A-1959-4B42-9BEE-03174FD092A9}" dt="2024-05-16T00:58:47.404" v="2195"/>
        <pc:sldMkLst>
          <pc:docMk/>
          <pc:sldMk cId="4105452902" sldId="257"/>
        </pc:sldMkLst>
        <pc:spChg chg="mod">
          <ac:chgData name="Lorenzo Bellotta" userId="e51e8f5264294de1" providerId="LiveId" clId="{38B6C56A-1959-4B42-9BEE-03174FD092A9}" dt="2024-05-16T00:21:55.892" v="1376" actId="255"/>
          <ac:spMkLst>
            <pc:docMk/>
            <pc:sldMk cId="4105452902" sldId="257"/>
            <ac:spMk id="2" creationId="{4E912054-D2F7-EE92-99E7-6B8D1306A719}"/>
          </ac:spMkLst>
        </pc:spChg>
        <pc:spChg chg="mod">
          <ac:chgData name="Lorenzo Bellotta" userId="e51e8f5264294de1" providerId="LiveId" clId="{38B6C56A-1959-4B42-9BEE-03174FD092A9}" dt="2024-05-15T23:47:17.837" v="926" actId="207"/>
          <ac:spMkLst>
            <pc:docMk/>
            <pc:sldMk cId="4105452902" sldId="257"/>
            <ac:spMk id="3" creationId="{1E947250-A039-B0A5-D7F3-20FFE4D5A217}"/>
          </ac:spMkLst>
        </pc:spChg>
        <pc:spChg chg="add del">
          <ac:chgData name="Lorenzo Bellotta" userId="e51e8f5264294de1" providerId="LiveId" clId="{38B6C56A-1959-4B42-9BEE-03174FD092A9}" dt="2024-05-15T23:41:43.092" v="687" actId="26606"/>
          <ac:spMkLst>
            <pc:docMk/>
            <pc:sldMk cId="4105452902" sldId="257"/>
            <ac:spMk id="10" creationId="{F13C74B1-5B17-4795-BED0-7140497B445A}"/>
          </ac:spMkLst>
        </pc:spChg>
        <pc:spChg chg="add del">
          <ac:chgData name="Lorenzo Bellotta" userId="e51e8f5264294de1" providerId="LiveId" clId="{38B6C56A-1959-4B42-9BEE-03174FD092A9}" dt="2024-05-15T23:41:43.092" v="687" actId="26606"/>
          <ac:spMkLst>
            <pc:docMk/>
            <pc:sldMk cId="4105452902" sldId="257"/>
            <ac:spMk id="12" creationId="{D4974D33-8DC5-464E-8C6D-BE58F0669C17}"/>
          </ac:spMkLst>
        </pc:spChg>
        <pc:spChg chg="add">
          <ac:chgData name="Lorenzo Bellotta" userId="e51e8f5264294de1" providerId="LiveId" clId="{38B6C56A-1959-4B42-9BEE-03174FD092A9}" dt="2024-05-15T23:41:43.098" v="688" actId="26606"/>
          <ac:spMkLst>
            <pc:docMk/>
            <pc:sldMk cId="4105452902" sldId="257"/>
            <ac:spMk id="14" creationId="{743AA782-23D1-4521-8CAD-47662984AA08}"/>
          </ac:spMkLst>
        </pc:spChg>
        <pc:spChg chg="add">
          <ac:chgData name="Lorenzo Bellotta" userId="e51e8f5264294de1" providerId="LiveId" clId="{38B6C56A-1959-4B42-9BEE-03174FD092A9}" dt="2024-05-15T23:41:43.098" v="688" actId="26606"/>
          <ac:spMkLst>
            <pc:docMk/>
            <pc:sldMk cId="4105452902" sldId="257"/>
            <ac:spMk id="15" creationId="{650D18FE-0824-4A46-B22C-A86B52E5780A}"/>
          </ac:spMkLst>
        </pc:spChg>
        <pc:picChg chg="add del mod">
          <ac:chgData name="Lorenzo Bellotta" userId="e51e8f5264294de1" providerId="LiveId" clId="{38B6C56A-1959-4B42-9BEE-03174FD092A9}" dt="2024-05-15T23:34:22.198" v="374" actId="478"/>
          <ac:picMkLst>
            <pc:docMk/>
            <pc:sldMk cId="4105452902" sldId="257"/>
            <ac:picMk id="4" creationId="{A4080DCF-3372-F45B-8DE7-59D3931E22C7}"/>
          </ac:picMkLst>
        </pc:picChg>
        <pc:picChg chg="add mod">
          <ac:chgData name="Lorenzo Bellotta" userId="e51e8f5264294de1" providerId="LiveId" clId="{38B6C56A-1959-4B42-9BEE-03174FD092A9}" dt="2024-05-15T23:42:10.668" v="697" actId="1076"/>
          <ac:picMkLst>
            <pc:docMk/>
            <pc:sldMk cId="4105452902" sldId="257"/>
            <ac:picMk id="5" creationId="{40F1AE15-796B-53E4-8491-2890F112A5F2}"/>
          </ac:picMkLst>
        </pc:picChg>
        <pc:picChg chg="add del ord">
          <ac:chgData name="Lorenzo Bellotta" userId="e51e8f5264294de1" providerId="LiveId" clId="{38B6C56A-1959-4B42-9BEE-03174FD092A9}" dt="2024-05-16T00:46:40.128" v="1864" actId="478"/>
          <ac:picMkLst>
            <pc:docMk/>
            <pc:sldMk cId="4105452902" sldId="257"/>
            <ac:picMk id="7" creationId="{A6C7BA54-4F7C-16B7-F0F2-B86C14A3AC0D}"/>
          </ac:picMkLst>
        </pc:picChg>
      </pc:sldChg>
      <pc:sldChg chg="addSp delSp modSp new mod modTransition">
        <pc:chgData name="Lorenzo Bellotta" userId="e51e8f5264294de1" providerId="LiveId" clId="{38B6C56A-1959-4B42-9BEE-03174FD092A9}" dt="2024-05-16T00:58:47.404" v="2195"/>
        <pc:sldMkLst>
          <pc:docMk/>
          <pc:sldMk cId="834016171" sldId="258"/>
        </pc:sldMkLst>
        <pc:spChg chg="mod">
          <ac:chgData name="Lorenzo Bellotta" userId="e51e8f5264294de1" providerId="LiveId" clId="{38B6C56A-1959-4B42-9BEE-03174FD092A9}" dt="2024-05-16T00:53:06.654" v="1895" actId="14861"/>
          <ac:spMkLst>
            <pc:docMk/>
            <pc:sldMk cId="834016171" sldId="258"/>
            <ac:spMk id="2" creationId="{8EEAF1C9-70B8-0EB0-7D30-34115E618E99}"/>
          </ac:spMkLst>
        </pc:spChg>
        <pc:spChg chg="del mod">
          <ac:chgData name="Lorenzo Bellotta" userId="e51e8f5264294de1" providerId="LiveId" clId="{38B6C56A-1959-4B42-9BEE-03174FD092A9}" dt="2024-05-15T23:48:17.909" v="946" actId="478"/>
          <ac:spMkLst>
            <pc:docMk/>
            <pc:sldMk cId="834016171" sldId="258"/>
            <ac:spMk id="3" creationId="{074C86A6-4511-F4BC-AF0D-A230C2BC645D}"/>
          </ac:spMkLst>
        </pc:spChg>
        <pc:spChg chg="add del">
          <ac:chgData name="Lorenzo Bellotta" userId="e51e8f5264294de1" providerId="LiveId" clId="{38B6C56A-1959-4B42-9BEE-03174FD092A9}" dt="2024-05-15T23:47:53.856" v="943" actId="22"/>
          <ac:spMkLst>
            <pc:docMk/>
            <pc:sldMk cId="834016171" sldId="258"/>
            <ac:spMk id="8" creationId="{33299E51-29D2-0F74-4F51-1AC4D97DA94F}"/>
          </ac:spMkLst>
        </pc:spChg>
        <pc:picChg chg="add del">
          <ac:chgData name="Lorenzo Bellotta" userId="e51e8f5264294de1" providerId="LiveId" clId="{38B6C56A-1959-4B42-9BEE-03174FD092A9}" dt="2024-05-15T23:45:06.121" v="717" actId="478"/>
          <ac:picMkLst>
            <pc:docMk/>
            <pc:sldMk cId="834016171" sldId="258"/>
            <ac:picMk id="5" creationId="{B819E3FE-2134-3B58-E7BA-E046F9ED73C4}"/>
          </ac:picMkLst>
        </pc:picChg>
        <pc:picChg chg="add del mod">
          <ac:chgData name="Lorenzo Bellotta" userId="e51e8f5264294de1" providerId="LiveId" clId="{38B6C56A-1959-4B42-9BEE-03174FD092A9}" dt="2024-05-15T23:47:12.143" v="925" actId="478"/>
          <ac:picMkLst>
            <pc:docMk/>
            <pc:sldMk cId="834016171" sldId="258"/>
            <ac:picMk id="6" creationId="{AD112464-33C2-2009-7649-EBF01AB26767}"/>
          </ac:picMkLst>
        </pc:picChg>
        <pc:picChg chg="add mod">
          <ac:chgData name="Lorenzo Bellotta" userId="e51e8f5264294de1" providerId="LiveId" clId="{38B6C56A-1959-4B42-9BEE-03174FD092A9}" dt="2024-05-16T00:52:43.726" v="1893" actId="14861"/>
          <ac:picMkLst>
            <pc:docMk/>
            <pc:sldMk cId="834016171" sldId="258"/>
            <ac:picMk id="10" creationId="{2880B315-53AA-AD0D-816B-866089EB1399}"/>
          </ac:picMkLst>
        </pc:picChg>
        <pc:picChg chg="add del mod">
          <ac:chgData name="Lorenzo Bellotta" userId="e51e8f5264294de1" providerId="LiveId" clId="{38B6C56A-1959-4B42-9BEE-03174FD092A9}" dt="2024-05-15T23:50:10.094" v="958" actId="478"/>
          <ac:picMkLst>
            <pc:docMk/>
            <pc:sldMk cId="834016171" sldId="258"/>
            <ac:picMk id="12" creationId="{2CA4E6BF-BFC7-152F-4D7D-8B7EFD05770B}"/>
          </ac:picMkLst>
        </pc:picChg>
        <pc:picChg chg="add mod modCrop">
          <ac:chgData name="Lorenzo Bellotta" userId="e51e8f5264294de1" providerId="LiveId" clId="{38B6C56A-1959-4B42-9BEE-03174FD092A9}" dt="2024-05-16T00:52:43.726" v="1893" actId="14861"/>
          <ac:picMkLst>
            <pc:docMk/>
            <pc:sldMk cId="834016171" sldId="258"/>
            <ac:picMk id="14" creationId="{11473DEA-6ACF-E0AD-AE05-2234AFC4EDE2}"/>
          </ac:picMkLst>
        </pc:picChg>
        <pc:picChg chg="add mod ord">
          <ac:chgData name="Lorenzo Bellotta" userId="e51e8f5264294de1" providerId="LiveId" clId="{38B6C56A-1959-4B42-9BEE-03174FD092A9}" dt="2024-05-16T00:49:08.336" v="1875"/>
          <ac:picMkLst>
            <pc:docMk/>
            <pc:sldMk cId="834016171" sldId="258"/>
            <ac:picMk id="16" creationId="{9893DBA9-5C37-B6F6-938E-C2BC1D1A2312}"/>
          </ac:picMkLst>
        </pc:picChg>
      </pc:sldChg>
      <pc:sldChg chg="addSp delSp modSp add mod modTransition">
        <pc:chgData name="Lorenzo Bellotta" userId="e51e8f5264294de1" providerId="LiveId" clId="{38B6C56A-1959-4B42-9BEE-03174FD092A9}" dt="2024-05-16T00:58:47.404" v="2195"/>
        <pc:sldMkLst>
          <pc:docMk/>
          <pc:sldMk cId="2783872476" sldId="259"/>
        </pc:sldMkLst>
        <pc:spChg chg="mod">
          <ac:chgData name="Lorenzo Bellotta" userId="e51e8f5264294de1" providerId="LiveId" clId="{38B6C56A-1959-4B42-9BEE-03174FD092A9}" dt="2024-05-16T00:53:29.971" v="1896" actId="14861"/>
          <ac:spMkLst>
            <pc:docMk/>
            <pc:sldMk cId="2783872476" sldId="259"/>
            <ac:spMk id="2" creationId="{8EEAF1C9-70B8-0EB0-7D30-34115E618E99}"/>
          </ac:spMkLst>
        </pc:spChg>
        <pc:picChg chg="add mod ord">
          <ac:chgData name="Lorenzo Bellotta" userId="e51e8f5264294de1" providerId="LiveId" clId="{38B6C56A-1959-4B42-9BEE-03174FD092A9}" dt="2024-05-16T00:53:29.971" v="1896" actId="14861"/>
          <ac:picMkLst>
            <pc:docMk/>
            <pc:sldMk cId="2783872476" sldId="259"/>
            <ac:picMk id="4" creationId="{3D3A85F5-B3C4-3E49-0ED5-A0FA38478825}"/>
          </ac:picMkLst>
        </pc:picChg>
        <pc:picChg chg="add mod">
          <ac:chgData name="Lorenzo Bellotta" userId="e51e8f5264294de1" providerId="LiveId" clId="{38B6C56A-1959-4B42-9BEE-03174FD092A9}" dt="2024-05-16T00:53:29.971" v="1896" actId="14861"/>
          <ac:picMkLst>
            <pc:docMk/>
            <pc:sldMk cId="2783872476" sldId="259"/>
            <ac:picMk id="6" creationId="{91A4983E-3950-EC55-DACA-53A6C6DED85F}"/>
          </ac:picMkLst>
        </pc:picChg>
        <pc:picChg chg="add mod ord">
          <ac:chgData name="Lorenzo Bellotta" userId="e51e8f5264294de1" providerId="LiveId" clId="{38B6C56A-1959-4B42-9BEE-03174FD092A9}" dt="2024-05-16T00:50:15.454" v="1880" actId="167"/>
          <ac:picMkLst>
            <pc:docMk/>
            <pc:sldMk cId="2783872476" sldId="259"/>
            <ac:picMk id="7" creationId="{E3566B54-4D64-CF76-37AF-76CB3532E7E4}"/>
          </ac:picMkLst>
        </pc:picChg>
        <pc:picChg chg="del">
          <ac:chgData name="Lorenzo Bellotta" userId="e51e8f5264294de1" providerId="LiveId" clId="{38B6C56A-1959-4B42-9BEE-03174FD092A9}" dt="2024-05-15T23:51:48.140" v="985" actId="478"/>
          <ac:picMkLst>
            <pc:docMk/>
            <pc:sldMk cId="2783872476" sldId="259"/>
            <ac:picMk id="10" creationId="{2880B315-53AA-AD0D-816B-866089EB1399}"/>
          </ac:picMkLst>
        </pc:picChg>
        <pc:picChg chg="del">
          <ac:chgData name="Lorenzo Bellotta" userId="e51e8f5264294de1" providerId="LiveId" clId="{38B6C56A-1959-4B42-9BEE-03174FD092A9}" dt="2024-05-15T23:51:38.553" v="980" actId="478"/>
          <ac:picMkLst>
            <pc:docMk/>
            <pc:sldMk cId="2783872476" sldId="259"/>
            <ac:picMk id="14" creationId="{11473DEA-6ACF-E0AD-AE05-2234AFC4EDE2}"/>
          </ac:picMkLst>
        </pc:picChg>
      </pc:sldChg>
      <pc:sldChg chg="addSp delSp modSp add mod modTransition">
        <pc:chgData name="Lorenzo Bellotta" userId="e51e8f5264294de1" providerId="LiveId" clId="{38B6C56A-1959-4B42-9BEE-03174FD092A9}" dt="2024-05-16T00:58:47.404" v="2195"/>
        <pc:sldMkLst>
          <pc:docMk/>
          <pc:sldMk cId="194413155" sldId="260"/>
        </pc:sldMkLst>
        <pc:spChg chg="mod">
          <ac:chgData name="Lorenzo Bellotta" userId="e51e8f5264294de1" providerId="LiveId" clId="{38B6C56A-1959-4B42-9BEE-03174FD092A9}" dt="2024-05-16T00:53:47.016" v="1897" actId="14861"/>
          <ac:spMkLst>
            <pc:docMk/>
            <pc:sldMk cId="194413155" sldId="260"/>
            <ac:spMk id="2" creationId="{8EEAF1C9-70B8-0EB0-7D30-34115E618E99}"/>
          </ac:spMkLst>
        </pc:spChg>
        <pc:picChg chg="del">
          <ac:chgData name="Lorenzo Bellotta" userId="e51e8f5264294de1" providerId="LiveId" clId="{38B6C56A-1959-4B42-9BEE-03174FD092A9}" dt="2024-05-15T23:54:16.885" v="1040" actId="478"/>
          <ac:picMkLst>
            <pc:docMk/>
            <pc:sldMk cId="194413155" sldId="260"/>
            <ac:picMk id="4" creationId="{3D3A85F5-B3C4-3E49-0ED5-A0FA38478825}"/>
          </ac:picMkLst>
        </pc:picChg>
        <pc:picChg chg="add mod">
          <ac:chgData name="Lorenzo Bellotta" userId="e51e8f5264294de1" providerId="LiveId" clId="{38B6C56A-1959-4B42-9BEE-03174FD092A9}" dt="2024-05-16T00:53:47.016" v="1897" actId="14861"/>
          <ac:picMkLst>
            <pc:docMk/>
            <pc:sldMk cId="194413155" sldId="260"/>
            <ac:picMk id="5" creationId="{21122CB7-5848-E82E-CF7C-E51DB206C22C}"/>
          </ac:picMkLst>
        </pc:picChg>
        <pc:picChg chg="del">
          <ac:chgData name="Lorenzo Bellotta" userId="e51e8f5264294de1" providerId="LiveId" clId="{38B6C56A-1959-4B42-9BEE-03174FD092A9}" dt="2024-05-15T23:54:09.984" v="1036" actId="478"/>
          <ac:picMkLst>
            <pc:docMk/>
            <pc:sldMk cId="194413155" sldId="260"/>
            <ac:picMk id="6" creationId="{91A4983E-3950-EC55-DACA-53A6C6DED85F}"/>
          </ac:picMkLst>
        </pc:picChg>
        <pc:picChg chg="add mod">
          <ac:chgData name="Lorenzo Bellotta" userId="e51e8f5264294de1" providerId="LiveId" clId="{38B6C56A-1959-4B42-9BEE-03174FD092A9}" dt="2024-05-16T00:53:47.016" v="1897" actId="14861"/>
          <ac:picMkLst>
            <pc:docMk/>
            <pc:sldMk cId="194413155" sldId="260"/>
            <ac:picMk id="8" creationId="{8CA574A6-2583-D324-A127-918227AE1F4E}"/>
          </ac:picMkLst>
        </pc:picChg>
        <pc:picChg chg="add mod ord">
          <ac:chgData name="Lorenzo Bellotta" userId="e51e8f5264294de1" providerId="LiveId" clId="{38B6C56A-1959-4B42-9BEE-03174FD092A9}" dt="2024-05-16T00:50:28.581" v="1883" actId="167"/>
          <ac:picMkLst>
            <pc:docMk/>
            <pc:sldMk cId="194413155" sldId="260"/>
            <ac:picMk id="9" creationId="{C9EF675C-C7D1-9983-7B20-DFFA1D4C15D0}"/>
          </ac:picMkLst>
        </pc:picChg>
      </pc:sldChg>
      <pc:sldChg chg="addSp delSp modSp add mod ord modTransition">
        <pc:chgData name="Lorenzo Bellotta" userId="e51e8f5264294de1" providerId="LiveId" clId="{38B6C56A-1959-4B42-9BEE-03174FD092A9}" dt="2024-05-16T00:58:47.404" v="2195"/>
        <pc:sldMkLst>
          <pc:docMk/>
          <pc:sldMk cId="2666145626" sldId="261"/>
        </pc:sldMkLst>
        <pc:spChg chg="mod">
          <ac:chgData name="Lorenzo Bellotta" userId="e51e8f5264294de1" providerId="LiveId" clId="{38B6C56A-1959-4B42-9BEE-03174FD092A9}" dt="2024-05-16T00:52:57.115" v="1894" actId="14861"/>
          <ac:spMkLst>
            <pc:docMk/>
            <pc:sldMk cId="2666145626" sldId="261"/>
            <ac:spMk id="2" creationId="{8EEAF1C9-70B8-0EB0-7D30-34115E618E99}"/>
          </ac:spMkLst>
        </pc:spChg>
        <pc:picChg chg="add mod ord modCrop">
          <ac:chgData name="Lorenzo Bellotta" userId="e51e8f5264294de1" providerId="LiveId" clId="{38B6C56A-1959-4B42-9BEE-03174FD092A9}" dt="2024-05-16T00:52:23.943" v="1892" actId="14861"/>
          <ac:picMkLst>
            <pc:docMk/>
            <pc:sldMk cId="2666145626" sldId="261"/>
            <ac:picMk id="4" creationId="{C45B05A3-488B-5E2B-E54D-B982CA8CC723}"/>
          </ac:picMkLst>
        </pc:picChg>
        <pc:picChg chg="add mod">
          <ac:chgData name="Lorenzo Bellotta" userId="e51e8f5264294de1" providerId="LiveId" clId="{38B6C56A-1959-4B42-9BEE-03174FD092A9}" dt="2024-05-16T00:52:14.564" v="1891" actId="14861"/>
          <ac:picMkLst>
            <pc:docMk/>
            <pc:sldMk cId="2666145626" sldId="261"/>
            <ac:picMk id="6" creationId="{19222E28-7016-9498-94E1-3CF8EF51B14D}"/>
          </ac:picMkLst>
        </pc:picChg>
        <pc:picChg chg="add mod ord">
          <ac:chgData name="Lorenzo Bellotta" userId="e51e8f5264294de1" providerId="LiveId" clId="{38B6C56A-1959-4B42-9BEE-03174FD092A9}" dt="2024-05-16T00:52:14.564" v="1891" actId="14861"/>
          <ac:picMkLst>
            <pc:docMk/>
            <pc:sldMk cId="2666145626" sldId="261"/>
            <ac:picMk id="8" creationId="{6131B233-5661-73B1-7EE7-7510A08A4860}"/>
          </ac:picMkLst>
        </pc:picChg>
        <pc:picChg chg="add mod ord">
          <ac:chgData name="Lorenzo Bellotta" userId="e51e8f5264294de1" providerId="LiveId" clId="{38B6C56A-1959-4B42-9BEE-03174FD092A9}" dt="2024-05-16T00:49:37.239" v="1877" actId="167"/>
          <ac:picMkLst>
            <pc:docMk/>
            <pc:sldMk cId="2666145626" sldId="261"/>
            <ac:picMk id="9" creationId="{723A6AFF-6954-D52D-B6F2-6A8A85508FBA}"/>
          </ac:picMkLst>
        </pc:picChg>
        <pc:picChg chg="del">
          <ac:chgData name="Lorenzo Bellotta" userId="e51e8f5264294de1" providerId="LiveId" clId="{38B6C56A-1959-4B42-9BEE-03174FD092A9}" dt="2024-05-15T23:58:36.561" v="1073" actId="478"/>
          <ac:picMkLst>
            <pc:docMk/>
            <pc:sldMk cId="2666145626" sldId="261"/>
            <ac:picMk id="10" creationId="{2880B315-53AA-AD0D-816B-866089EB1399}"/>
          </ac:picMkLst>
        </pc:picChg>
        <pc:picChg chg="del">
          <ac:chgData name="Lorenzo Bellotta" userId="e51e8f5264294de1" providerId="LiveId" clId="{38B6C56A-1959-4B42-9BEE-03174FD092A9}" dt="2024-05-15T23:58:11.201" v="1069" actId="478"/>
          <ac:picMkLst>
            <pc:docMk/>
            <pc:sldMk cId="2666145626" sldId="261"/>
            <ac:picMk id="14" creationId="{11473DEA-6ACF-E0AD-AE05-2234AFC4EDE2}"/>
          </ac:picMkLst>
        </pc:picChg>
      </pc:sldChg>
      <pc:sldChg chg="delSp modSp add del mod ord">
        <pc:chgData name="Lorenzo Bellotta" userId="e51e8f5264294de1" providerId="LiveId" clId="{38B6C56A-1959-4B42-9BEE-03174FD092A9}" dt="2024-05-16T00:05:07.354" v="1156" actId="47"/>
        <pc:sldMkLst>
          <pc:docMk/>
          <pc:sldMk cId="1197432989" sldId="262"/>
        </pc:sldMkLst>
        <pc:spChg chg="mod">
          <ac:chgData name="Lorenzo Bellotta" userId="e51e8f5264294de1" providerId="LiveId" clId="{38B6C56A-1959-4B42-9BEE-03174FD092A9}" dt="2024-05-16T00:05:00.798" v="1153" actId="20577"/>
          <ac:spMkLst>
            <pc:docMk/>
            <pc:sldMk cId="1197432989" sldId="262"/>
            <ac:spMk id="2" creationId="{8EEAF1C9-70B8-0EB0-7D30-34115E618E99}"/>
          </ac:spMkLst>
        </pc:spChg>
        <pc:picChg chg="del">
          <ac:chgData name="Lorenzo Bellotta" userId="e51e8f5264294de1" providerId="LiveId" clId="{38B6C56A-1959-4B42-9BEE-03174FD092A9}" dt="2024-05-16T00:03:37.765" v="1120" actId="478"/>
          <ac:picMkLst>
            <pc:docMk/>
            <pc:sldMk cId="1197432989" sldId="262"/>
            <ac:picMk id="4" creationId="{C45B05A3-488B-5E2B-E54D-B982CA8CC723}"/>
          </ac:picMkLst>
        </pc:picChg>
        <pc:picChg chg="del">
          <ac:chgData name="Lorenzo Bellotta" userId="e51e8f5264294de1" providerId="LiveId" clId="{38B6C56A-1959-4B42-9BEE-03174FD092A9}" dt="2024-05-16T00:03:41.922" v="1121" actId="478"/>
          <ac:picMkLst>
            <pc:docMk/>
            <pc:sldMk cId="1197432989" sldId="262"/>
            <ac:picMk id="6" creationId="{19222E28-7016-9498-94E1-3CF8EF51B14D}"/>
          </ac:picMkLst>
        </pc:picChg>
        <pc:picChg chg="del">
          <ac:chgData name="Lorenzo Bellotta" userId="e51e8f5264294de1" providerId="LiveId" clId="{38B6C56A-1959-4B42-9BEE-03174FD092A9}" dt="2024-05-16T00:03:44.566" v="1122" actId="478"/>
          <ac:picMkLst>
            <pc:docMk/>
            <pc:sldMk cId="1197432989" sldId="262"/>
            <ac:picMk id="8" creationId="{6131B233-5661-73B1-7EE7-7510A08A4860}"/>
          </ac:picMkLst>
        </pc:picChg>
      </pc:sldChg>
      <pc:sldChg chg="new del">
        <pc:chgData name="Lorenzo Bellotta" userId="e51e8f5264294de1" providerId="LiveId" clId="{38B6C56A-1959-4B42-9BEE-03174FD092A9}" dt="2024-05-16T00:03:29.378" v="1107" actId="47"/>
        <pc:sldMkLst>
          <pc:docMk/>
          <pc:sldMk cId="2927185911" sldId="262"/>
        </pc:sldMkLst>
      </pc:sldChg>
      <pc:sldChg chg="addSp delSp modSp add mod modTransition">
        <pc:chgData name="Lorenzo Bellotta" userId="e51e8f5264294de1" providerId="LiveId" clId="{38B6C56A-1959-4B42-9BEE-03174FD092A9}" dt="2024-05-16T00:58:47.404" v="2195"/>
        <pc:sldMkLst>
          <pc:docMk/>
          <pc:sldMk cId="3513736592" sldId="262"/>
        </pc:sldMkLst>
        <pc:spChg chg="mod">
          <ac:chgData name="Lorenzo Bellotta" userId="e51e8f5264294de1" providerId="LiveId" clId="{38B6C56A-1959-4B42-9BEE-03174FD092A9}" dt="2024-05-16T00:54:12.579" v="1898" actId="14861"/>
          <ac:spMkLst>
            <pc:docMk/>
            <pc:sldMk cId="3513736592" sldId="262"/>
            <ac:spMk id="2" creationId="{8EEAF1C9-70B8-0EB0-7D30-34115E618E99}"/>
          </ac:spMkLst>
        </pc:spChg>
        <pc:picChg chg="del mod">
          <ac:chgData name="Lorenzo Bellotta" userId="e51e8f5264294de1" providerId="LiveId" clId="{38B6C56A-1959-4B42-9BEE-03174FD092A9}" dt="2024-05-16T00:06:02.666" v="1188" actId="478"/>
          <ac:picMkLst>
            <pc:docMk/>
            <pc:sldMk cId="3513736592" sldId="262"/>
            <ac:picMk id="4" creationId="{3D3A85F5-B3C4-3E49-0ED5-A0FA38478825}"/>
          </ac:picMkLst>
        </pc:picChg>
        <pc:picChg chg="add mod">
          <ac:chgData name="Lorenzo Bellotta" userId="e51e8f5264294de1" providerId="LiveId" clId="{38B6C56A-1959-4B42-9BEE-03174FD092A9}" dt="2024-05-16T00:54:12.579" v="1898" actId="14861"/>
          <ac:picMkLst>
            <pc:docMk/>
            <pc:sldMk cId="3513736592" sldId="262"/>
            <ac:picMk id="5" creationId="{C91CD990-A73E-415F-6835-A342923B9E77}"/>
          </ac:picMkLst>
        </pc:picChg>
        <pc:picChg chg="del">
          <ac:chgData name="Lorenzo Bellotta" userId="e51e8f5264294de1" providerId="LiveId" clId="{38B6C56A-1959-4B42-9BEE-03174FD092A9}" dt="2024-05-16T00:05:45.364" v="1182" actId="478"/>
          <ac:picMkLst>
            <pc:docMk/>
            <pc:sldMk cId="3513736592" sldId="262"/>
            <ac:picMk id="6" creationId="{91A4983E-3950-EC55-DACA-53A6C6DED85F}"/>
          </ac:picMkLst>
        </pc:picChg>
        <pc:picChg chg="add mod">
          <ac:chgData name="Lorenzo Bellotta" userId="e51e8f5264294de1" providerId="LiveId" clId="{38B6C56A-1959-4B42-9BEE-03174FD092A9}" dt="2024-05-16T00:54:12.579" v="1898" actId="14861"/>
          <ac:picMkLst>
            <pc:docMk/>
            <pc:sldMk cId="3513736592" sldId="262"/>
            <ac:picMk id="8" creationId="{8246EB67-FF96-83A9-0DAC-CDDA98C55B3C}"/>
          </ac:picMkLst>
        </pc:picChg>
        <pc:picChg chg="add mod ord">
          <ac:chgData name="Lorenzo Bellotta" userId="e51e8f5264294de1" providerId="LiveId" clId="{38B6C56A-1959-4B42-9BEE-03174FD092A9}" dt="2024-05-16T00:50:42.539" v="1886" actId="167"/>
          <ac:picMkLst>
            <pc:docMk/>
            <pc:sldMk cId="3513736592" sldId="262"/>
            <ac:picMk id="9" creationId="{12057A3C-88B2-56B3-E9CE-994B3AEBECD1}"/>
          </ac:picMkLst>
        </pc:picChg>
      </pc:sldChg>
      <pc:sldChg chg="addSp delSp modSp add del mod">
        <pc:chgData name="Lorenzo Bellotta" userId="e51e8f5264294de1" providerId="LiveId" clId="{38B6C56A-1959-4B42-9BEE-03174FD092A9}" dt="2024-05-16T00:21:07.919" v="1318" actId="2696"/>
        <pc:sldMkLst>
          <pc:docMk/>
          <pc:sldMk cId="624612300" sldId="263"/>
        </pc:sldMkLst>
        <pc:spChg chg="mod">
          <ac:chgData name="Lorenzo Bellotta" userId="e51e8f5264294de1" providerId="LiveId" clId="{38B6C56A-1959-4B42-9BEE-03174FD092A9}" dt="2024-05-16T00:09:09.112" v="1211" actId="20577"/>
          <ac:spMkLst>
            <pc:docMk/>
            <pc:sldMk cId="624612300" sldId="263"/>
            <ac:spMk id="2" creationId="{8EEAF1C9-70B8-0EB0-7D30-34115E618E99}"/>
          </ac:spMkLst>
        </pc:spChg>
        <pc:spChg chg="add mod">
          <ac:chgData name="Lorenzo Bellotta" userId="e51e8f5264294de1" providerId="LiveId" clId="{38B6C56A-1959-4B42-9BEE-03174FD092A9}" dt="2024-05-16T00:19:27.868" v="1288" actId="164"/>
          <ac:spMkLst>
            <pc:docMk/>
            <pc:sldMk cId="624612300" sldId="263"/>
            <ac:spMk id="6" creationId="{78DEB113-0B47-43B1-7884-81FB6BD4009F}"/>
          </ac:spMkLst>
        </pc:spChg>
        <pc:spChg chg="add mod">
          <ac:chgData name="Lorenzo Bellotta" userId="e51e8f5264294de1" providerId="LiveId" clId="{38B6C56A-1959-4B42-9BEE-03174FD092A9}" dt="2024-05-16T00:19:27.868" v="1288" actId="164"/>
          <ac:spMkLst>
            <pc:docMk/>
            <pc:sldMk cId="624612300" sldId="263"/>
            <ac:spMk id="10" creationId="{40491809-A6B2-6487-E0AB-D31F914D0D11}"/>
          </ac:spMkLst>
        </pc:spChg>
        <pc:grpChg chg="add del mod ord">
          <ac:chgData name="Lorenzo Bellotta" userId="e51e8f5264294de1" providerId="LiveId" clId="{38B6C56A-1959-4B42-9BEE-03174FD092A9}" dt="2024-05-16T00:20:38.769" v="1311" actId="478"/>
          <ac:grpSpMkLst>
            <pc:docMk/>
            <pc:sldMk cId="624612300" sldId="263"/>
            <ac:grpSpMk id="21" creationId="{1A2A81D7-F786-320C-5E30-8F500EB1B3F0}"/>
          </ac:grpSpMkLst>
        </pc:grpChg>
        <pc:picChg chg="add mod">
          <ac:chgData name="Lorenzo Bellotta" userId="e51e8f5264294de1" providerId="LiveId" clId="{38B6C56A-1959-4B42-9BEE-03174FD092A9}" dt="2024-05-16T00:19:27.868" v="1288" actId="164"/>
          <ac:picMkLst>
            <pc:docMk/>
            <pc:sldMk cId="624612300" sldId="263"/>
            <ac:picMk id="4" creationId="{E913A2F6-5C6F-C0C6-8A91-4483F3193C95}"/>
          </ac:picMkLst>
        </pc:picChg>
        <pc:picChg chg="del">
          <ac:chgData name="Lorenzo Bellotta" userId="e51e8f5264294de1" providerId="LiveId" clId="{38B6C56A-1959-4B42-9BEE-03174FD092A9}" dt="2024-05-16T00:09:14.644" v="1213" actId="478"/>
          <ac:picMkLst>
            <pc:docMk/>
            <pc:sldMk cId="624612300" sldId="263"/>
            <ac:picMk id="5" creationId="{C91CD990-A73E-415F-6835-A342923B9E77}"/>
          </ac:picMkLst>
        </pc:picChg>
        <pc:picChg chg="del">
          <ac:chgData name="Lorenzo Bellotta" userId="e51e8f5264294de1" providerId="LiveId" clId="{38B6C56A-1959-4B42-9BEE-03174FD092A9}" dt="2024-05-16T00:09:12.732" v="1212" actId="478"/>
          <ac:picMkLst>
            <pc:docMk/>
            <pc:sldMk cId="624612300" sldId="263"/>
            <ac:picMk id="8" creationId="{8246EB67-FF96-83A9-0DAC-CDDA98C55B3C}"/>
          </ac:picMkLst>
        </pc:picChg>
        <pc:picChg chg="add del">
          <ac:chgData name="Lorenzo Bellotta" userId="e51e8f5264294de1" providerId="LiveId" clId="{38B6C56A-1959-4B42-9BEE-03174FD092A9}" dt="2024-05-16T00:14:34.315" v="1232" actId="22"/>
          <ac:picMkLst>
            <pc:docMk/>
            <pc:sldMk cId="624612300" sldId="263"/>
            <ac:picMk id="9" creationId="{EB4329DA-ECDE-8B10-DD13-66C0A807EA2B}"/>
          </ac:picMkLst>
        </pc:picChg>
        <pc:picChg chg="add del mod">
          <ac:chgData name="Lorenzo Bellotta" userId="e51e8f5264294de1" providerId="LiveId" clId="{38B6C56A-1959-4B42-9BEE-03174FD092A9}" dt="2024-05-16T00:16:24.164" v="1244" actId="478"/>
          <ac:picMkLst>
            <pc:docMk/>
            <pc:sldMk cId="624612300" sldId="263"/>
            <ac:picMk id="12" creationId="{13FE90C8-9512-BF2A-B922-81A89122ABB8}"/>
          </ac:picMkLst>
        </pc:picChg>
        <pc:picChg chg="add del mod">
          <ac:chgData name="Lorenzo Bellotta" userId="e51e8f5264294de1" providerId="LiveId" clId="{38B6C56A-1959-4B42-9BEE-03174FD092A9}" dt="2024-05-16T00:18:34.193" v="1267" actId="478"/>
          <ac:picMkLst>
            <pc:docMk/>
            <pc:sldMk cId="624612300" sldId="263"/>
            <ac:picMk id="14" creationId="{C588F8DD-8601-F6B7-670C-B0110AD18DCA}"/>
          </ac:picMkLst>
        </pc:picChg>
        <pc:picChg chg="add del mod">
          <ac:chgData name="Lorenzo Bellotta" userId="e51e8f5264294de1" providerId="LiveId" clId="{38B6C56A-1959-4B42-9BEE-03174FD092A9}" dt="2024-05-16T00:17:36.941" v="1259" actId="478"/>
          <ac:picMkLst>
            <pc:docMk/>
            <pc:sldMk cId="624612300" sldId="263"/>
            <ac:picMk id="16" creationId="{FA060C36-5B1D-8A53-0C98-69DF31261333}"/>
          </ac:picMkLst>
        </pc:picChg>
        <pc:picChg chg="add del mod ord">
          <ac:chgData name="Lorenzo Bellotta" userId="e51e8f5264294de1" providerId="LiveId" clId="{38B6C56A-1959-4B42-9BEE-03174FD092A9}" dt="2024-05-16T00:20:12.779" v="1305" actId="478"/>
          <ac:picMkLst>
            <pc:docMk/>
            <pc:sldMk cId="624612300" sldId="263"/>
            <ac:picMk id="18" creationId="{AF9AFF97-CDA5-762D-B147-FCB0E9E7936C}"/>
          </ac:picMkLst>
        </pc:picChg>
        <pc:picChg chg="add del mod">
          <ac:chgData name="Lorenzo Bellotta" userId="e51e8f5264294de1" providerId="LiveId" clId="{38B6C56A-1959-4B42-9BEE-03174FD092A9}" dt="2024-05-16T00:20:14.514" v="1306" actId="478"/>
          <ac:picMkLst>
            <pc:docMk/>
            <pc:sldMk cId="624612300" sldId="263"/>
            <ac:picMk id="20" creationId="{9A26216F-F8A1-B3A6-0EDC-FF5AE5F393EB}"/>
          </ac:picMkLst>
        </pc:picChg>
      </pc:sldChg>
      <pc:sldChg chg="addSp delSp modSp add mod ord modTransition setBg delDesignElem">
        <pc:chgData name="Lorenzo Bellotta" userId="e51e8f5264294de1" providerId="LiveId" clId="{38B6C56A-1959-4B42-9BEE-03174FD092A9}" dt="2024-05-16T00:58:47.404" v="2195"/>
        <pc:sldMkLst>
          <pc:docMk/>
          <pc:sldMk cId="3608402832" sldId="264"/>
        </pc:sldMkLst>
        <pc:spChg chg="mod">
          <ac:chgData name="Lorenzo Bellotta" userId="e51e8f5264294de1" providerId="LiveId" clId="{38B6C56A-1959-4B42-9BEE-03174FD092A9}" dt="2024-05-16T00:22:05.135" v="1378" actId="14100"/>
          <ac:spMkLst>
            <pc:docMk/>
            <pc:sldMk cId="3608402832" sldId="264"/>
            <ac:spMk id="2" creationId="{4E912054-D2F7-EE92-99E7-6B8D1306A719}"/>
          </ac:spMkLst>
        </pc:spChg>
        <pc:spChg chg="mod">
          <ac:chgData name="Lorenzo Bellotta" userId="e51e8f5264294de1" providerId="LiveId" clId="{38B6C56A-1959-4B42-9BEE-03174FD092A9}" dt="2024-05-16T00:23:03.038" v="1555" actId="20577"/>
          <ac:spMkLst>
            <pc:docMk/>
            <pc:sldMk cId="3608402832" sldId="264"/>
            <ac:spMk id="3" creationId="{1E947250-A039-B0A5-D7F3-20FFE4D5A217}"/>
          </ac:spMkLst>
        </pc:spChg>
        <pc:spChg chg="mod">
          <ac:chgData name="Lorenzo Bellotta" userId="e51e8f5264294de1" providerId="LiveId" clId="{38B6C56A-1959-4B42-9BEE-03174FD092A9}" dt="2024-05-16T00:20:41.673" v="1313"/>
          <ac:spMkLst>
            <pc:docMk/>
            <pc:sldMk cId="3608402832" sldId="264"/>
            <ac:spMk id="7" creationId="{F281B932-1E42-7B6F-4094-B0E4E30CC9D3}"/>
          </ac:spMkLst>
        </pc:spChg>
        <pc:spChg chg="mod">
          <ac:chgData name="Lorenzo Bellotta" userId="e51e8f5264294de1" providerId="LiveId" clId="{38B6C56A-1959-4B42-9BEE-03174FD092A9}" dt="2024-05-16T00:20:41.673" v="1313"/>
          <ac:spMkLst>
            <pc:docMk/>
            <pc:sldMk cId="3608402832" sldId="264"/>
            <ac:spMk id="8" creationId="{D19D15FA-D3E6-E1E7-5D63-7591112C0B72}"/>
          </ac:spMkLst>
        </pc:spChg>
        <pc:spChg chg="add">
          <ac:chgData name="Lorenzo Bellotta" userId="e51e8f5264294de1" providerId="LiveId" clId="{38B6C56A-1959-4B42-9BEE-03174FD092A9}" dt="2024-05-16T00:20:55.836" v="1315" actId="26606"/>
          <ac:spMkLst>
            <pc:docMk/>
            <pc:sldMk cId="3608402832" sldId="264"/>
            <ac:spMk id="10" creationId="{CD8B4F24-440B-49E9-B85D-733523DC064B}"/>
          </ac:spMkLst>
        </pc:spChg>
        <pc:spChg chg="add">
          <ac:chgData name="Lorenzo Bellotta" userId="e51e8f5264294de1" providerId="LiveId" clId="{38B6C56A-1959-4B42-9BEE-03174FD092A9}" dt="2024-05-16T00:20:55.836" v="1315" actId="26606"/>
          <ac:spMkLst>
            <pc:docMk/>
            <pc:sldMk cId="3608402832" sldId="264"/>
            <ac:spMk id="13" creationId="{2B97F24A-32CE-4C1C-A50D-3016B394DCFB}"/>
          </ac:spMkLst>
        </pc:spChg>
        <pc:spChg chg="del">
          <ac:chgData name="Lorenzo Bellotta" userId="e51e8f5264294de1" providerId="LiveId" clId="{38B6C56A-1959-4B42-9BEE-03174FD092A9}" dt="2024-05-16T00:20:35.950" v="1310"/>
          <ac:spMkLst>
            <pc:docMk/>
            <pc:sldMk cId="3608402832" sldId="264"/>
            <ac:spMk id="14" creationId="{743AA782-23D1-4521-8CAD-47662984AA08}"/>
          </ac:spMkLst>
        </pc:spChg>
        <pc:spChg chg="del">
          <ac:chgData name="Lorenzo Bellotta" userId="e51e8f5264294de1" providerId="LiveId" clId="{38B6C56A-1959-4B42-9BEE-03174FD092A9}" dt="2024-05-16T00:20:35.950" v="1310"/>
          <ac:spMkLst>
            <pc:docMk/>
            <pc:sldMk cId="3608402832" sldId="264"/>
            <ac:spMk id="15" creationId="{650D18FE-0824-4A46-B22C-A86B52E5780A}"/>
          </ac:spMkLst>
        </pc:spChg>
        <pc:grpChg chg="add mod">
          <ac:chgData name="Lorenzo Bellotta" userId="e51e8f5264294de1" providerId="LiveId" clId="{38B6C56A-1959-4B42-9BEE-03174FD092A9}" dt="2024-05-16T00:20:55.836" v="1315" actId="26606"/>
          <ac:grpSpMkLst>
            <pc:docMk/>
            <pc:sldMk cId="3608402832" sldId="264"/>
            <ac:grpSpMk id="4" creationId="{43AB1FB9-F53B-08B3-7331-5DF5A40E52D6}"/>
          </ac:grpSpMkLst>
        </pc:grpChg>
        <pc:picChg chg="del">
          <ac:chgData name="Lorenzo Bellotta" userId="e51e8f5264294de1" providerId="LiveId" clId="{38B6C56A-1959-4B42-9BEE-03174FD092A9}" dt="2024-05-16T00:20:41.414" v="1312" actId="478"/>
          <ac:picMkLst>
            <pc:docMk/>
            <pc:sldMk cId="3608402832" sldId="264"/>
            <ac:picMk id="5" creationId="{40F1AE15-796B-53E4-8491-2890F112A5F2}"/>
          </ac:picMkLst>
        </pc:picChg>
        <pc:picChg chg="mod">
          <ac:chgData name="Lorenzo Bellotta" userId="e51e8f5264294de1" providerId="LiveId" clId="{38B6C56A-1959-4B42-9BEE-03174FD092A9}" dt="2024-05-16T00:20:41.673" v="1313"/>
          <ac:picMkLst>
            <pc:docMk/>
            <pc:sldMk cId="3608402832" sldId="264"/>
            <ac:picMk id="6" creationId="{029C839B-C60F-128F-B986-423313C67C8D}"/>
          </ac:picMkLst>
        </pc:picChg>
      </pc:sldChg>
      <pc:sldChg chg="addSp delSp modSp add mod ord modTransition">
        <pc:chgData name="Lorenzo Bellotta" userId="e51e8f5264294de1" providerId="LiveId" clId="{38B6C56A-1959-4B42-9BEE-03174FD092A9}" dt="2024-05-16T00:58:47.404" v="2195"/>
        <pc:sldMkLst>
          <pc:docMk/>
          <pc:sldMk cId="1215879316" sldId="265"/>
        </pc:sldMkLst>
        <pc:spChg chg="mod">
          <ac:chgData name="Lorenzo Bellotta" userId="e51e8f5264294de1" providerId="LiveId" clId="{38B6C56A-1959-4B42-9BEE-03174FD092A9}" dt="2024-05-16T00:54:30.018" v="1899" actId="14861"/>
          <ac:spMkLst>
            <pc:docMk/>
            <pc:sldMk cId="1215879316" sldId="265"/>
            <ac:spMk id="2" creationId="{8EEAF1C9-70B8-0EB0-7D30-34115E618E99}"/>
          </ac:spMkLst>
        </pc:spChg>
        <pc:picChg chg="add mod">
          <ac:chgData name="Lorenzo Bellotta" userId="e51e8f5264294de1" providerId="LiveId" clId="{38B6C56A-1959-4B42-9BEE-03174FD092A9}" dt="2024-05-16T00:54:30.018" v="1899" actId="14861"/>
          <ac:picMkLst>
            <pc:docMk/>
            <pc:sldMk cId="1215879316" sldId="265"/>
            <ac:picMk id="4" creationId="{4370CAEA-CBB0-60F6-F380-3CB7FAF50516}"/>
          </ac:picMkLst>
        </pc:picChg>
        <pc:picChg chg="del">
          <ac:chgData name="Lorenzo Bellotta" userId="e51e8f5264294de1" providerId="LiveId" clId="{38B6C56A-1959-4B42-9BEE-03174FD092A9}" dt="2024-05-16T00:23:42.363" v="1581" actId="478"/>
          <ac:picMkLst>
            <pc:docMk/>
            <pc:sldMk cId="1215879316" sldId="265"/>
            <ac:picMk id="5" creationId="{C91CD990-A73E-415F-6835-A342923B9E77}"/>
          </ac:picMkLst>
        </pc:picChg>
        <pc:picChg chg="add mod">
          <ac:chgData name="Lorenzo Bellotta" userId="e51e8f5264294de1" providerId="LiveId" clId="{38B6C56A-1959-4B42-9BEE-03174FD092A9}" dt="2024-05-16T00:54:30.018" v="1899" actId="14861"/>
          <ac:picMkLst>
            <pc:docMk/>
            <pc:sldMk cId="1215879316" sldId="265"/>
            <ac:picMk id="7" creationId="{77543618-4F9D-2F6F-1162-C8CFD5D4DD6F}"/>
          </ac:picMkLst>
        </pc:picChg>
        <pc:picChg chg="del">
          <ac:chgData name="Lorenzo Bellotta" userId="e51e8f5264294de1" providerId="LiveId" clId="{38B6C56A-1959-4B42-9BEE-03174FD092A9}" dt="2024-05-16T00:23:41.179" v="1580" actId="478"/>
          <ac:picMkLst>
            <pc:docMk/>
            <pc:sldMk cId="1215879316" sldId="265"/>
            <ac:picMk id="8" creationId="{8246EB67-FF96-83A9-0DAC-CDDA98C55B3C}"/>
          </ac:picMkLst>
        </pc:picChg>
        <pc:picChg chg="add mod ord">
          <ac:chgData name="Lorenzo Bellotta" userId="e51e8f5264294de1" providerId="LiveId" clId="{38B6C56A-1959-4B42-9BEE-03174FD092A9}" dt="2024-05-16T00:51:05.505" v="1890" actId="167"/>
          <ac:picMkLst>
            <pc:docMk/>
            <pc:sldMk cId="1215879316" sldId="265"/>
            <ac:picMk id="9" creationId="{F01D7CE2-C75B-EA9A-95B0-4A59F20304DE}"/>
          </ac:picMkLst>
        </pc:picChg>
      </pc:sldChg>
      <pc:sldChg chg="modSp add ord modTransition modAnim">
        <pc:chgData name="Lorenzo Bellotta" userId="e51e8f5264294de1" providerId="LiveId" clId="{38B6C56A-1959-4B42-9BEE-03174FD092A9}" dt="2024-05-16T00:58:47.404" v="2195"/>
        <pc:sldMkLst>
          <pc:docMk/>
          <pc:sldMk cId="1969284765" sldId="266"/>
        </pc:sldMkLst>
        <pc:spChg chg="mod">
          <ac:chgData name="Lorenzo Bellotta" userId="e51e8f5264294de1" providerId="LiveId" clId="{38B6C56A-1959-4B42-9BEE-03174FD092A9}" dt="2024-05-16T00:58:06.785" v="2133" actId="20577"/>
          <ac:spMkLst>
            <pc:docMk/>
            <pc:sldMk cId="1969284765" sldId="266"/>
            <ac:spMk id="2" creationId="{8BF39A78-F3D0-6086-D548-547B012A679E}"/>
          </ac:spMkLst>
        </pc:spChg>
        <pc:spChg chg="mod">
          <ac:chgData name="Lorenzo Bellotta" userId="e51e8f5264294de1" providerId="LiveId" clId="{38B6C56A-1959-4B42-9BEE-03174FD092A9}" dt="2024-05-16T00:58:22.600" v="2194" actId="20577"/>
          <ac:spMkLst>
            <pc:docMk/>
            <pc:sldMk cId="1969284765" sldId="266"/>
            <ac:spMk id="3" creationId="{12B2D761-B992-3AF2-786E-F9C0B4134E7B}"/>
          </ac:spMkLst>
        </pc:spChg>
      </pc:sldChg>
      <pc:sldChg chg="addSp delSp modSp new del mod ord">
        <pc:chgData name="Lorenzo Bellotta" userId="e51e8f5264294de1" providerId="LiveId" clId="{38B6C56A-1959-4B42-9BEE-03174FD092A9}" dt="2024-05-16T00:45:52.078" v="1852" actId="47"/>
        <pc:sldMkLst>
          <pc:docMk/>
          <pc:sldMk cId="3307431140" sldId="266"/>
        </pc:sldMkLst>
        <pc:spChg chg="add del mod">
          <ac:chgData name="Lorenzo Bellotta" userId="e51e8f5264294de1" providerId="LiveId" clId="{38B6C56A-1959-4B42-9BEE-03174FD092A9}" dt="2024-05-16T00:37:20.176" v="1790" actId="478"/>
          <ac:spMkLst>
            <pc:docMk/>
            <pc:sldMk cId="3307431140" sldId="266"/>
            <ac:spMk id="2" creationId="{AA12C9E9-3525-8D65-DCD9-BA96888CB605}"/>
          </ac:spMkLst>
        </pc:spChg>
        <pc:spChg chg="del">
          <ac:chgData name="Lorenzo Bellotta" userId="e51e8f5264294de1" providerId="LiveId" clId="{38B6C56A-1959-4B42-9BEE-03174FD092A9}" dt="2024-05-16T00:29:26.180" v="1690" actId="478"/>
          <ac:spMkLst>
            <pc:docMk/>
            <pc:sldMk cId="3307431140" sldId="266"/>
            <ac:spMk id="3" creationId="{4F54F3F7-D29D-020B-86A5-E5711F558AA3}"/>
          </ac:spMkLst>
        </pc:spChg>
        <pc:spChg chg="add del mod">
          <ac:chgData name="Lorenzo Bellotta" userId="e51e8f5264294de1" providerId="LiveId" clId="{38B6C56A-1959-4B42-9BEE-03174FD092A9}" dt="2024-05-16T00:34:42.243" v="1746" actId="478"/>
          <ac:spMkLst>
            <pc:docMk/>
            <pc:sldMk cId="3307431140" sldId="266"/>
            <ac:spMk id="101" creationId="{406E83E2-C039-FEB5-62CE-406FBCFB00E9}"/>
          </ac:spMkLst>
        </pc:spChg>
        <pc:spChg chg="add del mod">
          <ac:chgData name="Lorenzo Bellotta" userId="e51e8f5264294de1" providerId="LiveId" clId="{38B6C56A-1959-4B42-9BEE-03174FD092A9}" dt="2024-05-16T00:37:14.563" v="1783" actId="478"/>
          <ac:spMkLst>
            <pc:docMk/>
            <pc:sldMk cId="3307431140" sldId="266"/>
            <ac:spMk id="284" creationId="{681CEC84-CFEF-8F01-9D8C-B5E31BDCDF3F}"/>
          </ac:spMkLst>
        </pc:spChg>
        <pc:spChg chg="add del mod">
          <ac:chgData name="Lorenzo Bellotta" userId="e51e8f5264294de1" providerId="LiveId" clId="{38B6C56A-1959-4B42-9BEE-03174FD092A9}" dt="2024-05-16T00:37:22.487" v="1791" actId="478"/>
          <ac:spMkLst>
            <pc:docMk/>
            <pc:sldMk cId="3307431140" sldId="266"/>
            <ac:spMk id="286" creationId="{897FDE7D-2C5A-27F2-562B-CC82FDFCCD72}"/>
          </ac:spMkLst>
        </pc:spChg>
        <pc:grpChg chg="add mod">
          <ac:chgData name="Lorenzo Bellotta" userId="e51e8f5264294de1" providerId="LiveId" clId="{38B6C56A-1959-4B42-9BEE-03174FD092A9}" dt="2024-05-16T00:36:34.901" v="1773" actId="164"/>
          <ac:grpSpMkLst>
            <pc:docMk/>
            <pc:sldMk cId="3307431140" sldId="266"/>
            <ac:grpSpMk id="16" creationId="{02FFFEC2-9230-E4B8-BA40-E57A9DD458ED}"/>
          </ac:grpSpMkLst>
        </pc:grpChg>
        <pc:grpChg chg="add mod">
          <ac:chgData name="Lorenzo Bellotta" userId="e51e8f5264294de1" providerId="LiveId" clId="{38B6C56A-1959-4B42-9BEE-03174FD092A9}" dt="2024-05-16T00:36:34.901" v="1773" actId="164"/>
          <ac:grpSpMkLst>
            <pc:docMk/>
            <pc:sldMk cId="3307431140" sldId="266"/>
            <ac:grpSpMk id="17" creationId="{86E939A1-E33F-0B0A-A4F2-8D3878AF1E22}"/>
          </ac:grpSpMkLst>
        </pc:grpChg>
        <pc:grpChg chg="add mod">
          <ac:chgData name="Lorenzo Bellotta" userId="e51e8f5264294de1" providerId="LiveId" clId="{38B6C56A-1959-4B42-9BEE-03174FD092A9}" dt="2024-05-16T00:38:10.243" v="1800" actId="164"/>
          <ac:grpSpMkLst>
            <pc:docMk/>
            <pc:sldMk cId="3307431140" sldId="266"/>
            <ac:grpSpMk id="24" creationId="{B02EBB44-4F10-B7D2-03D0-357F317B214F}"/>
          </ac:grpSpMkLst>
        </pc:grpChg>
        <pc:grpChg chg="add mod">
          <ac:chgData name="Lorenzo Bellotta" userId="e51e8f5264294de1" providerId="LiveId" clId="{38B6C56A-1959-4B42-9BEE-03174FD092A9}" dt="2024-05-16T00:34:44.474" v="1749" actId="1076"/>
          <ac:grpSpMkLst>
            <pc:docMk/>
            <pc:sldMk cId="3307431140" sldId="266"/>
            <ac:grpSpMk id="25" creationId="{7EDC2234-3C32-58FE-8FF8-3EAF8F80D329}"/>
          </ac:grpSpMkLst>
        </pc:grpChg>
        <pc:grpChg chg="mod">
          <ac:chgData name="Lorenzo Bellotta" userId="e51e8f5264294de1" providerId="LiveId" clId="{38B6C56A-1959-4B42-9BEE-03174FD092A9}" dt="2024-05-16T00:33:47.449" v="1734"/>
          <ac:grpSpMkLst>
            <pc:docMk/>
            <pc:sldMk cId="3307431140" sldId="266"/>
            <ac:grpSpMk id="26" creationId="{0945E832-16BE-AA16-0FAF-C012AC914BD3}"/>
          </ac:grpSpMkLst>
        </pc:grpChg>
        <pc:grpChg chg="mod">
          <ac:chgData name="Lorenzo Bellotta" userId="e51e8f5264294de1" providerId="LiveId" clId="{38B6C56A-1959-4B42-9BEE-03174FD092A9}" dt="2024-05-16T00:33:47.449" v="1734"/>
          <ac:grpSpMkLst>
            <pc:docMk/>
            <pc:sldMk cId="3307431140" sldId="266"/>
            <ac:grpSpMk id="27" creationId="{4CA5C807-859F-CE13-1C43-41A3553300FE}"/>
          </ac:grpSpMkLst>
        </pc:grpChg>
        <pc:grpChg chg="add mod">
          <ac:chgData name="Lorenzo Bellotta" userId="e51e8f5264294de1" providerId="LiveId" clId="{38B6C56A-1959-4B42-9BEE-03174FD092A9}" dt="2024-05-16T00:34:43.709" v="1748" actId="1076"/>
          <ac:grpSpMkLst>
            <pc:docMk/>
            <pc:sldMk cId="3307431140" sldId="266"/>
            <ac:grpSpMk id="40" creationId="{BFECEDE4-5BB3-5132-459E-0CB45DB4B753}"/>
          </ac:grpSpMkLst>
        </pc:grpChg>
        <pc:grpChg chg="mod">
          <ac:chgData name="Lorenzo Bellotta" userId="e51e8f5264294de1" providerId="LiveId" clId="{38B6C56A-1959-4B42-9BEE-03174FD092A9}" dt="2024-05-16T00:33:56.192" v="1736"/>
          <ac:grpSpMkLst>
            <pc:docMk/>
            <pc:sldMk cId="3307431140" sldId="266"/>
            <ac:grpSpMk id="41" creationId="{5ECE51D4-38D6-102A-48EB-7FD39F353DE2}"/>
          </ac:grpSpMkLst>
        </pc:grpChg>
        <pc:grpChg chg="mod">
          <ac:chgData name="Lorenzo Bellotta" userId="e51e8f5264294de1" providerId="LiveId" clId="{38B6C56A-1959-4B42-9BEE-03174FD092A9}" dt="2024-05-16T00:33:56.192" v="1736"/>
          <ac:grpSpMkLst>
            <pc:docMk/>
            <pc:sldMk cId="3307431140" sldId="266"/>
            <ac:grpSpMk id="42" creationId="{80479B74-87A6-1043-07EA-61B04B30136C}"/>
          </ac:grpSpMkLst>
        </pc:grpChg>
        <pc:grpChg chg="add mod">
          <ac:chgData name="Lorenzo Bellotta" userId="e51e8f5264294de1" providerId="LiveId" clId="{38B6C56A-1959-4B42-9BEE-03174FD092A9}" dt="2024-05-16T00:34:43.709" v="1748" actId="1076"/>
          <ac:grpSpMkLst>
            <pc:docMk/>
            <pc:sldMk cId="3307431140" sldId="266"/>
            <ac:grpSpMk id="55" creationId="{34780418-F62A-F4B9-F08C-D4CE7FDF2ACB}"/>
          </ac:grpSpMkLst>
        </pc:grpChg>
        <pc:grpChg chg="mod">
          <ac:chgData name="Lorenzo Bellotta" userId="e51e8f5264294de1" providerId="LiveId" clId="{38B6C56A-1959-4B42-9BEE-03174FD092A9}" dt="2024-05-16T00:33:56.192" v="1736"/>
          <ac:grpSpMkLst>
            <pc:docMk/>
            <pc:sldMk cId="3307431140" sldId="266"/>
            <ac:grpSpMk id="56" creationId="{3383CDE6-24B1-77D7-55EB-A46359042FD9}"/>
          </ac:grpSpMkLst>
        </pc:grpChg>
        <pc:grpChg chg="mod">
          <ac:chgData name="Lorenzo Bellotta" userId="e51e8f5264294de1" providerId="LiveId" clId="{38B6C56A-1959-4B42-9BEE-03174FD092A9}" dt="2024-05-16T00:33:56.192" v="1736"/>
          <ac:grpSpMkLst>
            <pc:docMk/>
            <pc:sldMk cId="3307431140" sldId="266"/>
            <ac:grpSpMk id="57" creationId="{0038DA72-BEC4-13C0-EF75-BF697E3FD7E7}"/>
          </ac:grpSpMkLst>
        </pc:grpChg>
        <pc:grpChg chg="add mod">
          <ac:chgData name="Lorenzo Bellotta" userId="e51e8f5264294de1" providerId="LiveId" clId="{38B6C56A-1959-4B42-9BEE-03174FD092A9}" dt="2024-05-16T00:34:42.595" v="1747" actId="1076"/>
          <ac:grpSpMkLst>
            <pc:docMk/>
            <pc:sldMk cId="3307431140" sldId="266"/>
            <ac:grpSpMk id="70" creationId="{04E4AAA4-D47E-A5DF-61BE-2ED7B64D98A3}"/>
          </ac:grpSpMkLst>
        </pc:grpChg>
        <pc:grpChg chg="mod">
          <ac:chgData name="Lorenzo Bellotta" userId="e51e8f5264294de1" providerId="LiveId" clId="{38B6C56A-1959-4B42-9BEE-03174FD092A9}" dt="2024-05-16T00:34:12.656" v="1738"/>
          <ac:grpSpMkLst>
            <pc:docMk/>
            <pc:sldMk cId="3307431140" sldId="266"/>
            <ac:grpSpMk id="71" creationId="{B6437C0F-3A1F-4285-7920-001BBFBFC77B}"/>
          </ac:grpSpMkLst>
        </pc:grpChg>
        <pc:grpChg chg="mod">
          <ac:chgData name="Lorenzo Bellotta" userId="e51e8f5264294de1" providerId="LiveId" clId="{38B6C56A-1959-4B42-9BEE-03174FD092A9}" dt="2024-05-16T00:34:12.656" v="1738"/>
          <ac:grpSpMkLst>
            <pc:docMk/>
            <pc:sldMk cId="3307431140" sldId="266"/>
            <ac:grpSpMk id="72" creationId="{4EC4C946-8ECF-5179-0106-C4722CB4A1EE}"/>
          </ac:grpSpMkLst>
        </pc:grpChg>
        <pc:grpChg chg="add mod">
          <ac:chgData name="Lorenzo Bellotta" userId="e51e8f5264294de1" providerId="LiveId" clId="{38B6C56A-1959-4B42-9BEE-03174FD092A9}" dt="2024-05-16T00:34:42.595" v="1747" actId="1076"/>
          <ac:grpSpMkLst>
            <pc:docMk/>
            <pc:sldMk cId="3307431140" sldId="266"/>
            <ac:grpSpMk id="85" creationId="{EA7A21C7-2BE1-62A5-2190-404CA21B99B3}"/>
          </ac:grpSpMkLst>
        </pc:grpChg>
        <pc:grpChg chg="mod">
          <ac:chgData name="Lorenzo Bellotta" userId="e51e8f5264294de1" providerId="LiveId" clId="{38B6C56A-1959-4B42-9BEE-03174FD092A9}" dt="2024-05-16T00:34:12.656" v="1738"/>
          <ac:grpSpMkLst>
            <pc:docMk/>
            <pc:sldMk cId="3307431140" sldId="266"/>
            <ac:grpSpMk id="86" creationId="{AFE8ADBD-DE95-45BD-1F04-F2F9FB38B80A}"/>
          </ac:grpSpMkLst>
        </pc:grpChg>
        <pc:grpChg chg="mod">
          <ac:chgData name="Lorenzo Bellotta" userId="e51e8f5264294de1" providerId="LiveId" clId="{38B6C56A-1959-4B42-9BEE-03174FD092A9}" dt="2024-05-16T00:34:12.656" v="1738"/>
          <ac:grpSpMkLst>
            <pc:docMk/>
            <pc:sldMk cId="3307431140" sldId="266"/>
            <ac:grpSpMk id="87" creationId="{6A9ED6E0-AE88-06EA-800C-A3E049EDB719}"/>
          </ac:grpSpMkLst>
        </pc:grpChg>
        <pc:grpChg chg="add mod">
          <ac:chgData name="Lorenzo Bellotta" userId="e51e8f5264294de1" providerId="LiveId" clId="{38B6C56A-1959-4B42-9BEE-03174FD092A9}" dt="2024-05-16T00:34:40.962" v="1744" actId="1076"/>
          <ac:grpSpMkLst>
            <pc:docMk/>
            <pc:sldMk cId="3307431140" sldId="266"/>
            <ac:grpSpMk id="102" creationId="{A242A65F-A958-0FCD-3639-0B304B24721B}"/>
          </ac:grpSpMkLst>
        </pc:grpChg>
        <pc:grpChg chg="mod">
          <ac:chgData name="Lorenzo Bellotta" userId="e51e8f5264294de1" providerId="LiveId" clId="{38B6C56A-1959-4B42-9BEE-03174FD092A9}" dt="2024-05-16T00:34:36.241" v="1742"/>
          <ac:grpSpMkLst>
            <pc:docMk/>
            <pc:sldMk cId="3307431140" sldId="266"/>
            <ac:grpSpMk id="103" creationId="{92F4A30B-8CA1-9DF3-7645-8140D557C454}"/>
          </ac:grpSpMkLst>
        </pc:grpChg>
        <pc:grpChg chg="mod">
          <ac:chgData name="Lorenzo Bellotta" userId="e51e8f5264294de1" providerId="LiveId" clId="{38B6C56A-1959-4B42-9BEE-03174FD092A9}" dt="2024-05-16T00:34:36.241" v="1742"/>
          <ac:grpSpMkLst>
            <pc:docMk/>
            <pc:sldMk cId="3307431140" sldId="266"/>
            <ac:grpSpMk id="104" creationId="{8944B7D2-37F7-FEA3-C618-E1002FE6E678}"/>
          </ac:grpSpMkLst>
        </pc:grpChg>
        <pc:grpChg chg="add mod">
          <ac:chgData name="Lorenzo Bellotta" userId="e51e8f5264294de1" providerId="LiveId" clId="{38B6C56A-1959-4B42-9BEE-03174FD092A9}" dt="2024-05-16T00:38:36.368" v="1806" actId="164"/>
          <ac:grpSpMkLst>
            <pc:docMk/>
            <pc:sldMk cId="3307431140" sldId="266"/>
            <ac:grpSpMk id="117" creationId="{374A1DA7-AB2C-DCF5-6D76-5AE6B99FA28B}"/>
          </ac:grpSpMkLst>
        </pc:grpChg>
        <pc:grpChg chg="mod">
          <ac:chgData name="Lorenzo Bellotta" userId="e51e8f5264294de1" providerId="LiveId" clId="{38B6C56A-1959-4B42-9BEE-03174FD092A9}" dt="2024-05-16T00:36:34.901" v="1773" actId="164"/>
          <ac:grpSpMkLst>
            <pc:docMk/>
            <pc:sldMk cId="3307431140" sldId="266"/>
            <ac:grpSpMk id="118" creationId="{6F42677F-BCD8-8C55-3A6B-4B432549A8F8}"/>
          </ac:grpSpMkLst>
        </pc:grpChg>
        <pc:grpChg chg="mod">
          <ac:chgData name="Lorenzo Bellotta" userId="e51e8f5264294de1" providerId="LiveId" clId="{38B6C56A-1959-4B42-9BEE-03174FD092A9}" dt="2024-05-16T00:36:34.901" v="1773" actId="164"/>
          <ac:grpSpMkLst>
            <pc:docMk/>
            <pc:sldMk cId="3307431140" sldId="266"/>
            <ac:grpSpMk id="119" creationId="{18ED65BE-DF46-E732-228D-735CA0953D7C}"/>
          </ac:grpSpMkLst>
        </pc:grpChg>
        <pc:grpChg chg="add mod">
          <ac:chgData name="Lorenzo Bellotta" userId="e51e8f5264294de1" providerId="LiveId" clId="{38B6C56A-1959-4B42-9BEE-03174FD092A9}" dt="2024-05-16T00:38:31.769" v="1805" actId="164"/>
          <ac:grpSpMkLst>
            <pc:docMk/>
            <pc:sldMk cId="3307431140" sldId="266"/>
            <ac:grpSpMk id="132" creationId="{7737C48E-2474-E7C6-C99C-5AAB0DD413B9}"/>
          </ac:grpSpMkLst>
        </pc:grpChg>
        <pc:grpChg chg="mod">
          <ac:chgData name="Lorenzo Bellotta" userId="e51e8f5264294de1" providerId="LiveId" clId="{38B6C56A-1959-4B42-9BEE-03174FD092A9}" dt="2024-05-16T00:36:34.901" v="1773" actId="164"/>
          <ac:grpSpMkLst>
            <pc:docMk/>
            <pc:sldMk cId="3307431140" sldId="266"/>
            <ac:grpSpMk id="133" creationId="{52D4F493-EB2A-1615-DDDF-3C9C132D0E4E}"/>
          </ac:grpSpMkLst>
        </pc:grpChg>
        <pc:grpChg chg="mod">
          <ac:chgData name="Lorenzo Bellotta" userId="e51e8f5264294de1" providerId="LiveId" clId="{38B6C56A-1959-4B42-9BEE-03174FD092A9}" dt="2024-05-16T00:36:34.901" v="1773" actId="164"/>
          <ac:grpSpMkLst>
            <pc:docMk/>
            <pc:sldMk cId="3307431140" sldId="266"/>
            <ac:grpSpMk id="134" creationId="{3146583D-E228-49FB-5FE7-4B2A58293F09}"/>
          </ac:grpSpMkLst>
        </pc:grpChg>
        <pc:grpChg chg="add mod">
          <ac:chgData name="Lorenzo Bellotta" userId="e51e8f5264294de1" providerId="LiveId" clId="{38B6C56A-1959-4B42-9BEE-03174FD092A9}" dt="2024-05-16T00:36:26.244" v="1767" actId="1076"/>
          <ac:grpSpMkLst>
            <pc:docMk/>
            <pc:sldMk cId="3307431140" sldId="266"/>
            <ac:grpSpMk id="147" creationId="{2B079951-1587-6CB0-3A57-0C700EB1F706}"/>
          </ac:grpSpMkLst>
        </pc:grpChg>
        <pc:grpChg chg="mod">
          <ac:chgData name="Lorenzo Bellotta" userId="e51e8f5264294de1" providerId="LiveId" clId="{38B6C56A-1959-4B42-9BEE-03174FD092A9}" dt="2024-05-16T00:36:06.173" v="1765"/>
          <ac:grpSpMkLst>
            <pc:docMk/>
            <pc:sldMk cId="3307431140" sldId="266"/>
            <ac:grpSpMk id="148" creationId="{D55F73AF-AFC5-BABE-F527-B123A1AF4563}"/>
          </ac:grpSpMkLst>
        </pc:grpChg>
        <pc:grpChg chg="mod">
          <ac:chgData name="Lorenzo Bellotta" userId="e51e8f5264294de1" providerId="LiveId" clId="{38B6C56A-1959-4B42-9BEE-03174FD092A9}" dt="2024-05-16T00:36:06.173" v="1765"/>
          <ac:grpSpMkLst>
            <pc:docMk/>
            <pc:sldMk cId="3307431140" sldId="266"/>
            <ac:grpSpMk id="149" creationId="{FC5B1502-C8A0-A643-9DF4-8AC66B5A9C54}"/>
          </ac:grpSpMkLst>
        </pc:grpChg>
        <pc:grpChg chg="add mod">
          <ac:chgData name="Lorenzo Bellotta" userId="e51e8f5264294de1" providerId="LiveId" clId="{38B6C56A-1959-4B42-9BEE-03174FD092A9}" dt="2024-05-16T00:36:26.244" v="1767" actId="1076"/>
          <ac:grpSpMkLst>
            <pc:docMk/>
            <pc:sldMk cId="3307431140" sldId="266"/>
            <ac:grpSpMk id="162" creationId="{8F1F6F64-8F4B-302A-5416-C7F9768C419A}"/>
          </ac:grpSpMkLst>
        </pc:grpChg>
        <pc:grpChg chg="mod">
          <ac:chgData name="Lorenzo Bellotta" userId="e51e8f5264294de1" providerId="LiveId" clId="{38B6C56A-1959-4B42-9BEE-03174FD092A9}" dt="2024-05-16T00:36:06.173" v="1765"/>
          <ac:grpSpMkLst>
            <pc:docMk/>
            <pc:sldMk cId="3307431140" sldId="266"/>
            <ac:grpSpMk id="163" creationId="{9242FF39-4795-7A2E-E021-B10F8AEEE7BA}"/>
          </ac:grpSpMkLst>
        </pc:grpChg>
        <pc:grpChg chg="mod">
          <ac:chgData name="Lorenzo Bellotta" userId="e51e8f5264294de1" providerId="LiveId" clId="{38B6C56A-1959-4B42-9BEE-03174FD092A9}" dt="2024-05-16T00:36:06.173" v="1765"/>
          <ac:grpSpMkLst>
            <pc:docMk/>
            <pc:sldMk cId="3307431140" sldId="266"/>
            <ac:grpSpMk id="164" creationId="{0874C0D7-CA65-19F6-F99B-F10526479518}"/>
          </ac:grpSpMkLst>
        </pc:grpChg>
        <pc:grpChg chg="add mod">
          <ac:chgData name="Lorenzo Bellotta" userId="e51e8f5264294de1" providerId="LiveId" clId="{38B6C56A-1959-4B42-9BEE-03174FD092A9}" dt="2024-05-16T00:36:26.244" v="1767" actId="1076"/>
          <ac:grpSpMkLst>
            <pc:docMk/>
            <pc:sldMk cId="3307431140" sldId="266"/>
            <ac:grpSpMk id="177" creationId="{37018BE9-AA04-58E5-F5E0-82DF2313E4AE}"/>
          </ac:grpSpMkLst>
        </pc:grpChg>
        <pc:grpChg chg="mod">
          <ac:chgData name="Lorenzo Bellotta" userId="e51e8f5264294de1" providerId="LiveId" clId="{38B6C56A-1959-4B42-9BEE-03174FD092A9}" dt="2024-05-16T00:36:06.173" v="1765"/>
          <ac:grpSpMkLst>
            <pc:docMk/>
            <pc:sldMk cId="3307431140" sldId="266"/>
            <ac:grpSpMk id="178" creationId="{0DBB5306-159D-D96A-096B-A9D03AEF5D0B}"/>
          </ac:grpSpMkLst>
        </pc:grpChg>
        <pc:grpChg chg="mod">
          <ac:chgData name="Lorenzo Bellotta" userId="e51e8f5264294de1" providerId="LiveId" clId="{38B6C56A-1959-4B42-9BEE-03174FD092A9}" dt="2024-05-16T00:36:06.173" v="1765"/>
          <ac:grpSpMkLst>
            <pc:docMk/>
            <pc:sldMk cId="3307431140" sldId="266"/>
            <ac:grpSpMk id="179" creationId="{467413CF-F8A6-B262-5FF3-9E32FBA057F0}"/>
          </ac:grpSpMkLst>
        </pc:grpChg>
        <pc:grpChg chg="add mod">
          <ac:chgData name="Lorenzo Bellotta" userId="e51e8f5264294de1" providerId="LiveId" clId="{38B6C56A-1959-4B42-9BEE-03174FD092A9}" dt="2024-05-16T00:36:34.901" v="1773" actId="164"/>
          <ac:grpSpMkLst>
            <pc:docMk/>
            <pc:sldMk cId="3307431140" sldId="266"/>
            <ac:grpSpMk id="192" creationId="{D4DD5B44-F219-8DBD-FA74-C5C107ED1417}"/>
          </ac:grpSpMkLst>
        </pc:grpChg>
        <pc:grpChg chg="add mod">
          <ac:chgData name="Lorenzo Bellotta" userId="e51e8f5264294de1" providerId="LiveId" clId="{38B6C56A-1959-4B42-9BEE-03174FD092A9}" dt="2024-05-16T00:37:15.139" v="1785" actId="1076"/>
          <ac:grpSpMkLst>
            <pc:docMk/>
            <pc:sldMk cId="3307431140" sldId="266"/>
            <ac:grpSpMk id="193" creationId="{BCBF06CD-F0C0-F47F-1A04-32FA65B80152}"/>
          </ac:grpSpMkLst>
        </pc:grpChg>
        <pc:grpChg chg="mod">
          <ac:chgData name="Lorenzo Bellotta" userId="e51e8f5264294de1" providerId="LiveId" clId="{38B6C56A-1959-4B42-9BEE-03174FD092A9}" dt="2024-05-16T00:36:44.912" v="1776"/>
          <ac:grpSpMkLst>
            <pc:docMk/>
            <pc:sldMk cId="3307431140" sldId="266"/>
            <ac:grpSpMk id="194" creationId="{93A46195-5EE2-4619-F600-E596F9F028A1}"/>
          </ac:grpSpMkLst>
        </pc:grpChg>
        <pc:grpChg chg="mod">
          <ac:chgData name="Lorenzo Bellotta" userId="e51e8f5264294de1" providerId="LiveId" clId="{38B6C56A-1959-4B42-9BEE-03174FD092A9}" dt="2024-05-16T00:36:44.912" v="1776"/>
          <ac:grpSpMkLst>
            <pc:docMk/>
            <pc:sldMk cId="3307431140" sldId="266"/>
            <ac:grpSpMk id="195" creationId="{78D230A7-BC90-8A61-3E28-7ECA16C8BC09}"/>
          </ac:grpSpMkLst>
        </pc:grpChg>
        <pc:grpChg chg="add mod">
          <ac:chgData name="Lorenzo Bellotta" userId="e51e8f5264294de1" providerId="LiveId" clId="{38B6C56A-1959-4B42-9BEE-03174FD092A9}" dt="2024-05-16T00:37:15.139" v="1785" actId="1076"/>
          <ac:grpSpMkLst>
            <pc:docMk/>
            <pc:sldMk cId="3307431140" sldId="266"/>
            <ac:grpSpMk id="208" creationId="{A5BB7930-E213-67BC-D5DA-6A4EF07641D4}"/>
          </ac:grpSpMkLst>
        </pc:grpChg>
        <pc:grpChg chg="mod">
          <ac:chgData name="Lorenzo Bellotta" userId="e51e8f5264294de1" providerId="LiveId" clId="{38B6C56A-1959-4B42-9BEE-03174FD092A9}" dt="2024-05-16T00:36:44.912" v="1776"/>
          <ac:grpSpMkLst>
            <pc:docMk/>
            <pc:sldMk cId="3307431140" sldId="266"/>
            <ac:grpSpMk id="209" creationId="{AADFFA6C-FFF9-94E5-C30F-434C7C1459AE}"/>
          </ac:grpSpMkLst>
        </pc:grpChg>
        <pc:grpChg chg="mod">
          <ac:chgData name="Lorenzo Bellotta" userId="e51e8f5264294de1" providerId="LiveId" clId="{38B6C56A-1959-4B42-9BEE-03174FD092A9}" dt="2024-05-16T00:36:44.912" v="1776"/>
          <ac:grpSpMkLst>
            <pc:docMk/>
            <pc:sldMk cId="3307431140" sldId="266"/>
            <ac:grpSpMk id="210" creationId="{7268E07C-1B6E-47C9-3D82-FDB99FB7093D}"/>
          </ac:grpSpMkLst>
        </pc:grpChg>
        <pc:grpChg chg="add mod">
          <ac:chgData name="Lorenzo Bellotta" userId="e51e8f5264294de1" providerId="LiveId" clId="{38B6C56A-1959-4B42-9BEE-03174FD092A9}" dt="2024-05-16T00:37:15.139" v="1785" actId="1076"/>
          <ac:grpSpMkLst>
            <pc:docMk/>
            <pc:sldMk cId="3307431140" sldId="266"/>
            <ac:grpSpMk id="223" creationId="{F71ED46C-6407-B10A-2BE4-964121E30AB3}"/>
          </ac:grpSpMkLst>
        </pc:grpChg>
        <pc:grpChg chg="mod">
          <ac:chgData name="Lorenzo Bellotta" userId="e51e8f5264294de1" providerId="LiveId" clId="{38B6C56A-1959-4B42-9BEE-03174FD092A9}" dt="2024-05-16T00:36:44.912" v="1776"/>
          <ac:grpSpMkLst>
            <pc:docMk/>
            <pc:sldMk cId="3307431140" sldId="266"/>
            <ac:grpSpMk id="224" creationId="{D8FA78E3-2B74-DB01-0571-ADF86F0F22E2}"/>
          </ac:grpSpMkLst>
        </pc:grpChg>
        <pc:grpChg chg="mod">
          <ac:chgData name="Lorenzo Bellotta" userId="e51e8f5264294de1" providerId="LiveId" clId="{38B6C56A-1959-4B42-9BEE-03174FD092A9}" dt="2024-05-16T00:36:44.912" v="1776"/>
          <ac:grpSpMkLst>
            <pc:docMk/>
            <pc:sldMk cId="3307431140" sldId="266"/>
            <ac:grpSpMk id="225" creationId="{CC1B668E-CFCC-3A0D-EA89-7FDF15787DB7}"/>
          </ac:grpSpMkLst>
        </pc:grpChg>
        <pc:grpChg chg="add mod">
          <ac:chgData name="Lorenzo Bellotta" userId="e51e8f5264294de1" providerId="LiveId" clId="{38B6C56A-1959-4B42-9BEE-03174FD092A9}" dt="2024-05-16T00:37:14.752" v="1784" actId="1076"/>
          <ac:grpSpMkLst>
            <pc:docMk/>
            <pc:sldMk cId="3307431140" sldId="266"/>
            <ac:grpSpMk id="238" creationId="{3A572C23-BC5F-F9D6-C19D-9B480AFD09AC}"/>
          </ac:grpSpMkLst>
        </pc:grpChg>
        <pc:grpChg chg="mod">
          <ac:chgData name="Lorenzo Bellotta" userId="e51e8f5264294de1" providerId="LiveId" clId="{38B6C56A-1959-4B42-9BEE-03174FD092A9}" dt="2024-05-16T00:36:54.076" v="1778"/>
          <ac:grpSpMkLst>
            <pc:docMk/>
            <pc:sldMk cId="3307431140" sldId="266"/>
            <ac:grpSpMk id="239" creationId="{3B3A10DC-F382-680B-8D87-7756B342D30F}"/>
          </ac:grpSpMkLst>
        </pc:grpChg>
        <pc:grpChg chg="mod">
          <ac:chgData name="Lorenzo Bellotta" userId="e51e8f5264294de1" providerId="LiveId" clId="{38B6C56A-1959-4B42-9BEE-03174FD092A9}" dt="2024-05-16T00:36:54.076" v="1778"/>
          <ac:grpSpMkLst>
            <pc:docMk/>
            <pc:sldMk cId="3307431140" sldId="266"/>
            <ac:grpSpMk id="240" creationId="{1ADFEC5D-3724-CCF4-A73C-2E199025EFCC}"/>
          </ac:grpSpMkLst>
        </pc:grpChg>
        <pc:grpChg chg="add mod">
          <ac:chgData name="Lorenzo Bellotta" userId="e51e8f5264294de1" providerId="LiveId" clId="{38B6C56A-1959-4B42-9BEE-03174FD092A9}" dt="2024-05-16T00:37:14.752" v="1784" actId="1076"/>
          <ac:grpSpMkLst>
            <pc:docMk/>
            <pc:sldMk cId="3307431140" sldId="266"/>
            <ac:grpSpMk id="253" creationId="{A32D7821-0E44-1797-333E-15718C675D84}"/>
          </ac:grpSpMkLst>
        </pc:grpChg>
        <pc:grpChg chg="mod">
          <ac:chgData name="Lorenzo Bellotta" userId="e51e8f5264294de1" providerId="LiveId" clId="{38B6C56A-1959-4B42-9BEE-03174FD092A9}" dt="2024-05-16T00:36:54.076" v="1778"/>
          <ac:grpSpMkLst>
            <pc:docMk/>
            <pc:sldMk cId="3307431140" sldId="266"/>
            <ac:grpSpMk id="254" creationId="{7CE40B5E-BC0F-7A5C-DAF8-E150DABFCCFF}"/>
          </ac:grpSpMkLst>
        </pc:grpChg>
        <pc:grpChg chg="mod">
          <ac:chgData name="Lorenzo Bellotta" userId="e51e8f5264294de1" providerId="LiveId" clId="{38B6C56A-1959-4B42-9BEE-03174FD092A9}" dt="2024-05-16T00:36:54.076" v="1778"/>
          <ac:grpSpMkLst>
            <pc:docMk/>
            <pc:sldMk cId="3307431140" sldId="266"/>
            <ac:grpSpMk id="255" creationId="{854F0632-5D28-F4A7-FEC4-BE5DAACCBFC7}"/>
          </ac:grpSpMkLst>
        </pc:grpChg>
        <pc:grpChg chg="add mod">
          <ac:chgData name="Lorenzo Bellotta" userId="e51e8f5264294de1" providerId="LiveId" clId="{38B6C56A-1959-4B42-9BEE-03174FD092A9}" dt="2024-05-16T00:37:14.752" v="1784" actId="1076"/>
          <ac:grpSpMkLst>
            <pc:docMk/>
            <pc:sldMk cId="3307431140" sldId="266"/>
            <ac:grpSpMk id="268" creationId="{EE6E66BD-F4DD-68EC-EDF8-6FEEC8593E33}"/>
          </ac:grpSpMkLst>
        </pc:grpChg>
        <pc:grpChg chg="mod">
          <ac:chgData name="Lorenzo Bellotta" userId="e51e8f5264294de1" providerId="LiveId" clId="{38B6C56A-1959-4B42-9BEE-03174FD092A9}" dt="2024-05-16T00:36:54.076" v="1778"/>
          <ac:grpSpMkLst>
            <pc:docMk/>
            <pc:sldMk cId="3307431140" sldId="266"/>
            <ac:grpSpMk id="269" creationId="{FBC4FA47-BBB8-B182-A93D-442B29C9C40A}"/>
          </ac:grpSpMkLst>
        </pc:grpChg>
        <pc:grpChg chg="mod">
          <ac:chgData name="Lorenzo Bellotta" userId="e51e8f5264294de1" providerId="LiveId" clId="{38B6C56A-1959-4B42-9BEE-03174FD092A9}" dt="2024-05-16T00:36:54.076" v="1778"/>
          <ac:grpSpMkLst>
            <pc:docMk/>
            <pc:sldMk cId="3307431140" sldId="266"/>
            <ac:grpSpMk id="270" creationId="{5FFD3153-658D-A9FE-1ED8-6799F02BE957}"/>
          </ac:grpSpMkLst>
        </pc:grpChg>
        <pc:grpChg chg="add mod">
          <ac:chgData name="Lorenzo Bellotta" userId="e51e8f5264294de1" providerId="LiveId" clId="{38B6C56A-1959-4B42-9BEE-03174FD092A9}" dt="2024-05-16T00:38:52.955" v="1809" actId="164"/>
          <ac:grpSpMkLst>
            <pc:docMk/>
            <pc:sldMk cId="3307431140" sldId="266"/>
            <ac:grpSpMk id="287" creationId="{4AF8C14B-8157-933F-3F1C-7095ECF2ED27}"/>
          </ac:grpSpMkLst>
        </pc:grpChg>
        <pc:grpChg chg="mod">
          <ac:chgData name="Lorenzo Bellotta" userId="e51e8f5264294de1" providerId="LiveId" clId="{38B6C56A-1959-4B42-9BEE-03174FD092A9}" dt="2024-05-16T00:37:35.137" v="1794"/>
          <ac:grpSpMkLst>
            <pc:docMk/>
            <pc:sldMk cId="3307431140" sldId="266"/>
            <ac:grpSpMk id="288" creationId="{2E2561F6-4D5B-DA89-B8A8-91CCE2FFFA66}"/>
          </ac:grpSpMkLst>
        </pc:grpChg>
        <pc:grpChg chg="mod">
          <ac:chgData name="Lorenzo Bellotta" userId="e51e8f5264294de1" providerId="LiveId" clId="{38B6C56A-1959-4B42-9BEE-03174FD092A9}" dt="2024-05-16T00:37:35.137" v="1794"/>
          <ac:grpSpMkLst>
            <pc:docMk/>
            <pc:sldMk cId="3307431140" sldId="266"/>
            <ac:grpSpMk id="289" creationId="{4CF0F64F-BD57-ED9C-99E5-EEDB1364E57B}"/>
          </ac:grpSpMkLst>
        </pc:grpChg>
        <pc:grpChg chg="add mod">
          <ac:chgData name="Lorenzo Bellotta" userId="e51e8f5264294de1" providerId="LiveId" clId="{38B6C56A-1959-4B42-9BEE-03174FD092A9}" dt="2024-05-16T00:39:33.352" v="1819" actId="1076"/>
          <ac:grpSpMkLst>
            <pc:docMk/>
            <pc:sldMk cId="3307431140" sldId="266"/>
            <ac:grpSpMk id="303" creationId="{A058167F-A291-A659-562A-0B7D1DDFA1C0}"/>
          </ac:grpSpMkLst>
        </pc:grpChg>
        <pc:grpChg chg="add mod">
          <ac:chgData name="Lorenzo Bellotta" userId="e51e8f5264294de1" providerId="LiveId" clId="{38B6C56A-1959-4B42-9BEE-03174FD092A9}" dt="2024-05-16T00:39:33.352" v="1819" actId="1076"/>
          <ac:grpSpMkLst>
            <pc:docMk/>
            <pc:sldMk cId="3307431140" sldId="266"/>
            <ac:grpSpMk id="306" creationId="{ABE1CC06-0C50-EF59-DF24-C8D7440E6DC4}"/>
          </ac:grpSpMkLst>
        </pc:grpChg>
        <pc:grpChg chg="add mod">
          <ac:chgData name="Lorenzo Bellotta" userId="e51e8f5264294de1" providerId="LiveId" clId="{38B6C56A-1959-4B42-9BEE-03174FD092A9}" dt="2024-05-16T00:39:33.352" v="1819" actId="1076"/>
          <ac:grpSpMkLst>
            <pc:docMk/>
            <pc:sldMk cId="3307431140" sldId="266"/>
            <ac:grpSpMk id="307" creationId="{1AC6625D-FBB9-0B3C-90E9-0BB0C9D5F528}"/>
          </ac:grpSpMkLst>
        </pc:grpChg>
        <pc:grpChg chg="add mod">
          <ac:chgData name="Lorenzo Bellotta" userId="e51e8f5264294de1" providerId="LiveId" clId="{38B6C56A-1959-4B42-9BEE-03174FD092A9}" dt="2024-05-16T00:39:33.352" v="1819" actId="1076"/>
          <ac:grpSpMkLst>
            <pc:docMk/>
            <pc:sldMk cId="3307431140" sldId="266"/>
            <ac:grpSpMk id="309" creationId="{61A00712-43DC-E367-35EF-A90BA35260E2}"/>
          </ac:grpSpMkLst>
        </pc:grpChg>
        <pc:grpChg chg="add mod">
          <ac:chgData name="Lorenzo Bellotta" userId="e51e8f5264294de1" providerId="LiveId" clId="{38B6C56A-1959-4B42-9BEE-03174FD092A9}" dt="2024-05-16T00:39:39.453" v="1821" actId="1076"/>
          <ac:grpSpMkLst>
            <pc:docMk/>
            <pc:sldMk cId="3307431140" sldId="266"/>
            <ac:grpSpMk id="310" creationId="{EFB334C8-18AD-7CFA-E924-CAD8C5AAD2A3}"/>
          </ac:grpSpMkLst>
        </pc:grpChg>
        <pc:grpChg chg="mod">
          <ac:chgData name="Lorenzo Bellotta" userId="e51e8f5264294de1" providerId="LiveId" clId="{38B6C56A-1959-4B42-9BEE-03174FD092A9}" dt="2024-05-16T00:39:34.356" v="1820"/>
          <ac:grpSpMkLst>
            <pc:docMk/>
            <pc:sldMk cId="3307431140" sldId="266"/>
            <ac:grpSpMk id="311" creationId="{36CF56B4-0983-4B1B-6EB4-3800A575808D}"/>
          </ac:grpSpMkLst>
        </pc:grpChg>
        <pc:grpChg chg="mod">
          <ac:chgData name="Lorenzo Bellotta" userId="e51e8f5264294de1" providerId="LiveId" clId="{38B6C56A-1959-4B42-9BEE-03174FD092A9}" dt="2024-05-16T00:39:34.356" v="1820"/>
          <ac:grpSpMkLst>
            <pc:docMk/>
            <pc:sldMk cId="3307431140" sldId="266"/>
            <ac:grpSpMk id="313" creationId="{6001575D-235D-BAA0-9E72-FF5291ADFFE4}"/>
          </ac:grpSpMkLst>
        </pc:grpChg>
        <pc:grpChg chg="mod">
          <ac:chgData name="Lorenzo Bellotta" userId="e51e8f5264294de1" providerId="LiveId" clId="{38B6C56A-1959-4B42-9BEE-03174FD092A9}" dt="2024-05-16T00:39:34.356" v="1820"/>
          <ac:grpSpMkLst>
            <pc:docMk/>
            <pc:sldMk cId="3307431140" sldId="266"/>
            <ac:grpSpMk id="314" creationId="{C13D2EBB-4C36-D117-649E-2C43F3E752CB}"/>
          </ac:grpSpMkLst>
        </pc:grpChg>
        <pc:grpChg chg="add mod">
          <ac:chgData name="Lorenzo Bellotta" userId="e51e8f5264294de1" providerId="LiveId" clId="{38B6C56A-1959-4B42-9BEE-03174FD092A9}" dt="2024-05-16T00:39:39.453" v="1821" actId="1076"/>
          <ac:grpSpMkLst>
            <pc:docMk/>
            <pc:sldMk cId="3307431140" sldId="266"/>
            <ac:grpSpMk id="327" creationId="{805DC3E0-861E-AFC3-E817-9FB165B49C76}"/>
          </ac:grpSpMkLst>
        </pc:grpChg>
        <pc:grpChg chg="mod">
          <ac:chgData name="Lorenzo Bellotta" userId="e51e8f5264294de1" providerId="LiveId" clId="{38B6C56A-1959-4B42-9BEE-03174FD092A9}" dt="2024-05-16T00:39:34.356" v="1820"/>
          <ac:grpSpMkLst>
            <pc:docMk/>
            <pc:sldMk cId="3307431140" sldId="266"/>
            <ac:grpSpMk id="328" creationId="{A10366E7-E489-D21D-AB74-B2804808E727}"/>
          </ac:grpSpMkLst>
        </pc:grpChg>
        <pc:grpChg chg="mod">
          <ac:chgData name="Lorenzo Bellotta" userId="e51e8f5264294de1" providerId="LiveId" clId="{38B6C56A-1959-4B42-9BEE-03174FD092A9}" dt="2024-05-16T00:39:34.356" v="1820"/>
          <ac:grpSpMkLst>
            <pc:docMk/>
            <pc:sldMk cId="3307431140" sldId="266"/>
            <ac:grpSpMk id="330" creationId="{8C4DA3F4-6912-AA34-C981-16DB4A67D29D}"/>
          </ac:grpSpMkLst>
        </pc:grpChg>
        <pc:grpChg chg="mod">
          <ac:chgData name="Lorenzo Bellotta" userId="e51e8f5264294de1" providerId="LiveId" clId="{38B6C56A-1959-4B42-9BEE-03174FD092A9}" dt="2024-05-16T00:39:34.356" v="1820"/>
          <ac:grpSpMkLst>
            <pc:docMk/>
            <pc:sldMk cId="3307431140" sldId="266"/>
            <ac:grpSpMk id="331" creationId="{D411FC9A-D2B9-7DA6-DE16-A591A88F99B6}"/>
          </ac:grpSpMkLst>
        </pc:grpChg>
        <pc:grpChg chg="add mod">
          <ac:chgData name="Lorenzo Bellotta" userId="e51e8f5264294de1" providerId="LiveId" clId="{38B6C56A-1959-4B42-9BEE-03174FD092A9}" dt="2024-05-16T00:39:39.453" v="1821" actId="1076"/>
          <ac:grpSpMkLst>
            <pc:docMk/>
            <pc:sldMk cId="3307431140" sldId="266"/>
            <ac:grpSpMk id="344" creationId="{F503C7DE-D54B-4491-02F2-DA8ABE2DAE4D}"/>
          </ac:grpSpMkLst>
        </pc:grpChg>
        <pc:grpChg chg="mod">
          <ac:chgData name="Lorenzo Bellotta" userId="e51e8f5264294de1" providerId="LiveId" clId="{38B6C56A-1959-4B42-9BEE-03174FD092A9}" dt="2024-05-16T00:39:34.356" v="1820"/>
          <ac:grpSpMkLst>
            <pc:docMk/>
            <pc:sldMk cId="3307431140" sldId="266"/>
            <ac:grpSpMk id="345" creationId="{84026B77-7C20-FCA0-4F7B-ECC8CE412D07}"/>
          </ac:grpSpMkLst>
        </pc:grpChg>
        <pc:grpChg chg="mod">
          <ac:chgData name="Lorenzo Bellotta" userId="e51e8f5264294de1" providerId="LiveId" clId="{38B6C56A-1959-4B42-9BEE-03174FD092A9}" dt="2024-05-16T00:39:34.356" v="1820"/>
          <ac:grpSpMkLst>
            <pc:docMk/>
            <pc:sldMk cId="3307431140" sldId="266"/>
            <ac:grpSpMk id="347" creationId="{6F7C9260-FEC7-C3C4-AF4C-8906F4D72CCC}"/>
          </ac:grpSpMkLst>
        </pc:grpChg>
        <pc:grpChg chg="mod">
          <ac:chgData name="Lorenzo Bellotta" userId="e51e8f5264294de1" providerId="LiveId" clId="{38B6C56A-1959-4B42-9BEE-03174FD092A9}" dt="2024-05-16T00:39:34.356" v="1820"/>
          <ac:grpSpMkLst>
            <pc:docMk/>
            <pc:sldMk cId="3307431140" sldId="266"/>
            <ac:grpSpMk id="348" creationId="{2896330D-C755-9FB1-88C2-5CAAF493B2BE}"/>
          </ac:grpSpMkLst>
        </pc:grpChg>
        <pc:grpChg chg="add mod">
          <ac:chgData name="Lorenzo Bellotta" userId="e51e8f5264294de1" providerId="LiveId" clId="{38B6C56A-1959-4B42-9BEE-03174FD092A9}" dt="2024-05-16T00:39:39.453" v="1821" actId="1076"/>
          <ac:grpSpMkLst>
            <pc:docMk/>
            <pc:sldMk cId="3307431140" sldId="266"/>
            <ac:grpSpMk id="361" creationId="{E53BB3D7-AA1E-6163-525F-C07374EC88D1}"/>
          </ac:grpSpMkLst>
        </pc:grpChg>
        <pc:grpChg chg="mod">
          <ac:chgData name="Lorenzo Bellotta" userId="e51e8f5264294de1" providerId="LiveId" clId="{38B6C56A-1959-4B42-9BEE-03174FD092A9}" dt="2024-05-16T00:39:34.356" v="1820"/>
          <ac:grpSpMkLst>
            <pc:docMk/>
            <pc:sldMk cId="3307431140" sldId="266"/>
            <ac:grpSpMk id="362" creationId="{EF29260F-5EF3-D3E2-33E8-1570C7FEB4AA}"/>
          </ac:grpSpMkLst>
        </pc:grpChg>
        <pc:grpChg chg="mod">
          <ac:chgData name="Lorenzo Bellotta" userId="e51e8f5264294de1" providerId="LiveId" clId="{38B6C56A-1959-4B42-9BEE-03174FD092A9}" dt="2024-05-16T00:39:34.356" v="1820"/>
          <ac:grpSpMkLst>
            <pc:docMk/>
            <pc:sldMk cId="3307431140" sldId="266"/>
            <ac:grpSpMk id="364" creationId="{20A894F1-C462-EDDA-DAF8-3081D784CD6B}"/>
          </ac:grpSpMkLst>
        </pc:grpChg>
        <pc:grpChg chg="mod">
          <ac:chgData name="Lorenzo Bellotta" userId="e51e8f5264294de1" providerId="LiveId" clId="{38B6C56A-1959-4B42-9BEE-03174FD092A9}" dt="2024-05-16T00:39:34.356" v="1820"/>
          <ac:grpSpMkLst>
            <pc:docMk/>
            <pc:sldMk cId="3307431140" sldId="266"/>
            <ac:grpSpMk id="365" creationId="{0B1AF30E-AAAA-2747-09B3-48741B1DB36F}"/>
          </ac:grpSpMkLst>
        </pc:grpChg>
        <pc:grpChg chg="add mod">
          <ac:chgData name="Lorenzo Bellotta" userId="e51e8f5264294de1" providerId="LiveId" clId="{38B6C56A-1959-4B42-9BEE-03174FD092A9}" dt="2024-05-16T00:39:56.413" v="1823" actId="1076"/>
          <ac:grpSpMkLst>
            <pc:docMk/>
            <pc:sldMk cId="3307431140" sldId="266"/>
            <ac:grpSpMk id="378" creationId="{46EF0EAA-7C9A-2AE9-31A9-3A5D11CF1D40}"/>
          </ac:grpSpMkLst>
        </pc:grpChg>
        <pc:grpChg chg="mod">
          <ac:chgData name="Lorenzo Bellotta" userId="e51e8f5264294de1" providerId="LiveId" clId="{38B6C56A-1959-4B42-9BEE-03174FD092A9}" dt="2024-05-16T00:39:48.044" v="1822"/>
          <ac:grpSpMkLst>
            <pc:docMk/>
            <pc:sldMk cId="3307431140" sldId="266"/>
            <ac:grpSpMk id="379" creationId="{F98F628B-BC18-5771-801F-95ED4DBE2BD9}"/>
          </ac:grpSpMkLst>
        </pc:grpChg>
        <pc:grpChg chg="mod">
          <ac:chgData name="Lorenzo Bellotta" userId="e51e8f5264294de1" providerId="LiveId" clId="{38B6C56A-1959-4B42-9BEE-03174FD092A9}" dt="2024-05-16T00:39:48.044" v="1822"/>
          <ac:grpSpMkLst>
            <pc:docMk/>
            <pc:sldMk cId="3307431140" sldId="266"/>
            <ac:grpSpMk id="381" creationId="{B5A4F43E-78E1-E01F-9E68-6A60D3A5903A}"/>
          </ac:grpSpMkLst>
        </pc:grpChg>
        <pc:grpChg chg="mod">
          <ac:chgData name="Lorenzo Bellotta" userId="e51e8f5264294de1" providerId="LiveId" clId="{38B6C56A-1959-4B42-9BEE-03174FD092A9}" dt="2024-05-16T00:39:48.044" v="1822"/>
          <ac:grpSpMkLst>
            <pc:docMk/>
            <pc:sldMk cId="3307431140" sldId="266"/>
            <ac:grpSpMk id="382" creationId="{02E0DFCF-B484-E66B-95FD-5E33EA4118E6}"/>
          </ac:grpSpMkLst>
        </pc:grpChg>
        <pc:grpChg chg="add mod">
          <ac:chgData name="Lorenzo Bellotta" userId="e51e8f5264294de1" providerId="LiveId" clId="{38B6C56A-1959-4B42-9BEE-03174FD092A9}" dt="2024-05-16T00:39:56.413" v="1823" actId="1076"/>
          <ac:grpSpMkLst>
            <pc:docMk/>
            <pc:sldMk cId="3307431140" sldId="266"/>
            <ac:grpSpMk id="395" creationId="{D79219B0-9BD2-A3BE-CD97-AA31A7B99CB2}"/>
          </ac:grpSpMkLst>
        </pc:grpChg>
        <pc:grpChg chg="mod">
          <ac:chgData name="Lorenzo Bellotta" userId="e51e8f5264294de1" providerId="LiveId" clId="{38B6C56A-1959-4B42-9BEE-03174FD092A9}" dt="2024-05-16T00:39:48.044" v="1822"/>
          <ac:grpSpMkLst>
            <pc:docMk/>
            <pc:sldMk cId="3307431140" sldId="266"/>
            <ac:grpSpMk id="396" creationId="{4E6D3C5F-33FB-06F6-EFD4-E19D7FE45386}"/>
          </ac:grpSpMkLst>
        </pc:grpChg>
        <pc:grpChg chg="mod">
          <ac:chgData name="Lorenzo Bellotta" userId="e51e8f5264294de1" providerId="LiveId" clId="{38B6C56A-1959-4B42-9BEE-03174FD092A9}" dt="2024-05-16T00:39:48.044" v="1822"/>
          <ac:grpSpMkLst>
            <pc:docMk/>
            <pc:sldMk cId="3307431140" sldId="266"/>
            <ac:grpSpMk id="398" creationId="{E0CD37C5-AFF2-1240-33CB-C8FD486C806B}"/>
          </ac:grpSpMkLst>
        </pc:grpChg>
        <pc:grpChg chg="mod">
          <ac:chgData name="Lorenzo Bellotta" userId="e51e8f5264294de1" providerId="LiveId" clId="{38B6C56A-1959-4B42-9BEE-03174FD092A9}" dt="2024-05-16T00:39:48.044" v="1822"/>
          <ac:grpSpMkLst>
            <pc:docMk/>
            <pc:sldMk cId="3307431140" sldId="266"/>
            <ac:grpSpMk id="399" creationId="{71979135-FB99-8BE5-2642-96EF1F88176B}"/>
          </ac:grpSpMkLst>
        </pc:grpChg>
        <pc:grpChg chg="add mod">
          <ac:chgData name="Lorenzo Bellotta" userId="e51e8f5264294de1" providerId="LiveId" clId="{38B6C56A-1959-4B42-9BEE-03174FD092A9}" dt="2024-05-16T00:39:56.413" v="1823" actId="1076"/>
          <ac:grpSpMkLst>
            <pc:docMk/>
            <pc:sldMk cId="3307431140" sldId="266"/>
            <ac:grpSpMk id="412" creationId="{CEB2E6A4-EC9F-B9AD-0161-08FC2E8F4117}"/>
          </ac:grpSpMkLst>
        </pc:grpChg>
        <pc:grpChg chg="mod">
          <ac:chgData name="Lorenzo Bellotta" userId="e51e8f5264294de1" providerId="LiveId" clId="{38B6C56A-1959-4B42-9BEE-03174FD092A9}" dt="2024-05-16T00:39:48.044" v="1822"/>
          <ac:grpSpMkLst>
            <pc:docMk/>
            <pc:sldMk cId="3307431140" sldId="266"/>
            <ac:grpSpMk id="413" creationId="{52F2149C-0338-B0BA-F2B7-D4A19B9CA051}"/>
          </ac:grpSpMkLst>
        </pc:grpChg>
        <pc:grpChg chg="mod">
          <ac:chgData name="Lorenzo Bellotta" userId="e51e8f5264294de1" providerId="LiveId" clId="{38B6C56A-1959-4B42-9BEE-03174FD092A9}" dt="2024-05-16T00:39:48.044" v="1822"/>
          <ac:grpSpMkLst>
            <pc:docMk/>
            <pc:sldMk cId="3307431140" sldId="266"/>
            <ac:grpSpMk id="415" creationId="{7F3CBF79-3E7A-1E2E-3656-A467D3A3E36C}"/>
          </ac:grpSpMkLst>
        </pc:grpChg>
        <pc:grpChg chg="mod">
          <ac:chgData name="Lorenzo Bellotta" userId="e51e8f5264294de1" providerId="LiveId" clId="{38B6C56A-1959-4B42-9BEE-03174FD092A9}" dt="2024-05-16T00:39:48.044" v="1822"/>
          <ac:grpSpMkLst>
            <pc:docMk/>
            <pc:sldMk cId="3307431140" sldId="266"/>
            <ac:grpSpMk id="416" creationId="{19682BAC-DC8E-55DA-C8AC-998A411204D8}"/>
          </ac:grpSpMkLst>
        </pc:grpChg>
        <pc:grpChg chg="add mod">
          <ac:chgData name="Lorenzo Bellotta" userId="e51e8f5264294de1" providerId="LiveId" clId="{38B6C56A-1959-4B42-9BEE-03174FD092A9}" dt="2024-05-16T00:39:56.413" v="1823" actId="1076"/>
          <ac:grpSpMkLst>
            <pc:docMk/>
            <pc:sldMk cId="3307431140" sldId="266"/>
            <ac:grpSpMk id="429" creationId="{C87601CB-E8B3-4B6B-5657-B9F3819A0956}"/>
          </ac:grpSpMkLst>
        </pc:grpChg>
        <pc:grpChg chg="mod">
          <ac:chgData name="Lorenzo Bellotta" userId="e51e8f5264294de1" providerId="LiveId" clId="{38B6C56A-1959-4B42-9BEE-03174FD092A9}" dt="2024-05-16T00:39:48.044" v="1822"/>
          <ac:grpSpMkLst>
            <pc:docMk/>
            <pc:sldMk cId="3307431140" sldId="266"/>
            <ac:grpSpMk id="430" creationId="{48AA2648-5232-A06B-7634-4AADEB1E97C6}"/>
          </ac:grpSpMkLst>
        </pc:grpChg>
        <pc:grpChg chg="mod">
          <ac:chgData name="Lorenzo Bellotta" userId="e51e8f5264294de1" providerId="LiveId" clId="{38B6C56A-1959-4B42-9BEE-03174FD092A9}" dt="2024-05-16T00:39:48.044" v="1822"/>
          <ac:grpSpMkLst>
            <pc:docMk/>
            <pc:sldMk cId="3307431140" sldId="266"/>
            <ac:grpSpMk id="432" creationId="{669553C5-5A0D-ECC3-C960-FDE9D0AFD648}"/>
          </ac:grpSpMkLst>
        </pc:grpChg>
        <pc:grpChg chg="mod">
          <ac:chgData name="Lorenzo Bellotta" userId="e51e8f5264294de1" providerId="LiveId" clId="{38B6C56A-1959-4B42-9BEE-03174FD092A9}" dt="2024-05-16T00:39:48.044" v="1822"/>
          <ac:grpSpMkLst>
            <pc:docMk/>
            <pc:sldMk cId="3307431140" sldId="266"/>
            <ac:grpSpMk id="433" creationId="{E31B5148-A3D7-36CD-3478-702757EDD175}"/>
          </ac:grpSpMkLst>
        </pc:grpChg>
        <pc:grpChg chg="add mod">
          <ac:chgData name="Lorenzo Bellotta" userId="e51e8f5264294de1" providerId="LiveId" clId="{38B6C56A-1959-4B42-9BEE-03174FD092A9}" dt="2024-05-16T00:40:34.989" v="1827" actId="1076"/>
          <ac:grpSpMkLst>
            <pc:docMk/>
            <pc:sldMk cId="3307431140" sldId="266"/>
            <ac:grpSpMk id="446" creationId="{29BE23FD-B35C-AA5E-6D70-C211FE5B7B3D}"/>
          </ac:grpSpMkLst>
        </pc:grpChg>
        <pc:grpChg chg="mod">
          <ac:chgData name="Lorenzo Bellotta" userId="e51e8f5264294de1" providerId="LiveId" clId="{38B6C56A-1959-4B42-9BEE-03174FD092A9}" dt="2024-05-16T00:40:08.718" v="1824"/>
          <ac:grpSpMkLst>
            <pc:docMk/>
            <pc:sldMk cId="3307431140" sldId="266"/>
            <ac:grpSpMk id="447" creationId="{5BDBD77A-A06C-A803-F45E-FB753264B9A2}"/>
          </ac:grpSpMkLst>
        </pc:grpChg>
        <pc:grpChg chg="mod">
          <ac:chgData name="Lorenzo Bellotta" userId="e51e8f5264294de1" providerId="LiveId" clId="{38B6C56A-1959-4B42-9BEE-03174FD092A9}" dt="2024-05-16T00:40:08.718" v="1824"/>
          <ac:grpSpMkLst>
            <pc:docMk/>
            <pc:sldMk cId="3307431140" sldId="266"/>
            <ac:grpSpMk id="449" creationId="{4FA0F816-114D-2563-76DB-2F7E8F16858E}"/>
          </ac:grpSpMkLst>
        </pc:grpChg>
        <pc:grpChg chg="mod">
          <ac:chgData name="Lorenzo Bellotta" userId="e51e8f5264294de1" providerId="LiveId" clId="{38B6C56A-1959-4B42-9BEE-03174FD092A9}" dt="2024-05-16T00:40:08.718" v="1824"/>
          <ac:grpSpMkLst>
            <pc:docMk/>
            <pc:sldMk cId="3307431140" sldId="266"/>
            <ac:grpSpMk id="450" creationId="{53D642AB-2011-B2AC-B988-786195340572}"/>
          </ac:grpSpMkLst>
        </pc:grpChg>
        <pc:grpChg chg="add mod">
          <ac:chgData name="Lorenzo Bellotta" userId="e51e8f5264294de1" providerId="LiveId" clId="{38B6C56A-1959-4B42-9BEE-03174FD092A9}" dt="2024-05-16T00:40:34.989" v="1827" actId="1076"/>
          <ac:grpSpMkLst>
            <pc:docMk/>
            <pc:sldMk cId="3307431140" sldId="266"/>
            <ac:grpSpMk id="463" creationId="{660FC511-B2B0-6AB1-38E6-FE7062A188DC}"/>
          </ac:grpSpMkLst>
        </pc:grpChg>
        <pc:grpChg chg="mod">
          <ac:chgData name="Lorenzo Bellotta" userId="e51e8f5264294de1" providerId="LiveId" clId="{38B6C56A-1959-4B42-9BEE-03174FD092A9}" dt="2024-05-16T00:40:08.718" v="1824"/>
          <ac:grpSpMkLst>
            <pc:docMk/>
            <pc:sldMk cId="3307431140" sldId="266"/>
            <ac:grpSpMk id="464" creationId="{F943A167-B79F-EC65-599E-0E442A13A4D0}"/>
          </ac:grpSpMkLst>
        </pc:grpChg>
        <pc:grpChg chg="mod">
          <ac:chgData name="Lorenzo Bellotta" userId="e51e8f5264294de1" providerId="LiveId" clId="{38B6C56A-1959-4B42-9BEE-03174FD092A9}" dt="2024-05-16T00:40:08.718" v="1824"/>
          <ac:grpSpMkLst>
            <pc:docMk/>
            <pc:sldMk cId="3307431140" sldId="266"/>
            <ac:grpSpMk id="466" creationId="{7C3469A1-9CD9-6A02-F9D8-DFE996FFA1B9}"/>
          </ac:grpSpMkLst>
        </pc:grpChg>
        <pc:grpChg chg="mod">
          <ac:chgData name="Lorenzo Bellotta" userId="e51e8f5264294de1" providerId="LiveId" clId="{38B6C56A-1959-4B42-9BEE-03174FD092A9}" dt="2024-05-16T00:40:08.718" v="1824"/>
          <ac:grpSpMkLst>
            <pc:docMk/>
            <pc:sldMk cId="3307431140" sldId="266"/>
            <ac:grpSpMk id="467" creationId="{0CACFD38-6008-C385-F7CF-F1F1DC3E5A36}"/>
          </ac:grpSpMkLst>
        </pc:grpChg>
        <pc:grpChg chg="add mod">
          <ac:chgData name="Lorenzo Bellotta" userId="e51e8f5264294de1" providerId="LiveId" clId="{38B6C56A-1959-4B42-9BEE-03174FD092A9}" dt="2024-05-16T00:40:34.989" v="1827" actId="1076"/>
          <ac:grpSpMkLst>
            <pc:docMk/>
            <pc:sldMk cId="3307431140" sldId="266"/>
            <ac:grpSpMk id="480" creationId="{33A9518B-5176-5DBA-7927-BF5766B6ED78}"/>
          </ac:grpSpMkLst>
        </pc:grpChg>
        <pc:grpChg chg="mod">
          <ac:chgData name="Lorenzo Bellotta" userId="e51e8f5264294de1" providerId="LiveId" clId="{38B6C56A-1959-4B42-9BEE-03174FD092A9}" dt="2024-05-16T00:40:08.718" v="1824"/>
          <ac:grpSpMkLst>
            <pc:docMk/>
            <pc:sldMk cId="3307431140" sldId="266"/>
            <ac:grpSpMk id="481" creationId="{8859E4B4-0AFD-1B46-53DB-D6D664470299}"/>
          </ac:grpSpMkLst>
        </pc:grpChg>
        <pc:grpChg chg="mod">
          <ac:chgData name="Lorenzo Bellotta" userId="e51e8f5264294de1" providerId="LiveId" clId="{38B6C56A-1959-4B42-9BEE-03174FD092A9}" dt="2024-05-16T00:40:08.718" v="1824"/>
          <ac:grpSpMkLst>
            <pc:docMk/>
            <pc:sldMk cId="3307431140" sldId="266"/>
            <ac:grpSpMk id="483" creationId="{183D135E-3CC7-7A14-0597-204251738EF2}"/>
          </ac:grpSpMkLst>
        </pc:grpChg>
        <pc:grpChg chg="mod">
          <ac:chgData name="Lorenzo Bellotta" userId="e51e8f5264294de1" providerId="LiveId" clId="{38B6C56A-1959-4B42-9BEE-03174FD092A9}" dt="2024-05-16T00:40:08.718" v="1824"/>
          <ac:grpSpMkLst>
            <pc:docMk/>
            <pc:sldMk cId="3307431140" sldId="266"/>
            <ac:grpSpMk id="484" creationId="{0181DCB8-574D-2ACE-D78E-C7C93A01F304}"/>
          </ac:grpSpMkLst>
        </pc:grpChg>
        <pc:grpChg chg="add mod">
          <ac:chgData name="Lorenzo Bellotta" userId="e51e8f5264294de1" providerId="LiveId" clId="{38B6C56A-1959-4B42-9BEE-03174FD092A9}" dt="2024-05-16T00:40:34.989" v="1827" actId="1076"/>
          <ac:grpSpMkLst>
            <pc:docMk/>
            <pc:sldMk cId="3307431140" sldId="266"/>
            <ac:grpSpMk id="497" creationId="{1EC1CFFB-C249-001D-2DE0-E941385D3407}"/>
          </ac:grpSpMkLst>
        </pc:grpChg>
        <pc:grpChg chg="mod">
          <ac:chgData name="Lorenzo Bellotta" userId="e51e8f5264294de1" providerId="LiveId" clId="{38B6C56A-1959-4B42-9BEE-03174FD092A9}" dt="2024-05-16T00:40:08.718" v="1824"/>
          <ac:grpSpMkLst>
            <pc:docMk/>
            <pc:sldMk cId="3307431140" sldId="266"/>
            <ac:grpSpMk id="498" creationId="{362D49D7-D1EE-DA2B-7A45-EC66F9DA691A}"/>
          </ac:grpSpMkLst>
        </pc:grpChg>
        <pc:grpChg chg="mod">
          <ac:chgData name="Lorenzo Bellotta" userId="e51e8f5264294de1" providerId="LiveId" clId="{38B6C56A-1959-4B42-9BEE-03174FD092A9}" dt="2024-05-16T00:40:08.718" v="1824"/>
          <ac:grpSpMkLst>
            <pc:docMk/>
            <pc:sldMk cId="3307431140" sldId="266"/>
            <ac:grpSpMk id="500" creationId="{B2491E76-1ACA-4776-00EF-5840B1320D5A}"/>
          </ac:grpSpMkLst>
        </pc:grpChg>
        <pc:grpChg chg="mod">
          <ac:chgData name="Lorenzo Bellotta" userId="e51e8f5264294de1" providerId="LiveId" clId="{38B6C56A-1959-4B42-9BEE-03174FD092A9}" dt="2024-05-16T00:40:08.718" v="1824"/>
          <ac:grpSpMkLst>
            <pc:docMk/>
            <pc:sldMk cId="3307431140" sldId="266"/>
            <ac:grpSpMk id="501" creationId="{6719439F-7CB5-61DD-63F4-AF3F2B8857F6}"/>
          </ac:grpSpMkLst>
        </pc:grpChg>
        <pc:grpChg chg="add del mod">
          <ac:chgData name="Lorenzo Bellotta" userId="e51e8f5264294de1" providerId="LiveId" clId="{38B6C56A-1959-4B42-9BEE-03174FD092A9}" dt="2024-05-16T00:41:15.505" v="1830" actId="478"/>
          <ac:grpSpMkLst>
            <pc:docMk/>
            <pc:sldMk cId="3307431140" sldId="266"/>
            <ac:grpSpMk id="514" creationId="{5F7F7FCE-DB2C-9CB3-3F64-6A0B4D858D3D}"/>
          </ac:grpSpMkLst>
        </pc:grpChg>
        <pc:grpChg chg="mod">
          <ac:chgData name="Lorenzo Bellotta" userId="e51e8f5264294de1" providerId="LiveId" clId="{38B6C56A-1959-4B42-9BEE-03174FD092A9}" dt="2024-05-16T00:40:47.434" v="1828"/>
          <ac:grpSpMkLst>
            <pc:docMk/>
            <pc:sldMk cId="3307431140" sldId="266"/>
            <ac:grpSpMk id="515" creationId="{51959384-9C0F-C2F6-5DFF-462802BDF10E}"/>
          </ac:grpSpMkLst>
        </pc:grpChg>
        <pc:grpChg chg="mod">
          <ac:chgData name="Lorenzo Bellotta" userId="e51e8f5264294de1" providerId="LiveId" clId="{38B6C56A-1959-4B42-9BEE-03174FD092A9}" dt="2024-05-16T00:40:47.434" v="1828"/>
          <ac:grpSpMkLst>
            <pc:docMk/>
            <pc:sldMk cId="3307431140" sldId="266"/>
            <ac:grpSpMk id="517" creationId="{DAD02DC9-A40B-8629-6260-639EBF8C2D8C}"/>
          </ac:grpSpMkLst>
        </pc:grpChg>
        <pc:grpChg chg="mod">
          <ac:chgData name="Lorenzo Bellotta" userId="e51e8f5264294de1" providerId="LiveId" clId="{38B6C56A-1959-4B42-9BEE-03174FD092A9}" dt="2024-05-16T00:40:47.434" v="1828"/>
          <ac:grpSpMkLst>
            <pc:docMk/>
            <pc:sldMk cId="3307431140" sldId="266"/>
            <ac:grpSpMk id="518" creationId="{F3717BAF-2A72-16E1-0D24-1403829A148A}"/>
          </ac:grpSpMkLst>
        </pc:grpChg>
        <pc:grpChg chg="add del mod">
          <ac:chgData name="Lorenzo Bellotta" userId="e51e8f5264294de1" providerId="LiveId" clId="{38B6C56A-1959-4B42-9BEE-03174FD092A9}" dt="2024-05-16T00:41:15.505" v="1830" actId="478"/>
          <ac:grpSpMkLst>
            <pc:docMk/>
            <pc:sldMk cId="3307431140" sldId="266"/>
            <ac:grpSpMk id="531" creationId="{2FB368E1-192C-3D79-08DF-6ABEF996AD7A}"/>
          </ac:grpSpMkLst>
        </pc:grpChg>
        <pc:grpChg chg="mod">
          <ac:chgData name="Lorenzo Bellotta" userId="e51e8f5264294de1" providerId="LiveId" clId="{38B6C56A-1959-4B42-9BEE-03174FD092A9}" dt="2024-05-16T00:40:47.434" v="1828"/>
          <ac:grpSpMkLst>
            <pc:docMk/>
            <pc:sldMk cId="3307431140" sldId="266"/>
            <ac:grpSpMk id="532" creationId="{D31DB2A1-4DAF-6C71-3E17-FC865B695725}"/>
          </ac:grpSpMkLst>
        </pc:grpChg>
        <pc:grpChg chg="mod">
          <ac:chgData name="Lorenzo Bellotta" userId="e51e8f5264294de1" providerId="LiveId" clId="{38B6C56A-1959-4B42-9BEE-03174FD092A9}" dt="2024-05-16T00:40:47.434" v="1828"/>
          <ac:grpSpMkLst>
            <pc:docMk/>
            <pc:sldMk cId="3307431140" sldId="266"/>
            <ac:grpSpMk id="534" creationId="{9417EA1A-D644-525B-E8C1-6EAB961D173F}"/>
          </ac:grpSpMkLst>
        </pc:grpChg>
        <pc:grpChg chg="mod">
          <ac:chgData name="Lorenzo Bellotta" userId="e51e8f5264294de1" providerId="LiveId" clId="{38B6C56A-1959-4B42-9BEE-03174FD092A9}" dt="2024-05-16T00:40:47.434" v="1828"/>
          <ac:grpSpMkLst>
            <pc:docMk/>
            <pc:sldMk cId="3307431140" sldId="266"/>
            <ac:grpSpMk id="535" creationId="{138B2EB8-EAE3-09E4-7505-ED24FFCC25B3}"/>
          </ac:grpSpMkLst>
        </pc:grpChg>
        <pc:grpChg chg="add del mod">
          <ac:chgData name="Lorenzo Bellotta" userId="e51e8f5264294de1" providerId="LiveId" clId="{38B6C56A-1959-4B42-9BEE-03174FD092A9}" dt="2024-05-16T00:41:15.505" v="1830" actId="478"/>
          <ac:grpSpMkLst>
            <pc:docMk/>
            <pc:sldMk cId="3307431140" sldId="266"/>
            <ac:grpSpMk id="548" creationId="{16310A5C-67FA-3288-C069-4564630F09F2}"/>
          </ac:grpSpMkLst>
        </pc:grpChg>
        <pc:grpChg chg="mod">
          <ac:chgData name="Lorenzo Bellotta" userId="e51e8f5264294de1" providerId="LiveId" clId="{38B6C56A-1959-4B42-9BEE-03174FD092A9}" dt="2024-05-16T00:40:47.434" v="1828"/>
          <ac:grpSpMkLst>
            <pc:docMk/>
            <pc:sldMk cId="3307431140" sldId="266"/>
            <ac:grpSpMk id="549" creationId="{DF77F898-6C53-DA13-1C8F-B285A4C96F9F}"/>
          </ac:grpSpMkLst>
        </pc:grpChg>
        <pc:grpChg chg="mod">
          <ac:chgData name="Lorenzo Bellotta" userId="e51e8f5264294de1" providerId="LiveId" clId="{38B6C56A-1959-4B42-9BEE-03174FD092A9}" dt="2024-05-16T00:40:47.434" v="1828"/>
          <ac:grpSpMkLst>
            <pc:docMk/>
            <pc:sldMk cId="3307431140" sldId="266"/>
            <ac:grpSpMk id="551" creationId="{6898F545-9741-5092-C64F-C6DFE01ED43A}"/>
          </ac:grpSpMkLst>
        </pc:grpChg>
        <pc:grpChg chg="mod">
          <ac:chgData name="Lorenzo Bellotta" userId="e51e8f5264294de1" providerId="LiveId" clId="{38B6C56A-1959-4B42-9BEE-03174FD092A9}" dt="2024-05-16T00:40:47.434" v="1828"/>
          <ac:grpSpMkLst>
            <pc:docMk/>
            <pc:sldMk cId="3307431140" sldId="266"/>
            <ac:grpSpMk id="552" creationId="{830CC5A4-562F-DB9F-3F02-0BB701D4D2B0}"/>
          </ac:grpSpMkLst>
        </pc:grpChg>
        <pc:grpChg chg="add del mod">
          <ac:chgData name="Lorenzo Bellotta" userId="e51e8f5264294de1" providerId="LiveId" clId="{38B6C56A-1959-4B42-9BEE-03174FD092A9}" dt="2024-05-16T00:41:15.505" v="1830" actId="478"/>
          <ac:grpSpMkLst>
            <pc:docMk/>
            <pc:sldMk cId="3307431140" sldId="266"/>
            <ac:grpSpMk id="565" creationId="{E2F1D25C-910D-45BD-6458-B6853BF73174}"/>
          </ac:grpSpMkLst>
        </pc:grpChg>
        <pc:grpChg chg="mod">
          <ac:chgData name="Lorenzo Bellotta" userId="e51e8f5264294de1" providerId="LiveId" clId="{38B6C56A-1959-4B42-9BEE-03174FD092A9}" dt="2024-05-16T00:40:47.434" v="1828"/>
          <ac:grpSpMkLst>
            <pc:docMk/>
            <pc:sldMk cId="3307431140" sldId="266"/>
            <ac:grpSpMk id="566" creationId="{C1BD58C2-8892-9B3F-3793-FA6565C9C06E}"/>
          </ac:grpSpMkLst>
        </pc:grpChg>
        <pc:grpChg chg="mod">
          <ac:chgData name="Lorenzo Bellotta" userId="e51e8f5264294de1" providerId="LiveId" clId="{38B6C56A-1959-4B42-9BEE-03174FD092A9}" dt="2024-05-16T00:40:47.434" v="1828"/>
          <ac:grpSpMkLst>
            <pc:docMk/>
            <pc:sldMk cId="3307431140" sldId="266"/>
            <ac:grpSpMk id="568" creationId="{E8CE081D-8070-86B7-B5A1-4EE6744B8BA9}"/>
          </ac:grpSpMkLst>
        </pc:grpChg>
        <pc:grpChg chg="mod">
          <ac:chgData name="Lorenzo Bellotta" userId="e51e8f5264294de1" providerId="LiveId" clId="{38B6C56A-1959-4B42-9BEE-03174FD092A9}" dt="2024-05-16T00:40:47.434" v="1828"/>
          <ac:grpSpMkLst>
            <pc:docMk/>
            <pc:sldMk cId="3307431140" sldId="266"/>
            <ac:grpSpMk id="569" creationId="{A2578D1B-0765-378E-5EDF-8CC70A39A0E3}"/>
          </ac:grpSpMkLst>
        </pc:grpChg>
        <pc:grpChg chg="add del mod">
          <ac:chgData name="Lorenzo Bellotta" userId="e51e8f5264294de1" providerId="LiveId" clId="{38B6C56A-1959-4B42-9BEE-03174FD092A9}" dt="2024-05-16T00:41:40.768" v="1834" actId="478"/>
          <ac:grpSpMkLst>
            <pc:docMk/>
            <pc:sldMk cId="3307431140" sldId="266"/>
            <ac:grpSpMk id="582" creationId="{0FA8BEDE-670B-1E83-1060-86C5C19AFCCD}"/>
          </ac:grpSpMkLst>
        </pc:grpChg>
        <pc:grpChg chg="mod">
          <ac:chgData name="Lorenzo Bellotta" userId="e51e8f5264294de1" providerId="LiveId" clId="{38B6C56A-1959-4B42-9BEE-03174FD092A9}" dt="2024-05-16T00:41:26.085" v="1831"/>
          <ac:grpSpMkLst>
            <pc:docMk/>
            <pc:sldMk cId="3307431140" sldId="266"/>
            <ac:grpSpMk id="583" creationId="{4404C892-0782-623D-477A-26D9365D1936}"/>
          </ac:grpSpMkLst>
        </pc:grpChg>
        <pc:grpChg chg="mod">
          <ac:chgData name="Lorenzo Bellotta" userId="e51e8f5264294de1" providerId="LiveId" clId="{38B6C56A-1959-4B42-9BEE-03174FD092A9}" dt="2024-05-16T00:41:26.085" v="1831"/>
          <ac:grpSpMkLst>
            <pc:docMk/>
            <pc:sldMk cId="3307431140" sldId="266"/>
            <ac:grpSpMk id="585" creationId="{EF7C8465-FC49-70B4-00BC-89A2C4ABCD31}"/>
          </ac:grpSpMkLst>
        </pc:grpChg>
        <pc:grpChg chg="mod">
          <ac:chgData name="Lorenzo Bellotta" userId="e51e8f5264294de1" providerId="LiveId" clId="{38B6C56A-1959-4B42-9BEE-03174FD092A9}" dt="2024-05-16T00:41:26.085" v="1831"/>
          <ac:grpSpMkLst>
            <pc:docMk/>
            <pc:sldMk cId="3307431140" sldId="266"/>
            <ac:grpSpMk id="586" creationId="{ECD8B80E-5827-72B5-9FF0-1CD4CB7FADC7}"/>
          </ac:grpSpMkLst>
        </pc:grpChg>
        <pc:grpChg chg="add mod">
          <ac:chgData name="Lorenzo Bellotta" userId="e51e8f5264294de1" providerId="LiveId" clId="{38B6C56A-1959-4B42-9BEE-03174FD092A9}" dt="2024-05-16T00:44:31.941" v="1844" actId="1076"/>
          <ac:grpSpMkLst>
            <pc:docMk/>
            <pc:sldMk cId="3307431140" sldId="266"/>
            <ac:grpSpMk id="599" creationId="{ED697851-2A81-4ED5-A724-748FA55EA7F2}"/>
          </ac:grpSpMkLst>
        </pc:grpChg>
        <pc:grpChg chg="mod">
          <ac:chgData name="Lorenzo Bellotta" userId="e51e8f5264294de1" providerId="LiveId" clId="{38B6C56A-1959-4B42-9BEE-03174FD092A9}" dt="2024-05-16T00:42:04.197" v="1835"/>
          <ac:grpSpMkLst>
            <pc:docMk/>
            <pc:sldMk cId="3307431140" sldId="266"/>
            <ac:grpSpMk id="600" creationId="{6CF6B5A9-53EA-BDA7-57D2-8AD064AF1372}"/>
          </ac:grpSpMkLst>
        </pc:grpChg>
        <pc:grpChg chg="mod">
          <ac:chgData name="Lorenzo Bellotta" userId="e51e8f5264294de1" providerId="LiveId" clId="{38B6C56A-1959-4B42-9BEE-03174FD092A9}" dt="2024-05-16T00:42:04.197" v="1835"/>
          <ac:grpSpMkLst>
            <pc:docMk/>
            <pc:sldMk cId="3307431140" sldId="266"/>
            <ac:grpSpMk id="602" creationId="{AFB6F84A-077A-9C7D-28C9-947EE0AA55B6}"/>
          </ac:grpSpMkLst>
        </pc:grpChg>
        <pc:grpChg chg="mod">
          <ac:chgData name="Lorenzo Bellotta" userId="e51e8f5264294de1" providerId="LiveId" clId="{38B6C56A-1959-4B42-9BEE-03174FD092A9}" dt="2024-05-16T00:42:04.197" v="1835"/>
          <ac:grpSpMkLst>
            <pc:docMk/>
            <pc:sldMk cId="3307431140" sldId="266"/>
            <ac:grpSpMk id="603" creationId="{854B2B0F-34E5-57B7-C21E-EE09BDE4FB08}"/>
          </ac:grpSpMkLst>
        </pc:grpChg>
        <pc:grpChg chg="add mod">
          <ac:chgData name="Lorenzo Bellotta" userId="e51e8f5264294de1" providerId="LiveId" clId="{38B6C56A-1959-4B42-9BEE-03174FD092A9}" dt="2024-05-16T00:44:39.107" v="1845" actId="1076"/>
          <ac:grpSpMkLst>
            <pc:docMk/>
            <pc:sldMk cId="3307431140" sldId="266"/>
            <ac:grpSpMk id="616" creationId="{D220055E-52A6-FCC4-8501-90206E7F8043}"/>
          </ac:grpSpMkLst>
        </pc:grpChg>
        <pc:grpChg chg="mod">
          <ac:chgData name="Lorenzo Bellotta" userId="e51e8f5264294de1" providerId="LiveId" clId="{38B6C56A-1959-4B42-9BEE-03174FD092A9}" dt="2024-05-16T00:42:42.994" v="1838"/>
          <ac:grpSpMkLst>
            <pc:docMk/>
            <pc:sldMk cId="3307431140" sldId="266"/>
            <ac:grpSpMk id="617" creationId="{368552AA-0BEF-D194-9D2C-FDB23E28AE2D}"/>
          </ac:grpSpMkLst>
        </pc:grpChg>
        <pc:grpChg chg="mod">
          <ac:chgData name="Lorenzo Bellotta" userId="e51e8f5264294de1" providerId="LiveId" clId="{38B6C56A-1959-4B42-9BEE-03174FD092A9}" dt="2024-05-16T00:42:42.994" v="1838"/>
          <ac:grpSpMkLst>
            <pc:docMk/>
            <pc:sldMk cId="3307431140" sldId="266"/>
            <ac:grpSpMk id="619" creationId="{70452381-8487-E802-EAC5-F6F7DAA63E95}"/>
          </ac:grpSpMkLst>
        </pc:grpChg>
        <pc:grpChg chg="mod">
          <ac:chgData name="Lorenzo Bellotta" userId="e51e8f5264294de1" providerId="LiveId" clId="{38B6C56A-1959-4B42-9BEE-03174FD092A9}" dt="2024-05-16T00:42:42.994" v="1838"/>
          <ac:grpSpMkLst>
            <pc:docMk/>
            <pc:sldMk cId="3307431140" sldId="266"/>
            <ac:grpSpMk id="620" creationId="{A9E90388-3834-DAF2-B804-4CF88876A2EB}"/>
          </ac:grpSpMkLst>
        </pc:grpChg>
        <pc:grpChg chg="add mod">
          <ac:chgData name="Lorenzo Bellotta" userId="e51e8f5264294de1" providerId="LiveId" clId="{38B6C56A-1959-4B42-9BEE-03174FD092A9}" dt="2024-05-16T00:44:44.196" v="1846" actId="1076"/>
          <ac:grpSpMkLst>
            <pc:docMk/>
            <pc:sldMk cId="3307431140" sldId="266"/>
            <ac:grpSpMk id="633" creationId="{8283844A-848F-4173-F8B4-B785E3247AD2}"/>
          </ac:grpSpMkLst>
        </pc:grpChg>
        <pc:grpChg chg="mod">
          <ac:chgData name="Lorenzo Bellotta" userId="e51e8f5264294de1" providerId="LiveId" clId="{38B6C56A-1959-4B42-9BEE-03174FD092A9}" dt="2024-05-16T00:44:06.950" v="1842"/>
          <ac:grpSpMkLst>
            <pc:docMk/>
            <pc:sldMk cId="3307431140" sldId="266"/>
            <ac:grpSpMk id="634" creationId="{9DB338AD-24AB-3149-1A74-0AD4EA9E2778}"/>
          </ac:grpSpMkLst>
        </pc:grpChg>
        <pc:grpChg chg="mod">
          <ac:chgData name="Lorenzo Bellotta" userId="e51e8f5264294de1" providerId="LiveId" clId="{38B6C56A-1959-4B42-9BEE-03174FD092A9}" dt="2024-05-16T00:44:06.950" v="1842"/>
          <ac:grpSpMkLst>
            <pc:docMk/>
            <pc:sldMk cId="3307431140" sldId="266"/>
            <ac:grpSpMk id="636" creationId="{36ADEBA4-A18C-8F29-9CA7-6BE34BB2645E}"/>
          </ac:grpSpMkLst>
        </pc:grpChg>
        <pc:grpChg chg="mod">
          <ac:chgData name="Lorenzo Bellotta" userId="e51e8f5264294de1" providerId="LiveId" clId="{38B6C56A-1959-4B42-9BEE-03174FD092A9}" dt="2024-05-16T00:44:06.950" v="1842"/>
          <ac:grpSpMkLst>
            <pc:docMk/>
            <pc:sldMk cId="3307431140" sldId="266"/>
            <ac:grpSpMk id="637" creationId="{6F3FD359-562A-0B71-22FC-549965359C77}"/>
          </ac:grpSpMkLst>
        </pc:grpChg>
        <pc:grpChg chg="add mod">
          <ac:chgData name="Lorenzo Bellotta" userId="e51e8f5264294de1" providerId="LiveId" clId="{38B6C56A-1959-4B42-9BEE-03174FD092A9}" dt="2024-05-16T00:45:11.056" v="1848" actId="1076"/>
          <ac:grpSpMkLst>
            <pc:docMk/>
            <pc:sldMk cId="3307431140" sldId="266"/>
            <ac:grpSpMk id="650" creationId="{083B35A4-BDAC-C104-5D3E-6E1163BA256F}"/>
          </ac:grpSpMkLst>
        </pc:grpChg>
        <pc:grpChg chg="mod">
          <ac:chgData name="Lorenzo Bellotta" userId="e51e8f5264294de1" providerId="LiveId" clId="{38B6C56A-1959-4B42-9BEE-03174FD092A9}" dt="2024-05-16T00:45:02.560" v="1847"/>
          <ac:grpSpMkLst>
            <pc:docMk/>
            <pc:sldMk cId="3307431140" sldId="266"/>
            <ac:grpSpMk id="651" creationId="{0E298744-0C6C-B67F-379F-60064423CB9B}"/>
          </ac:grpSpMkLst>
        </pc:grpChg>
        <pc:grpChg chg="mod">
          <ac:chgData name="Lorenzo Bellotta" userId="e51e8f5264294de1" providerId="LiveId" clId="{38B6C56A-1959-4B42-9BEE-03174FD092A9}" dt="2024-05-16T00:45:02.560" v="1847"/>
          <ac:grpSpMkLst>
            <pc:docMk/>
            <pc:sldMk cId="3307431140" sldId="266"/>
            <ac:grpSpMk id="653" creationId="{3B72F640-8525-BF9B-AA42-CBF312D9AEDE}"/>
          </ac:grpSpMkLst>
        </pc:grpChg>
        <pc:grpChg chg="mod">
          <ac:chgData name="Lorenzo Bellotta" userId="e51e8f5264294de1" providerId="LiveId" clId="{38B6C56A-1959-4B42-9BEE-03174FD092A9}" dt="2024-05-16T00:45:02.560" v="1847"/>
          <ac:grpSpMkLst>
            <pc:docMk/>
            <pc:sldMk cId="3307431140" sldId="266"/>
            <ac:grpSpMk id="654" creationId="{9D207501-972E-844B-AD86-D2228838F82F}"/>
          </ac:grpSpMkLst>
        </pc:grpChg>
        <pc:grpChg chg="add mod">
          <ac:chgData name="Lorenzo Bellotta" userId="e51e8f5264294de1" providerId="LiveId" clId="{38B6C56A-1959-4B42-9BEE-03174FD092A9}" dt="2024-05-16T00:45:11.056" v="1848" actId="1076"/>
          <ac:grpSpMkLst>
            <pc:docMk/>
            <pc:sldMk cId="3307431140" sldId="266"/>
            <ac:grpSpMk id="667" creationId="{8C839F45-7076-F0EA-5FD3-160A2D286A91}"/>
          </ac:grpSpMkLst>
        </pc:grpChg>
        <pc:grpChg chg="mod">
          <ac:chgData name="Lorenzo Bellotta" userId="e51e8f5264294de1" providerId="LiveId" clId="{38B6C56A-1959-4B42-9BEE-03174FD092A9}" dt="2024-05-16T00:45:02.560" v="1847"/>
          <ac:grpSpMkLst>
            <pc:docMk/>
            <pc:sldMk cId="3307431140" sldId="266"/>
            <ac:grpSpMk id="668" creationId="{055FBE70-BA69-29EB-F283-5AE7B776A0BB}"/>
          </ac:grpSpMkLst>
        </pc:grpChg>
        <pc:grpChg chg="mod">
          <ac:chgData name="Lorenzo Bellotta" userId="e51e8f5264294de1" providerId="LiveId" clId="{38B6C56A-1959-4B42-9BEE-03174FD092A9}" dt="2024-05-16T00:45:02.560" v="1847"/>
          <ac:grpSpMkLst>
            <pc:docMk/>
            <pc:sldMk cId="3307431140" sldId="266"/>
            <ac:grpSpMk id="670" creationId="{D2CF55B0-D2D5-EDA0-136E-0EEB5374D2F4}"/>
          </ac:grpSpMkLst>
        </pc:grpChg>
        <pc:grpChg chg="mod">
          <ac:chgData name="Lorenzo Bellotta" userId="e51e8f5264294de1" providerId="LiveId" clId="{38B6C56A-1959-4B42-9BEE-03174FD092A9}" dt="2024-05-16T00:45:02.560" v="1847"/>
          <ac:grpSpMkLst>
            <pc:docMk/>
            <pc:sldMk cId="3307431140" sldId="266"/>
            <ac:grpSpMk id="671" creationId="{4BA413DE-889A-1279-1CB3-23553E2BF0F8}"/>
          </ac:grpSpMkLst>
        </pc:grpChg>
        <pc:grpChg chg="add mod">
          <ac:chgData name="Lorenzo Bellotta" userId="e51e8f5264294de1" providerId="LiveId" clId="{38B6C56A-1959-4B42-9BEE-03174FD092A9}" dt="2024-05-16T00:45:11.056" v="1848" actId="1076"/>
          <ac:grpSpMkLst>
            <pc:docMk/>
            <pc:sldMk cId="3307431140" sldId="266"/>
            <ac:grpSpMk id="684" creationId="{E7C23CD1-06A5-8328-854E-9FD5E0AD90A5}"/>
          </ac:grpSpMkLst>
        </pc:grpChg>
        <pc:grpChg chg="mod">
          <ac:chgData name="Lorenzo Bellotta" userId="e51e8f5264294de1" providerId="LiveId" clId="{38B6C56A-1959-4B42-9BEE-03174FD092A9}" dt="2024-05-16T00:45:02.560" v="1847"/>
          <ac:grpSpMkLst>
            <pc:docMk/>
            <pc:sldMk cId="3307431140" sldId="266"/>
            <ac:grpSpMk id="685" creationId="{90EEF07D-15F5-2838-8EEC-44A7A3F703C6}"/>
          </ac:grpSpMkLst>
        </pc:grpChg>
        <pc:grpChg chg="mod">
          <ac:chgData name="Lorenzo Bellotta" userId="e51e8f5264294de1" providerId="LiveId" clId="{38B6C56A-1959-4B42-9BEE-03174FD092A9}" dt="2024-05-16T00:45:02.560" v="1847"/>
          <ac:grpSpMkLst>
            <pc:docMk/>
            <pc:sldMk cId="3307431140" sldId="266"/>
            <ac:grpSpMk id="687" creationId="{EF29B6B1-A57E-E0AF-FB6F-963430B31BDD}"/>
          </ac:grpSpMkLst>
        </pc:grpChg>
        <pc:grpChg chg="mod">
          <ac:chgData name="Lorenzo Bellotta" userId="e51e8f5264294de1" providerId="LiveId" clId="{38B6C56A-1959-4B42-9BEE-03174FD092A9}" dt="2024-05-16T00:45:02.560" v="1847"/>
          <ac:grpSpMkLst>
            <pc:docMk/>
            <pc:sldMk cId="3307431140" sldId="266"/>
            <ac:grpSpMk id="688" creationId="{4FED7CEB-D708-B55C-C6CF-E641713C0481}"/>
          </ac:grpSpMkLst>
        </pc:grpChg>
        <pc:grpChg chg="add mod">
          <ac:chgData name="Lorenzo Bellotta" userId="e51e8f5264294de1" providerId="LiveId" clId="{38B6C56A-1959-4B42-9BEE-03174FD092A9}" dt="2024-05-16T00:45:19.550" v="1849"/>
          <ac:grpSpMkLst>
            <pc:docMk/>
            <pc:sldMk cId="3307431140" sldId="266"/>
            <ac:grpSpMk id="701" creationId="{E0E348E0-BB61-D614-BE0A-0D2545D33129}"/>
          </ac:grpSpMkLst>
        </pc:grpChg>
        <pc:grpChg chg="mod">
          <ac:chgData name="Lorenzo Bellotta" userId="e51e8f5264294de1" providerId="LiveId" clId="{38B6C56A-1959-4B42-9BEE-03174FD092A9}" dt="2024-05-16T00:45:19.550" v="1849"/>
          <ac:grpSpMkLst>
            <pc:docMk/>
            <pc:sldMk cId="3307431140" sldId="266"/>
            <ac:grpSpMk id="702" creationId="{84216217-FCCA-02B0-5697-0F915BF4A653}"/>
          </ac:grpSpMkLst>
        </pc:grpChg>
        <pc:grpChg chg="mod">
          <ac:chgData name="Lorenzo Bellotta" userId="e51e8f5264294de1" providerId="LiveId" clId="{38B6C56A-1959-4B42-9BEE-03174FD092A9}" dt="2024-05-16T00:45:19.550" v="1849"/>
          <ac:grpSpMkLst>
            <pc:docMk/>
            <pc:sldMk cId="3307431140" sldId="266"/>
            <ac:grpSpMk id="704" creationId="{6E0DA232-3626-9F8A-39A4-4E078835A577}"/>
          </ac:grpSpMkLst>
        </pc:grpChg>
        <pc:grpChg chg="mod">
          <ac:chgData name="Lorenzo Bellotta" userId="e51e8f5264294de1" providerId="LiveId" clId="{38B6C56A-1959-4B42-9BEE-03174FD092A9}" dt="2024-05-16T00:45:19.550" v="1849"/>
          <ac:grpSpMkLst>
            <pc:docMk/>
            <pc:sldMk cId="3307431140" sldId="266"/>
            <ac:grpSpMk id="705" creationId="{AF76E9CB-9A0F-EC4E-AA35-1009CC318914}"/>
          </ac:grpSpMkLst>
        </pc:grpChg>
        <pc:grpChg chg="add mod">
          <ac:chgData name="Lorenzo Bellotta" userId="e51e8f5264294de1" providerId="LiveId" clId="{38B6C56A-1959-4B42-9BEE-03174FD092A9}" dt="2024-05-16T00:45:33.841" v="1851" actId="1076"/>
          <ac:grpSpMkLst>
            <pc:docMk/>
            <pc:sldMk cId="3307431140" sldId="266"/>
            <ac:grpSpMk id="718" creationId="{94C6C8B7-7426-7744-2B33-E9F1B90E2FE7}"/>
          </ac:grpSpMkLst>
        </pc:grpChg>
        <pc:grpChg chg="mod">
          <ac:chgData name="Lorenzo Bellotta" userId="e51e8f5264294de1" providerId="LiveId" clId="{38B6C56A-1959-4B42-9BEE-03174FD092A9}" dt="2024-05-16T00:45:29.253" v="1850"/>
          <ac:grpSpMkLst>
            <pc:docMk/>
            <pc:sldMk cId="3307431140" sldId="266"/>
            <ac:grpSpMk id="719" creationId="{2293E6EE-4609-BADD-76AD-82758D91B6C8}"/>
          </ac:grpSpMkLst>
        </pc:grpChg>
        <pc:grpChg chg="mod">
          <ac:chgData name="Lorenzo Bellotta" userId="e51e8f5264294de1" providerId="LiveId" clId="{38B6C56A-1959-4B42-9BEE-03174FD092A9}" dt="2024-05-16T00:45:29.253" v="1850"/>
          <ac:grpSpMkLst>
            <pc:docMk/>
            <pc:sldMk cId="3307431140" sldId="266"/>
            <ac:grpSpMk id="721" creationId="{797AA4B0-DA37-46F6-CE6D-548B5038FF8E}"/>
          </ac:grpSpMkLst>
        </pc:grpChg>
        <pc:grpChg chg="mod">
          <ac:chgData name="Lorenzo Bellotta" userId="e51e8f5264294de1" providerId="LiveId" clId="{38B6C56A-1959-4B42-9BEE-03174FD092A9}" dt="2024-05-16T00:45:29.253" v="1850"/>
          <ac:grpSpMkLst>
            <pc:docMk/>
            <pc:sldMk cId="3307431140" sldId="266"/>
            <ac:grpSpMk id="722" creationId="{1FF48542-DFAF-45C6-F083-FC1919952845}"/>
          </ac:grpSpMkLst>
        </pc:grpChg>
        <pc:picChg chg="add 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5" creationId="{082FCF58-3B2A-548B-0829-5A1C64A56477}"/>
          </ac:picMkLst>
        </pc:picChg>
        <pc:picChg chg="add 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7" creationId="{A4547F7E-5773-FBDD-2659-D71D993337AA}"/>
          </ac:picMkLst>
        </pc:picChg>
        <pc:picChg chg="add 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9" creationId="{559C0500-0774-1E27-C85F-D969CA04CA0B}"/>
          </ac:picMkLst>
        </pc:picChg>
        <pc:picChg chg="add 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1" creationId="{94BAD660-0F49-CA6D-9D2A-32D613B614D9}"/>
          </ac:picMkLst>
        </pc:picChg>
        <pc:picChg chg="add 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3" creationId="{F3A96B1C-1EC9-4EC5-17B0-3DF6A40AA409}"/>
          </ac:picMkLst>
        </pc:picChg>
        <pc:picChg chg="add 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5" creationId="{42E210E7-B69A-7F9B-79F8-D7D9ABDB97FC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8" creationId="{91BA7076-E170-7A85-6086-19413D90E118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9" creationId="{0703E499-D5F7-254F-2316-EC786E48A88E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20" creationId="{F587954A-763C-05CB-EB3C-03752545F9BA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21" creationId="{FB69401F-568F-75A8-DBCB-B3B8D432D533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22" creationId="{BEB30DED-4809-4B5F-1054-449BC81A4464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23" creationId="{F911A8FD-CE4A-651F-F260-2B62BA309EE2}"/>
          </ac:picMkLst>
        </pc:picChg>
        <pc:picChg chg="mod">
          <ac:chgData name="Lorenzo Bellotta" userId="e51e8f5264294de1" providerId="LiveId" clId="{38B6C56A-1959-4B42-9BEE-03174FD092A9}" dt="2024-05-16T00:33:47.449" v="1734"/>
          <ac:picMkLst>
            <pc:docMk/>
            <pc:sldMk cId="3307431140" sldId="266"/>
            <ac:picMk id="28" creationId="{5B6FDE21-C89A-41B4-10CE-F21E59C4FF6A}"/>
          </ac:picMkLst>
        </pc:picChg>
        <pc:picChg chg="mod">
          <ac:chgData name="Lorenzo Bellotta" userId="e51e8f5264294de1" providerId="LiveId" clId="{38B6C56A-1959-4B42-9BEE-03174FD092A9}" dt="2024-05-16T00:33:47.449" v="1734"/>
          <ac:picMkLst>
            <pc:docMk/>
            <pc:sldMk cId="3307431140" sldId="266"/>
            <ac:picMk id="29" creationId="{10B33952-B576-A829-EE87-6600B7DF9E7D}"/>
          </ac:picMkLst>
        </pc:picChg>
        <pc:picChg chg="mod">
          <ac:chgData name="Lorenzo Bellotta" userId="e51e8f5264294de1" providerId="LiveId" clId="{38B6C56A-1959-4B42-9BEE-03174FD092A9}" dt="2024-05-16T00:33:47.449" v="1734"/>
          <ac:picMkLst>
            <pc:docMk/>
            <pc:sldMk cId="3307431140" sldId="266"/>
            <ac:picMk id="30" creationId="{465EC186-AD2D-17DF-74C6-FAC91C6AD24F}"/>
          </ac:picMkLst>
        </pc:picChg>
        <pc:picChg chg="mod">
          <ac:chgData name="Lorenzo Bellotta" userId="e51e8f5264294de1" providerId="LiveId" clId="{38B6C56A-1959-4B42-9BEE-03174FD092A9}" dt="2024-05-16T00:33:47.449" v="1734"/>
          <ac:picMkLst>
            <pc:docMk/>
            <pc:sldMk cId="3307431140" sldId="266"/>
            <ac:picMk id="31" creationId="{B1936B04-C605-37ED-660D-2EC6FDDDEE0C}"/>
          </ac:picMkLst>
        </pc:picChg>
        <pc:picChg chg="mod">
          <ac:chgData name="Lorenzo Bellotta" userId="e51e8f5264294de1" providerId="LiveId" clId="{38B6C56A-1959-4B42-9BEE-03174FD092A9}" dt="2024-05-16T00:33:47.449" v="1734"/>
          <ac:picMkLst>
            <pc:docMk/>
            <pc:sldMk cId="3307431140" sldId="266"/>
            <ac:picMk id="32" creationId="{633E74AE-8EE9-FACF-A675-32DC2B59D21F}"/>
          </ac:picMkLst>
        </pc:picChg>
        <pc:picChg chg="mod">
          <ac:chgData name="Lorenzo Bellotta" userId="e51e8f5264294de1" providerId="LiveId" clId="{38B6C56A-1959-4B42-9BEE-03174FD092A9}" dt="2024-05-16T00:33:47.449" v="1734"/>
          <ac:picMkLst>
            <pc:docMk/>
            <pc:sldMk cId="3307431140" sldId="266"/>
            <ac:picMk id="33" creationId="{9E882212-A035-E61E-D6D1-977C379CFC4B}"/>
          </ac:picMkLst>
        </pc:picChg>
        <pc:picChg chg="mod">
          <ac:chgData name="Lorenzo Bellotta" userId="e51e8f5264294de1" providerId="LiveId" clId="{38B6C56A-1959-4B42-9BEE-03174FD092A9}" dt="2024-05-16T00:33:47.449" v="1734"/>
          <ac:picMkLst>
            <pc:docMk/>
            <pc:sldMk cId="3307431140" sldId="266"/>
            <ac:picMk id="34" creationId="{ECB57CF9-5132-4B3C-FDD3-4B0DAF19469C}"/>
          </ac:picMkLst>
        </pc:picChg>
        <pc:picChg chg="mod">
          <ac:chgData name="Lorenzo Bellotta" userId="e51e8f5264294de1" providerId="LiveId" clId="{38B6C56A-1959-4B42-9BEE-03174FD092A9}" dt="2024-05-16T00:33:47.449" v="1734"/>
          <ac:picMkLst>
            <pc:docMk/>
            <pc:sldMk cId="3307431140" sldId="266"/>
            <ac:picMk id="35" creationId="{ADDFE415-FA88-64C6-F8E5-9D8E19743CA2}"/>
          </ac:picMkLst>
        </pc:picChg>
        <pc:picChg chg="mod">
          <ac:chgData name="Lorenzo Bellotta" userId="e51e8f5264294de1" providerId="LiveId" clId="{38B6C56A-1959-4B42-9BEE-03174FD092A9}" dt="2024-05-16T00:33:47.449" v="1734"/>
          <ac:picMkLst>
            <pc:docMk/>
            <pc:sldMk cId="3307431140" sldId="266"/>
            <ac:picMk id="36" creationId="{0D26F56A-D61D-6C59-EF80-632BAFF43C43}"/>
          </ac:picMkLst>
        </pc:picChg>
        <pc:picChg chg="mod">
          <ac:chgData name="Lorenzo Bellotta" userId="e51e8f5264294de1" providerId="LiveId" clId="{38B6C56A-1959-4B42-9BEE-03174FD092A9}" dt="2024-05-16T00:33:47.449" v="1734"/>
          <ac:picMkLst>
            <pc:docMk/>
            <pc:sldMk cId="3307431140" sldId="266"/>
            <ac:picMk id="37" creationId="{5159FA8B-4352-9A44-78D7-EC0EC8475594}"/>
          </ac:picMkLst>
        </pc:picChg>
        <pc:picChg chg="mod">
          <ac:chgData name="Lorenzo Bellotta" userId="e51e8f5264294de1" providerId="LiveId" clId="{38B6C56A-1959-4B42-9BEE-03174FD092A9}" dt="2024-05-16T00:33:47.449" v="1734"/>
          <ac:picMkLst>
            <pc:docMk/>
            <pc:sldMk cId="3307431140" sldId="266"/>
            <ac:picMk id="38" creationId="{7DE6C744-31C1-CB5B-2CF9-88E2A7C34B75}"/>
          </ac:picMkLst>
        </pc:picChg>
        <pc:picChg chg="mod">
          <ac:chgData name="Lorenzo Bellotta" userId="e51e8f5264294de1" providerId="LiveId" clId="{38B6C56A-1959-4B42-9BEE-03174FD092A9}" dt="2024-05-16T00:33:47.449" v="1734"/>
          <ac:picMkLst>
            <pc:docMk/>
            <pc:sldMk cId="3307431140" sldId="266"/>
            <ac:picMk id="39" creationId="{486FCA2A-A8E6-6190-0107-C29CD61A1587}"/>
          </ac:picMkLst>
        </pc:picChg>
        <pc:picChg chg="mod">
          <ac:chgData name="Lorenzo Bellotta" userId="e51e8f5264294de1" providerId="LiveId" clId="{38B6C56A-1959-4B42-9BEE-03174FD092A9}" dt="2024-05-16T00:33:56.192" v="1736"/>
          <ac:picMkLst>
            <pc:docMk/>
            <pc:sldMk cId="3307431140" sldId="266"/>
            <ac:picMk id="43" creationId="{5EBCC466-3653-EFA9-DC8A-EA236B5C83F2}"/>
          </ac:picMkLst>
        </pc:picChg>
        <pc:picChg chg="mod">
          <ac:chgData name="Lorenzo Bellotta" userId="e51e8f5264294de1" providerId="LiveId" clId="{38B6C56A-1959-4B42-9BEE-03174FD092A9}" dt="2024-05-16T00:33:56.192" v="1736"/>
          <ac:picMkLst>
            <pc:docMk/>
            <pc:sldMk cId="3307431140" sldId="266"/>
            <ac:picMk id="44" creationId="{DC93BEF3-6465-16E4-7373-07940F7A1DC5}"/>
          </ac:picMkLst>
        </pc:picChg>
        <pc:picChg chg="mod">
          <ac:chgData name="Lorenzo Bellotta" userId="e51e8f5264294de1" providerId="LiveId" clId="{38B6C56A-1959-4B42-9BEE-03174FD092A9}" dt="2024-05-16T00:33:56.192" v="1736"/>
          <ac:picMkLst>
            <pc:docMk/>
            <pc:sldMk cId="3307431140" sldId="266"/>
            <ac:picMk id="45" creationId="{E1DD9660-4DB8-6957-C367-9F2DEEA0F2C2}"/>
          </ac:picMkLst>
        </pc:picChg>
        <pc:picChg chg="mod">
          <ac:chgData name="Lorenzo Bellotta" userId="e51e8f5264294de1" providerId="LiveId" clId="{38B6C56A-1959-4B42-9BEE-03174FD092A9}" dt="2024-05-16T00:33:56.192" v="1736"/>
          <ac:picMkLst>
            <pc:docMk/>
            <pc:sldMk cId="3307431140" sldId="266"/>
            <ac:picMk id="46" creationId="{94ED9C82-4150-5C0D-378B-A325CA8DC17D}"/>
          </ac:picMkLst>
        </pc:picChg>
        <pc:picChg chg="mod">
          <ac:chgData name="Lorenzo Bellotta" userId="e51e8f5264294de1" providerId="LiveId" clId="{38B6C56A-1959-4B42-9BEE-03174FD092A9}" dt="2024-05-16T00:33:56.192" v="1736"/>
          <ac:picMkLst>
            <pc:docMk/>
            <pc:sldMk cId="3307431140" sldId="266"/>
            <ac:picMk id="47" creationId="{0B6C9346-2C73-DF7C-11E9-8AEDDCDC7185}"/>
          </ac:picMkLst>
        </pc:picChg>
        <pc:picChg chg="mod">
          <ac:chgData name="Lorenzo Bellotta" userId="e51e8f5264294de1" providerId="LiveId" clId="{38B6C56A-1959-4B42-9BEE-03174FD092A9}" dt="2024-05-16T00:33:56.192" v="1736"/>
          <ac:picMkLst>
            <pc:docMk/>
            <pc:sldMk cId="3307431140" sldId="266"/>
            <ac:picMk id="48" creationId="{0C79B099-99CF-4C86-81C9-F38BE8C4B5FC}"/>
          </ac:picMkLst>
        </pc:picChg>
        <pc:picChg chg="mod">
          <ac:chgData name="Lorenzo Bellotta" userId="e51e8f5264294de1" providerId="LiveId" clId="{38B6C56A-1959-4B42-9BEE-03174FD092A9}" dt="2024-05-16T00:33:56.192" v="1736"/>
          <ac:picMkLst>
            <pc:docMk/>
            <pc:sldMk cId="3307431140" sldId="266"/>
            <ac:picMk id="49" creationId="{E8760823-D1D0-DC29-8E4C-899E383A1AF8}"/>
          </ac:picMkLst>
        </pc:picChg>
        <pc:picChg chg="mod">
          <ac:chgData name="Lorenzo Bellotta" userId="e51e8f5264294de1" providerId="LiveId" clId="{38B6C56A-1959-4B42-9BEE-03174FD092A9}" dt="2024-05-16T00:33:56.192" v="1736"/>
          <ac:picMkLst>
            <pc:docMk/>
            <pc:sldMk cId="3307431140" sldId="266"/>
            <ac:picMk id="50" creationId="{42D87ADA-BF78-9860-FD53-EAD57D76FD4F}"/>
          </ac:picMkLst>
        </pc:picChg>
        <pc:picChg chg="mod">
          <ac:chgData name="Lorenzo Bellotta" userId="e51e8f5264294de1" providerId="LiveId" clId="{38B6C56A-1959-4B42-9BEE-03174FD092A9}" dt="2024-05-16T00:33:56.192" v="1736"/>
          <ac:picMkLst>
            <pc:docMk/>
            <pc:sldMk cId="3307431140" sldId="266"/>
            <ac:picMk id="51" creationId="{DF349AD5-7228-435A-95C1-E7692C651604}"/>
          </ac:picMkLst>
        </pc:picChg>
        <pc:picChg chg="mod">
          <ac:chgData name="Lorenzo Bellotta" userId="e51e8f5264294de1" providerId="LiveId" clId="{38B6C56A-1959-4B42-9BEE-03174FD092A9}" dt="2024-05-16T00:33:56.192" v="1736"/>
          <ac:picMkLst>
            <pc:docMk/>
            <pc:sldMk cId="3307431140" sldId="266"/>
            <ac:picMk id="52" creationId="{92B76DCD-DDA0-47F2-35B1-B2037C33F07D}"/>
          </ac:picMkLst>
        </pc:picChg>
        <pc:picChg chg="mod">
          <ac:chgData name="Lorenzo Bellotta" userId="e51e8f5264294de1" providerId="LiveId" clId="{38B6C56A-1959-4B42-9BEE-03174FD092A9}" dt="2024-05-16T00:33:56.192" v="1736"/>
          <ac:picMkLst>
            <pc:docMk/>
            <pc:sldMk cId="3307431140" sldId="266"/>
            <ac:picMk id="53" creationId="{10EFEF49-2823-46DD-EDD4-6B769E1A75D0}"/>
          </ac:picMkLst>
        </pc:picChg>
        <pc:picChg chg="mod">
          <ac:chgData name="Lorenzo Bellotta" userId="e51e8f5264294de1" providerId="LiveId" clId="{38B6C56A-1959-4B42-9BEE-03174FD092A9}" dt="2024-05-16T00:33:56.192" v="1736"/>
          <ac:picMkLst>
            <pc:docMk/>
            <pc:sldMk cId="3307431140" sldId="266"/>
            <ac:picMk id="54" creationId="{5930E2B2-E619-F5D5-DEB0-1F49B653B645}"/>
          </ac:picMkLst>
        </pc:picChg>
        <pc:picChg chg="mod">
          <ac:chgData name="Lorenzo Bellotta" userId="e51e8f5264294de1" providerId="LiveId" clId="{38B6C56A-1959-4B42-9BEE-03174FD092A9}" dt="2024-05-16T00:33:56.192" v="1736"/>
          <ac:picMkLst>
            <pc:docMk/>
            <pc:sldMk cId="3307431140" sldId="266"/>
            <ac:picMk id="58" creationId="{F6A62613-85CD-8195-BF21-979D9F7B4A38}"/>
          </ac:picMkLst>
        </pc:picChg>
        <pc:picChg chg="mod">
          <ac:chgData name="Lorenzo Bellotta" userId="e51e8f5264294de1" providerId="LiveId" clId="{38B6C56A-1959-4B42-9BEE-03174FD092A9}" dt="2024-05-16T00:33:56.192" v="1736"/>
          <ac:picMkLst>
            <pc:docMk/>
            <pc:sldMk cId="3307431140" sldId="266"/>
            <ac:picMk id="59" creationId="{9CB7984B-5BEA-F891-8406-6E55FDD0292C}"/>
          </ac:picMkLst>
        </pc:picChg>
        <pc:picChg chg="mod">
          <ac:chgData name="Lorenzo Bellotta" userId="e51e8f5264294de1" providerId="LiveId" clId="{38B6C56A-1959-4B42-9BEE-03174FD092A9}" dt="2024-05-16T00:33:56.192" v="1736"/>
          <ac:picMkLst>
            <pc:docMk/>
            <pc:sldMk cId="3307431140" sldId="266"/>
            <ac:picMk id="60" creationId="{40236144-5BE0-E9DA-93E1-F16966AB2F5E}"/>
          </ac:picMkLst>
        </pc:picChg>
        <pc:picChg chg="mod">
          <ac:chgData name="Lorenzo Bellotta" userId="e51e8f5264294de1" providerId="LiveId" clId="{38B6C56A-1959-4B42-9BEE-03174FD092A9}" dt="2024-05-16T00:33:56.192" v="1736"/>
          <ac:picMkLst>
            <pc:docMk/>
            <pc:sldMk cId="3307431140" sldId="266"/>
            <ac:picMk id="61" creationId="{5231B9A8-C966-F6FE-5EF1-AA80DEAFF846}"/>
          </ac:picMkLst>
        </pc:picChg>
        <pc:picChg chg="mod">
          <ac:chgData name="Lorenzo Bellotta" userId="e51e8f5264294de1" providerId="LiveId" clId="{38B6C56A-1959-4B42-9BEE-03174FD092A9}" dt="2024-05-16T00:33:56.192" v="1736"/>
          <ac:picMkLst>
            <pc:docMk/>
            <pc:sldMk cId="3307431140" sldId="266"/>
            <ac:picMk id="62" creationId="{BB2F5B15-C2BF-7CC7-3A10-89FEC378B95F}"/>
          </ac:picMkLst>
        </pc:picChg>
        <pc:picChg chg="mod">
          <ac:chgData name="Lorenzo Bellotta" userId="e51e8f5264294de1" providerId="LiveId" clId="{38B6C56A-1959-4B42-9BEE-03174FD092A9}" dt="2024-05-16T00:33:56.192" v="1736"/>
          <ac:picMkLst>
            <pc:docMk/>
            <pc:sldMk cId="3307431140" sldId="266"/>
            <ac:picMk id="63" creationId="{B2A23576-3FC4-B328-2587-0BD4F385F7F1}"/>
          </ac:picMkLst>
        </pc:picChg>
        <pc:picChg chg="mod">
          <ac:chgData name="Lorenzo Bellotta" userId="e51e8f5264294de1" providerId="LiveId" clId="{38B6C56A-1959-4B42-9BEE-03174FD092A9}" dt="2024-05-16T00:33:56.192" v="1736"/>
          <ac:picMkLst>
            <pc:docMk/>
            <pc:sldMk cId="3307431140" sldId="266"/>
            <ac:picMk id="64" creationId="{E2A16B21-8D8F-FF76-8F60-4078B9604102}"/>
          </ac:picMkLst>
        </pc:picChg>
        <pc:picChg chg="mod">
          <ac:chgData name="Lorenzo Bellotta" userId="e51e8f5264294de1" providerId="LiveId" clId="{38B6C56A-1959-4B42-9BEE-03174FD092A9}" dt="2024-05-16T00:33:56.192" v="1736"/>
          <ac:picMkLst>
            <pc:docMk/>
            <pc:sldMk cId="3307431140" sldId="266"/>
            <ac:picMk id="65" creationId="{6930924E-7B9C-2B36-3D22-F8CE75CF96E0}"/>
          </ac:picMkLst>
        </pc:picChg>
        <pc:picChg chg="mod">
          <ac:chgData name="Lorenzo Bellotta" userId="e51e8f5264294de1" providerId="LiveId" clId="{38B6C56A-1959-4B42-9BEE-03174FD092A9}" dt="2024-05-16T00:33:56.192" v="1736"/>
          <ac:picMkLst>
            <pc:docMk/>
            <pc:sldMk cId="3307431140" sldId="266"/>
            <ac:picMk id="66" creationId="{A33D19EB-95B1-D4E0-DA88-62F1B7F46C7E}"/>
          </ac:picMkLst>
        </pc:picChg>
        <pc:picChg chg="mod">
          <ac:chgData name="Lorenzo Bellotta" userId="e51e8f5264294de1" providerId="LiveId" clId="{38B6C56A-1959-4B42-9BEE-03174FD092A9}" dt="2024-05-16T00:33:56.192" v="1736"/>
          <ac:picMkLst>
            <pc:docMk/>
            <pc:sldMk cId="3307431140" sldId="266"/>
            <ac:picMk id="67" creationId="{0CAE1F6C-FAD5-66D3-A6E3-B434D480E767}"/>
          </ac:picMkLst>
        </pc:picChg>
        <pc:picChg chg="mod">
          <ac:chgData name="Lorenzo Bellotta" userId="e51e8f5264294de1" providerId="LiveId" clId="{38B6C56A-1959-4B42-9BEE-03174FD092A9}" dt="2024-05-16T00:33:56.192" v="1736"/>
          <ac:picMkLst>
            <pc:docMk/>
            <pc:sldMk cId="3307431140" sldId="266"/>
            <ac:picMk id="68" creationId="{D4F377DD-58B6-593D-9BF3-1AA5440073E6}"/>
          </ac:picMkLst>
        </pc:picChg>
        <pc:picChg chg="mod">
          <ac:chgData name="Lorenzo Bellotta" userId="e51e8f5264294de1" providerId="LiveId" clId="{38B6C56A-1959-4B42-9BEE-03174FD092A9}" dt="2024-05-16T00:33:56.192" v="1736"/>
          <ac:picMkLst>
            <pc:docMk/>
            <pc:sldMk cId="3307431140" sldId="266"/>
            <ac:picMk id="69" creationId="{041C3B3E-B50B-B930-CB7A-58F96A769934}"/>
          </ac:picMkLst>
        </pc:picChg>
        <pc:picChg chg="mod">
          <ac:chgData name="Lorenzo Bellotta" userId="e51e8f5264294de1" providerId="LiveId" clId="{38B6C56A-1959-4B42-9BEE-03174FD092A9}" dt="2024-05-16T00:34:12.656" v="1738"/>
          <ac:picMkLst>
            <pc:docMk/>
            <pc:sldMk cId="3307431140" sldId="266"/>
            <ac:picMk id="73" creationId="{81B633C1-F662-E2AE-C180-2A901B4B6D15}"/>
          </ac:picMkLst>
        </pc:picChg>
        <pc:picChg chg="mod">
          <ac:chgData name="Lorenzo Bellotta" userId="e51e8f5264294de1" providerId="LiveId" clId="{38B6C56A-1959-4B42-9BEE-03174FD092A9}" dt="2024-05-16T00:34:12.656" v="1738"/>
          <ac:picMkLst>
            <pc:docMk/>
            <pc:sldMk cId="3307431140" sldId="266"/>
            <ac:picMk id="74" creationId="{DEB0D8BE-A6A1-536A-487D-61B43EF751CD}"/>
          </ac:picMkLst>
        </pc:picChg>
        <pc:picChg chg="mod">
          <ac:chgData name="Lorenzo Bellotta" userId="e51e8f5264294de1" providerId="LiveId" clId="{38B6C56A-1959-4B42-9BEE-03174FD092A9}" dt="2024-05-16T00:34:12.656" v="1738"/>
          <ac:picMkLst>
            <pc:docMk/>
            <pc:sldMk cId="3307431140" sldId="266"/>
            <ac:picMk id="75" creationId="{76F86F38-8D85-7DEB-8394-1DE8EDE9494D}"/>
          </ac:picMkLst>
        </pc:picChg>
        <pc:picChg chg="mod">
          <ac:chgData name="Lorenzo Bellotta" userId="e51e8f5264294de1" providerId="LiveId" clId="{38B6C56A-1959-4B42-9BEE-03174FD092A9}" dt="2024-05-16T00:34:12.656" v="1738"/>
          <ac:picMkLst>
            <pc:docMk/>
            <pc:sldMk cId="3307431140" sldId="266"/>
            <ac:picMk id="76" creationId="{173B9224-90DF-1DFA-59F8-38942D96122A}"/>
          </ac:picMkLst>
        </pc:picChg>
        <pc:picChg chg="mod">
          <ac:chgData name="Lorenzo Bellotta" userId="e51e8f5264294de1" providerId="LiveId" clId="{38B6C56A-1959-4B42-9BEE-03174FD092A9}" dt="2024-05-16T00:34:12.656" v="1738"/>
          <ac:picMkLst>
            <pc:docMk/>
            <pc:sldMk cId="3307431140" sldId="266"/>
            <ac:picMk id="77" creationId="{ADADD589-9BCF-AC2B-BD02-23CA3108CF83}"/>
          </ac:picMkLst>
        </pc:picChg>
        <pc:picChg chg="mod">
          <ac:chgData name="Lorenzo Bellotta" userId="e51e8f5264294de1" providerId="LiveId" clId="{38B6C56A-1959-4B42-9BEE-03174FD092A9}" dt="2024-05-16T00:34:12.656" v="1738"/>
          <ac:picMkLst>
            <pc:docMk/>
            <pc:sldMk cId="3307431140" sldId="266"/>
            <ac:picMk id="78" creationId="{AB9D6744-CCC1-8215-9030-F55EDE425189}"/>
          </ac:picMkLst>
        </pc:picChg>
        <pc:picChg chg="mod">
          <ac:chgData name="Lorenzo Bellotta" userId="e51e8f5264294de1" providerId="LiveId" clId="{38B6C56A-1959-4B42-9BEE-03174FD092A9}" dt="2024-05-16T00:34:12.656" v="1738"/>
          <ac:picMkLst>
            <pc:docMk/>
            <pc:sldMk cId="3307431140" sldId="266"/>
            <ac:picMk id="79" creationId="{5087F838-7F3F-AFA4-CFD3-017AF019AF32}"/>
          </ac:picMkLst>
        </pc:picChg>
        <pc:picChg chg="mod">
          <ac:chgData name="Lorenzo Bellotta" userId="e51e8f5264294de1" providerId="LiveId" clId="{38B6C56A-1959-4B42-9BEE-03174FD092A9}" dt="2024-05-16T00:34:12.656" v="1738"/>
          <ac:picMkLst>
            <pc:docMk/>
            <pc:sldMk cId="3307431140" sldId="266"/>
            <ac:picMk id="80" creationId="{F2374A51-14D6-21BA-19B8-E24F4FE485BB}"/>
          </ac:picMkLst>
        </pc:picChg>
        <pc:picChg chg="mod">
          <ac:chgData name="Lorenzo Bellotta" userId="e51e8f5264294de1" providerId="LiveId" clId="{38B6C56A-1959-4B42-9BEE-03174FD092A9}" dt="2024-05-16T00:34:12.656" v="1738"/>
          <ac:picMkLst>
            <pc:docMk/>
            <pc:sldMk cId="3307431140" sldId="266"/>
            <ac:picMk id="81" creationId="{368C9E48-2DE0-DB59-73AC-E472E10B54CE}"/>
          </ac:picMkLst>
        </pc:picChg>
        <pc:picChg chg="mod">
          <ac:chgData name="Lorenzo Bellotta" userId="e51e8f5264294de1" providerId="LiveId" clId="{38B6C56A-1959-4B42-9BEE-03174FD092A9}" dt="2024-05-16T00:34:12.656" v="1738"/>
          <ac:picMkLst>
            <pc:docMk/>
            <pc:sldMk cId="3307431140" sldId="266"/>
            <ac:picMk id="82" creationId="{DD50B490-AB92-25F7-439B-239E2BD45C42}"/>
          </ac:picMkLst>
        </pc:picChg>
        <pc:picChg chg="mod">
          <ac:chgData name="Lorenzo Bellotta" userId="e51e8f5264294de1" providerId="LiveId" clId="{38B6C56A-1959-4B42-9BEE-03174FD092A9}" dt="2024-05-16T00:34:12.656" v="1738"/>
          <ac:picMkLst>
            <pc:docMk/>
            <pc:sldMk cId="3307431140" sldId="266"/>
            <ac:picMk id="83" creationId="{1B8D5A20-2279-CB9A-469B-0DDBF51D891C}"/>
          </ac:picMkLst>
        </pc:picChg>
        <pc:picChg chg="mod">
          <ac:chgData name="Lorenzo Bellotta" userId="e51e8f5264294de1" providerId="LiveId" clId="{38B6C56A-1959-4B42-9BEE-03174FD092A9}" dt="2024-05-16T00:34:12.656" v="1738"/>
          <ac:picMkLst>
            <pc:docMk/>
            <pc:sldMk cId="3307431140" sldId="266"/>
            <ac:picMk id="84" creationId="{7E05B801-83FF-56BE-5C8A-380D9330851C}"/>
          </ac:picMkLst>
        </pc:picChg>
        <pc:picChg chg="mod">
          <ac:chgData name="Lorenzo Bellotta" userId="e51e8f5264294de1" providerId="LiveId" clId="{38B6C56A-1959-4B42-9BEE-03174FD092A9}" dt="2024-05-16T00:34:12.656" v="1738"/>
          <ac:picMkLst>
            <pc:docMk/>
            <pc:sldMk cId="3307431140" sldId="266"/>
            <ac:picMk id="88" creationId="{127ED39C-8D6C-E0AF-0526-443F73EC64D3}"/>
          </ac:picMkLst>
        </pc:picChg>
        <pc:picChg chg="mod">
          <ac:chgData name="Lorenzo Bellotta" userId="e51e8f5264294de1" providerId="LiveId" clId="{38B6C56A-1959-4B42-9BEE-03174FD092A9}" dt="2024-05-16T00:34:12.656" v="1738"/>
          <ac:picMkLst>
            <pc:docMk/>
            <pc:sldMk cId="3307431140" sldId="266"/>
            <ac:picMk id="89" creationId="{E4EF4C7D-9186-3DE5-23CE-6C5EC1DAE991}"/>
          </ac:picMkLst>
        </pc:picChg>
        <pc:picChg chg="mod">
          <ac:chgData name="Lorenzo Bellotta" userId="e51e8f5264294de1" providerId="LiveId" clId="{38B6C56A-1959-4B42-9BEE-03174FD092A9}" dt="2024-05-16T00:34:12.656" v="1738"/>
          <ac:picMkLst>
            <pc:docMk/>
            <pc:sldMk cId="3307431140" sldId="266"/>
            <ac:picMk id="90" creationId="{E6296729-4137-A442-5DA9-A2A5EF7D5C4A}"/>
          </ac:picMkLst>
        </pc:picChg>
        <pc:picChg chg="mod">
          <ac:chgData name="Lorenzo Bellotta" userId="e51e8f5264294de1" providerId="LiveId" clId="{38B6C56A-1959-4B42-9BEE-03174FD092A9}" dt="2024-05-16T00:34:12.656" v="1738"/>
          <ac:picMkLst>
            <pc:docMk/>
            <pc:sldMk cId="3307431140" sldId="266"/>
            <ac:picMk id="91" creationId="{2E338DE6-C6C8-B7C5-AE11-6D2202F00B04}"/>
          </ac:picMkLst>
        </pc:picChg>
        <pc:picChg chg="mod">
          <ac:chgData name="Lorenzo Bellotta" userId="e51e8f5264294de1" providerId="LiveId" clId="{38B6C56A-1959-4B42-9BEE-03174FD092A9}" dt="2024-05-16T00:34:12.656" v="1738"/>
          <ac:picMkLst>
            <pc:docMk/>
            <pc:sldMk cId="3307431140" sldId="266"/>
            <ac:picMk id="92" creationId="{BE64AA7F-0ABC-EC97-6332-CB1B6BB311A0}"/>
          </ac:picMkLst>
        </pc:picChg>
        <pc:picChg chg="mod">
          <ac:chgData name="Lorenzo Bellotta" userId="e51e8f5264294de1" providerId="LiveId" clId="{38B6C56A-1959-4B42-9BEE-03174FD092A9}" dt="2024-05-16T00:34:12.656" v="1738"/>
          <ac:picMkLst>
            <pc:docMk/>
            <pc:sldMk cId="3307431140" sldId="266"/>
            <ac:picMk id="93" creationId="{353BC9CD-0E92-1ED5-B267-F8156D0C6815}"/>
          </ac:picMkLst>
        </pc:picChg>
        <pc:picChg chg="mod">
          <ac:chgData name="Lorenzo Bellotta" userId="e51e8f5264294de1" providerId="LiveId" clId="{38B6C56A-1959-4B42-9BEE-03174FD092A9}" dt="2024-05-16T00:34:12.656" v="1738"/>
          <ac:picMkLst>
            <pc:docMk/>
            <pc:sldMk cId="3307431140" sldId="266"/>
            <ac:picMk id="94" creationId="{17879BBE-2478-CFD2-5A1A-0CEA44C6DF1D}"/>
          </ac:picMkLst>
        </pc:picChg>
        <pc:picChg chg="mod">
          <ac:chgData name="Lorenzo Bellotta" userId="e51e8f5264294de1" providerId="LiveId" clId="{38B6C56A-1959-4B42-9BEE-03174FD092A9}" dt="2024-05-16T00:34:12.656" v="1738"/>
          <ac:picMkLst>
            <pc:docMk/>
            <pc:sldMk cId="3307431140" sldId="266"/>
            <ac:picMk id="95" creationId="{F9FB072B-A82E-3763-5881-BAFE9FE18504}"/>
          </ac:picMkLst>
        </pc:picChg>
        <pc:picChg chg="mod">
          <ac:chgData name="Lorenzo Bellotta" userId="e51e8f5264294de1" providerId="LiveId" clId="{38B6C56A-1959-4B42-9BEE-03174FD092A9}" dt="2024-05-16T00:34:12.656" v="1738"/>
          <ac:picMkLst>
            <pc:docMk/>
            <pc:sldMk cId="3307431140" sldId="266"/>
            <ac:picMk id="96" creationId="{078BFFF1-F86E-D2E3-9D54-5BC0740831D3}"/>
          </ac:picMkLst>
        </pc:picChg>
        <pc:picChg chg="mod">
          <ac:chgData name="Lorenzo Bellotta" userId="e51e8f5264294de1" providerId="LiveId" clId="{38B6C56A-1959-4B42-9BEE-03174FD092A9}" dt="2024-05-16T00:34:12.656" v="1738"/>
          <ac:picMkLst>
            <pc:docMk/>
            <pc:sldMk cId="3307431140" sldId="266"/>
            <ac:picMk id="97" creationId="{E553EF87-CA53-1B53-A294-5A260FC36BFF}"/>
          </ac:picMkLst>
        </pc:picChg>
        <pc:picChg chg="mod">
          <ac:chgData name="Lorenzo Bellotta" userId="e51e8f5264294de1" providerId="LiveId" clId="{38B6C56A-1959-4B42-9BEE-03174FD092A9}" dt="2024-05-16T00:34:12.656" v="1738"/>
          <ac:picMkLst>
            <pc:docMk/>
            <pc:sldMk cId="3307431140" sldId="266"/>
            <ac:picMk id="98" creationId="{6F4FD0AF-0691-ED8C-5071-77C701C5D9A1}"/>
          </ac:picMkLst>
        </pc:picChg>
        <pc:picChg chg="mod">
          <ac:chgData name="Lorenzo Bellotta" userId="e51e8f5264294de1" providerId="LiveId" clId="{38B6C56A-1959-4B42-9BEE-03174FD092A9}" dt="2024-05-16T00:34:12.656" v="1738"/>
          <ac:picMkLst>
            <pc:docMk/>
            <pc:sldMk cId="3307431140" sldId="266"/>
            <ac:picMk id="99" creationId="{18071349-7051-6E7F-284C-84C4FE6F6EDD}"/>
          </ac:picMkLst>
        </pc:picChg>
        <pc:picChg chg="mod">
          <ac:chgData name="Lorenzo Bellotta" userId="e51e8f5264294de1" providerId="LiveId" clId="{38B6C56A-1959-4B42-9BEE-03174FD092A9}" dt="2024-05-16T00:34:36.241" v="1742"/>
          <ac:picMkLst>
            <pc:docMk/>
            <pc:sldMk cId="3307431140" sldId="266"/>
            <ac:picMk id="105" creationId="{ECE0BBC4-BEF2-C607-746B-E822A98D593C}"/>
          </ac:picMkLst>
        </pc:picChg>
        <pc:picChg chg="mod">
          <ac:chgData name="Lorenzo Bellotta" userId="e51e8f5264294de1" providerId="LiveId" clId="{38B6C56A-1959-4B42-9BEE-03174FD092A9}" dt="2024-05-16T00:34:36.241" v="1742"/>
          <ac:picMkLst>
            <pc:docMk/>
            <pc:sldMk cId="3307431140" sldId="266"/>
            <ac:picMk id="106" creationId="{D3F40FE7-F42D-B4A0-27D2-E3C3B12AF44B}"/>
          </ac:picMkLst>
        </pc:picChg>
        <pc:picChg chg="mod">
          <ac:chgData name="Lorenzo Bellotta" userId="e51e8f5264294de1" providerId="LiveId" clId="{38B6C56A-1959-4B42-9BEE-03174FD092A9}" dt="2024-05-16T00:34:36.241" v="1742"/>
          <ac:picMkLst>
            <pc:docMk/>
            <pc:sldMk cId="3307431140" sldId="266"/>
            <ac:picMk id="107" creationId="{C40276F6-ABC0-8F5A-B394-4F9B5B8A64ED}"/>
          </ac:picMkLst>
        </pc:picChg>
        <pc:picChg chg="mod">
          <ac:chgData name="Lorenzo Bellotta" userId="e51e8f5264294de1" providerId="LiveId" clId="{38B6C56A-1959-4B42-9BEE-03174FD092A9}" dt="2024-05-16T00:34:36.241" v="1742"/>
          <ac:picMkLst>
            <pc:docMk/>
            <pc:sldMk cId="3307431140" sldId="266"/>
            <ac:picMk id="108" creationId="{687A0BAC-1563-DA22-724D-7D11F3D8C127}"/>
          </ac:picMkLst>
        </pc:picChg>
        <pc:picChg chg="mod">
          <ac:chgData name="Lorenzo Bellotta" userId="e51e8f5264294de1" providerId="LiveId" clId="{38B6C56A-1959-4B42-9BEE-03174FD092A9}" dt="2024-05-16T00:34:36.241" v="1742"/>
          <ac:picMkLst>
            <pc:docMk/>
            <pc:sldMk cId="3307431140" sldId="266"/>
            <ac:picMk id="109" creationId="{FE83B5DF-CD10-6FFB-4895-158A7788EF84}"/>
          </ac:picMkLst>
        </pc:picChg>
        <pc:picChg chg="mod">
          <ac:chgData name="Lorenzo Bellotta" userId="e51e8f5264294de1" providerId="LiveId" clId="{38B6C56A-1959-4B42-9BEE-03174FD092A9}" dt="2024-05-16T00:34:36.241" v="1742"/>
          <ac:picMkLst>
            <pc:docMk/>
            <pc:sldMk cId="3307431140" sldId="266"/>
            <ac:picMk id="110" creationId="{BD1604AE-E464-B0A8-43A9-AB9FF43D4B37}"/>
          </ac:picMkLst>
        </pc:picChg>
        <pc:picChg chg="mod">
          <ac:chgData name="Lorenzo Bellotta" userId="e51e8f5264294de1" providerId="LiveId" clId="{38B6C56A-1959-4B42-9BEE-03174FD092A9}" dt="2024-05-16T00:34:36.241" v="1742"/>
          <ac:picMkLst>
            <pc:docMk/>
            <pc:sldMk cId="3307431140" sldId="266"/>
            <ac:picMk id="111" creationId="{2A73B58A-FD2B-1901-A8AA-444B6B706C9B}"/>
          </ac:picMkLst>
        </pc:picChg>
        <pc:picChg chg="mod">
          <ac:chgData name="Lorenzo Bellotta" userId="e51e8f5264294de1" providerId="LiveId" clId="{38B6C56A-1959-4B42-9BEE-03174FD092A9}" dt="2024-05-16T00:34:36.241" v="1742"/>
          <ac:picMkLst>
            <pc:docMk/>
            <pc:sldMk cId="3307431140" sldId="266"/>
            <ac:picMk id="112" creationId="{C8322165-C555-566C-8260-9B1C8444E748}"/>
          </ac:picMkLst>
        </pc:picChg>
        <pc:picChg chg="mod">
          <ac:chgData name="Lorenzo Bellotta" userId="e51e8f5264294de1" providerId="LiveId" clId="{38B6C56A-1959-4B42-9BEE-03174FD092A9}" dt="2024-05-16T00:34:36.241" v="1742"/>
          <ac:picMkLst>
            <pc:docMk/>
            <pc:sldMk cId="3307431140" sldId="266"/>
            <ac:picMk id="113" creationId="{CC3490A8-5EF2-DBED-3887-C677D9F377C1}"/>
          </ac:picMkLst>
        </pc:picChg>
        <pc:picChg chg="mod">
          <ac:chgData name="Lorenzo Bellotta" userId="e51e8f5264294de1" providerId="LiveId" clId="{38B6C56A-1959-4B42-9BEE-03174FD092A9}" dt="2024-05-16T00:34:36.241" v="1742"/>
          <ac:picMkLst>
            <pc:docMk/>
            <pc:sldMk cId="3307431140" sldId="266"/>
            <ac:picMk id="114" creationId="{06997259-7645-CBCF-2F90-E81891140155}"/>
          </ac:picMkLst>
        </pc:picChg>
        <pc:picChg chg="mod">
          <ac:chgData name="Lorenzo Bellotta" userId="e51e8f5264294de1" providerId="LiveId" clId="{38B6C56A-1959-4B42-9BEE-03174FD092A9}" dt="2024-05-16T00:34:36.241" v="1742"/>
          <ac:picMkLst>
            <pc:docMk/>
            <pc:sldMk cId="3307431140" sldId="266"/>
            <ac:picMk id="115" creationId="{3EF16E18-F682-8979-82A4-BE0323F1611B}"/>
          </ac:picMkLst>
        </pc:picChg>
        <pc:picChg chg="mod">
          <ac:chgData name="Lorenzo Bellotta" userId="e51e8f5264294de1" providerId="LiveId" clId="{38B6C56A-1959-4B42-9BEE-03174FD092A9}" dt="2024-05-16T00:34:36.241" v="1742"/>
          <ac:picMkLst>
            <pc:docMk/>
            <pc:sldMk cId="3307431140" sldId="266"/>
            <ac:picMk id="116" creationId="{A9859E75-4B72-E9B3-EEB6-52DD3DB63C36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20" creationId="{AB5A1953-96A2-1F90-F8CD-CFE618DD9A3A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21" creationId="{7B44A5AA-A162-BF63-4A0E-FCCFD3F24ED6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22" creationId="{103E3228-7297-108D-3EF5-A3412D3CD787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23" creationId="{042AC670-205E-8EFB-A130-5123FC699FF0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24" creationId="{A7EDDB4F-DA10-2E39-B314-A49A37DAD763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25" creationId="{DEF8440F-A155-5CDA-B330-1103CA249605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26" creationId="{29D923B1-71EA-914F-CC0D-90E89400BF06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27" creationId="{359276EB-5EDE-EE56-A4EE-346373B92E61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28" creationId="{DB91BF36-2E58-F30A-A28D-DB94C1868C09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29" creationId="{9BF571D5-ACA1-E9C6-F338-B5E81D58F956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30" creationId="{2317A528-6C40-5268-3D92-CFD69F62EA6D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31" creationId="{D317AA6B-06E7-C92B-0CC4-97B13562C1D2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35" creationId="{5BE79E9F-30F7-9241-AA54-F3B0D4718749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36" creationId="{D6647969-7EED-4728-6B41-208D66F2D57B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37" creationId="{CC816B3C-99D2-D30A-A976-1B2536412D0D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38" creationId="{672E60A4-430A-38F0-A5E1-9A4C76CD7D33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39" creationId="{630B0757-216C-6EA0-3A11-2029D8C19C66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40" creationId="{DA46A513-ED18-F270-1981-48E4818654E1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41" creationId="{DC6AE10F-5F60-57C4-BE3E-42C7C914B647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42" creationId="{C44410D6-C21A-5636-23FD-818D13E4C956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43" creationId="{AC0D7C49-617E-7976-DE7E-FB32E478D71E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44" creationId="{F4D487B6-6CF7-D99F-9F83-2037DC5070E4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45" creationId="{CC240318-294C-AF42-D2DF-F37ABB105279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46" creationId="{99B71716-49F6-62EA-0521-E6AEF52C01B7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50" creationId="{CB4A8AB2-4072-CF29-5B8A-8B0E3B26CE0C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51" creationId="{15526F78-A1F1-EF93-002B-1F886C9A8106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52" creationId="{4C777ECF-9B72-ECC0-F961-C56D633A7E46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53" creationId="{724533A2-FFE7-0D76-F2BF-7C3A2F391EF3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54" creationId="{00C41384-03A4-7B1A-C9E9-F09F9B092DCD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55" creationId="{A33E923B-E5C6-73EB-6185-D06B0A53DEC6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56" creationId="{0FF73076-C6C2-1DDD-1D18-4BA1CFFE477E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57" creationId="{87E89780-1A96-EC2B-96F2-5B36B9978212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58" creationId="{7327B255-9546-4415-BB01-AAA8279A9B55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59" creationId="{AD157A6B-DE8F-DA2D-51E5-B92CF4EB4D5F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60" creationId="{6A63AFF3-1514-6212-CDB3-19A297FCD4F2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61" creationId="{F6D456AD-5FE1-1329-045E-99F088F12351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65" creationId="{2596C6C7-F836-49E7-F56D-516CDA551D83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66" creationId="{447A57E4-D6D5-ED55-7CAB-E7737396EDB5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67" creationId="{07010426-0C38-2E0B-F852-2BC060CC4AA3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68" creationId="{99E56955-164E-11DF-9204-E93991F309A1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69" creationId="{2FA3E22F-4113-0D35-79BF-4029680A6B6F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70" creationId="{190ED089-F11C-2E94-DA80-33E23D3EC758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71" creationId="{0ADDAB2A-772F-2A83-345A-FABF71D160DC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72" creationId="{5AC7566A-EFC0-834D-4B9A-B42A47E67FD8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73" creationId="{A1DF3173-C556-1120-1B44-DB84BB1DCF86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74" creationId="{6893D467-1C02-1A37-0821-D4CFAA610A9A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75" creationId="{08136B99-351D-089A-DE8F-34D44F990CC5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76" creationId="{EF2426BC-A97C-9E3E-9072-93819F00E580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80" creationId="{6B17FB68-F900-5829-DE78-A33682675B00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81" creationId="{7023C78F-7DED-0D7E-A5EA-698EA56C40BA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82" creationId="{BC9FD775-82D5-59F7-B481-5E1B06287425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83" creationId="{4581365C-2DEE-6320-7CBC-78B5E4E38AED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84" creationId="{560AD986-0B2D-95AE-5790-9FC3BB912A42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85" creationId="{008BE435-88AC-CEC9-6CE6-65A228B1600B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86" creationId="{5EBEA388-A8CA-61A5-F4DA-E3789AD9C4D5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87" creationId="{0D429730-D934-C710-3F04-A55BB1F99E8C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88" creationId="{1F74FB50-DD96-E632-0BCD-BBA357CFF074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89" creationId="{0E850241-86EC-8222-4EC4-4A2CD97CC467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90" creationId="{9177C4C6-5BAE-FB30-CD17-3A9015FE3307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91" creationId="{509989EF-458D-FB6C-F9D2-9A4E4EFA0830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196" creationId="{0783172E-6E88-7EBE-FE26-01DF0806EF23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197" creationId="{A0E814D5-F933-94FD-AE6F-4AD1FF5AAFDF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198" creationId="{9B48D2D9-C770-E7BF-5447-47843BC092DA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199" creationId="{64274235-E950-9705-9392-1FEE10FEB6FC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00" creationId="{FC49095D-FD36-3378-CFB7-87E47BE2F2A5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01" creationId="{CC8C1403-3FE8-6DE9-00F7-70AD5BDA5B92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02" creationId="{C664AFAC-3F8F-D346-FC2A-1357F24AE8BD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03" creationId="{913A9747-704B-6AF1-CBA0-76A76DE24DE9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04" creationId="{92FC6323-8CC4-1F63-A4BC-F778D9584281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05" creationId="{B4DC5164-038B-28D7-14E9-1A6150B2905B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06" creationId="{0DC059AB-0C58-E0F4-1F81-3EC2E8473767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07" creationId="{69F4BEAE-5714-A288-6A3E-3B181819DF83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11" creationId="{DD2559F3-8C04-F040-F0AC-4069061BF38E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12" creationId="{AA3BC543-674D-6EE5-8CDA-8BC3F3EE7899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13" creationId="{D33334E0-128B-C039-EF44-D6270333A52F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14" creationId="{56B0D2C6-6A4C-8BCC-C02F-36B19321EEF3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15" creationId="{1E88F227-65E6-2232-BFF3-BF97429BD403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16" creationId="{689B2EC3-B0CA-C3B2-DADA-9C866944CD71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17" creationId="{2BAAFCD3-1BD1-DE6F-A700-96F82FA4182D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18" creationId="{4949214F-F0B5-5A27-C640-A4E0556911B8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19" creationId="{7EF1DBBE-41BE-58ED-213E-EC97EAA5F0DF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20" creationId="{3538A344-4538-4AAE-8C47-FD7B73D9176B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21" creationId="{637BCA26-FF28-CCC2-FB95-8FB05BB69B2E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22" creationId="{8946266C-C387-F552-C0BF-E4A277A49A8F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26" creationId="{18F21B32-420F-B457-C8AB-C682CD393228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27" creationId="{9566FF1A-8436-4FD1-FED3-D492EF29E13E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28" creationId="{FC2345F8-AF4F-6598-0A40-45B8CAA50903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29" creationId="{641ACE15-83BE-2DB9-769E-4CEAD8C74C4C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30" creationId="{5D60D11E-AE21-C2FB-5ADD-C2D89A488BE4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31" creationId="{B6C34F7F-8CAE-42FE-8CF2-8CEA430B0D67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32" creationId="{9AD7A9E4-2EDB-B787-CFB5-4A3F90FA31D3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33" creationId="{C70A2F48-2E66-1B11-4242-13D136560BE7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34" creationId="{5B62913E-1313-BAA3-20A2-053C43A34D77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35" creationId="{A91B4B13-D2AF-3A1D-00DE-BD9978A291B1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36" creationId="{F59ABCAE-2FA2-9DB2-888B-5855BAE73974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37" creationId="{F902F32F-103A-0FA6-34C5-00B5A4F0CA39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41" creationId="{21CC01EE-BFC0-C947-2965-469D459C6967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42" creationId="{71B3418F-FA21-BF10-D75E-48840A77B7DB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43" creationId="{88B5DD7C-E405-3C17-BB16-3F8CF6853CAC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44" creationId="{CD8D2C74-43EF-087D-AC21-FC004296A98F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45" creationId="{B8894B4B-F422-F26B-DF30-D125B819FAEC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46" creationId="{8FF012AF-8C46-7CEB-B4E8-6D4B11D2B2B7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47" creationId="{0E585948-CFC2-3B84-44F9-4908F3104F67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48" creationId="{6C749F56-192A-C845-DAB4-8505DD5D7B18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49" creationId="{D55376FA-AA16-70E4-6092-E3DC5F5F3D46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50" creationId="{3C93F3DC-A60F-838F-EC2A-102A2379CA07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51" creationId="{FD28280B-26D9-B850-DCD9-B21F0FC3118B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52" creationId="{C622BBEB-D771-B027-F567-4E00AB39251D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56" creationId="{6E57CAAD-8C83-C78B-647A-C6B7F47B1FB7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57" creationId="{5DD318C5-BC79-7D63-559E-9537E0988126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58" creationId="{D4FDB059-2382-1766-C858-5B5D20E273F7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59" creationId="{8EEF39DD-C088-016B-094E-663516EA3688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60" creationId="{B32D0D84-DAA0-A9B2-3425-BD53827F1B4F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61" creationId="{C648FE5E-A54E-01CE-314E-1EF8EEB1BE72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62" creationId="{7EC838DF-62D3-9613-D544-88BFB116992E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63" creationId="{D2238807-BE9F-CDFE-5F53-29153BEEE6F9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64" creationId="{03DD8898-3AD2-589C-D922-711B27C891B7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65" creationId="{163FF6F3-910D-A9D8-7037-97D42B790AEE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66" creationId="{A6D2F35F-D674-4E7B-E124-4F3FA24B74B6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67" creationId="{87D3BBEF-4C13-390F-9B3A-AAE1D5464C06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71" creationId="{7D8C1751-7F8E-342C-22FB-10B4BB0E0F25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72" creationId="{7A583D35-4010-A5FF-CD73-EE6E152625A6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73" creationId="{3BF40496-05E0-96EF-7932-8A0F2845B3A7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74" creationId="{57C9D589-26AD-6DBB-33FC-5BD46E556944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75" creationId="{61B6F370-6AA9-77EB-39CB-68396567B6AF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76" creationId="{73A8D34B-045B-CB34-56A4-B1A3AEF4D173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77" creationId="{7BE32247-F647-C329-23C9-2D6D0B383F49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78" creationId="{BF95C2D5-EE4F-FEC9-68AA-5D45D6869D3B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79" creationId="{80367339-FD74-5B73-D731-3DA4240AFF31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80" creationId="{2A714818-CCA5-CEF5-0B70-450F771FD190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81" creationId="{93F919CC-D640-9D93-725E-CB2FFA9CEB1A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82" creationId="{5E52F3F7-ACED-7B1A-264F-B3830272BF69}"/>
          </ac:picMkLst>
        </pc:picChg>
        <pc:picChg chg="mod">
          <ac:chgData name="Lorenzo Bellotta" userId="e51e8f5264294de1" providerId="LiveId" clId="{38B6C56A-1959-4B42-9BEE-03174FD092A9}" dt="2024-05-16T00:37:35.137" v="1794"/>
          <ac:picMkLst>
            <pc:docMk/>
            <pc:sldMk cId="3307431140" sldId="266"/>
            <ac:picMk id="290" creationId="{0264D8EA-C778-4F2A-9CAB-60147B1DF176}"/>
          </ac:picMkLst>
        </pc:picChg>
        <pc:picChg chg="mod">
          <ac:chgData name="Lorenzo Bellotta" userId="e51e8f5264294de1" providerId="LiveId" clId="{38B6C56A-1959-4B42-9BEE-03174FD092A9}" dt="2024-05-16T00:37:35.137" v="1794"/>
          <ac:picMkLst>
            <pc:docMk/>
            <pc:sldMk cId="3307431140" sldId="266"/>
            <ac:picMk id="291" creationId="{049DDB76-D3D3-3C17-CAFE-B1CE8FF138E8}"/>
          </ac:picMkLst>
        </pc:picChg>
        <pc:picChg chg="mod">
          <ac:chgData name="Lorenzo Bellotta" userId="e51e8f5264294de1" providerId="LiveId" clId="{38B6C56A-1959-4B42-9BEE-03174FD092A9}" dt="2024-05-16T00:37:35.137" v="1794"/>
          <ac:picMkLst>
            <pc:docMk/>
            <pc:sldMk cId="3307431140" sldId="266"/>
            <ac:picMk id="292" creationId="{85D6EA2D-8151-B6B7-0C3D-BD7CB2B70F61}"/>
          </ac:picMkLst>
        </pc:picChg>
        <pc:picChg chg="mod">
          <ac:chgData name="Lorenzo Bellotta" userId="e51e8f5264294de1" providerId="LiveId" clId="{38B6C56A-1959-4B42-9BEE-03174FD092A9}" dt="2024-05-16T00:37:35.137" v="1794"/>
          <ac:picMkLst>
            <pc:docMk/>
            <pc:sldMk cId="3307431140" sldId="266"/>
            <ac:picMk id="293" creationId="{CF709DD9-51D2-E817-B990-B11F8381F881}"/>
          </ac:picMkLst>
        </pc:picChg>
        <pc:picChg chg="mod">
          <ac:chgData name="Lorenzo Bellotta" userId="e51e8f5264294de1" providerId="LiveId" clId="{38B6C56A-1959-4B42-9BEE-03174FD092A9}" dt="2024-05-16T00:37:35.137" v="1794"/>
          <ac:picMkLst>
            <pc:docMk/>
            <pc:sldMk cId="3307431140" sldId="266"/>
            <ac:picMk id="294" creationId="{0346822D-7530-CDC4-D4F9-70D483E7C794}"/>
          </ac:picMkLst>
        </pc:picChg>
        <pc:picChg chg="mod">
          <ac:chgData name="Lorenzo Bellotta" userId="e51e8f5264294de1" providerId="LiveId" clId="{38B6C56A-1959-4B42-9BEE-03174FD092A9}" dt="2024-05-16T00:37:35.137" v="1794"/>
          <ac:picMkLst>
            <pc:docMk/>
            <pc:sldMk cId="3307431140" sldId="266"/>
            <ac:picMk id="295" creationId="{F08BE1C0-C4B6-0C48-ED33-133AACA3C07D}"/>
          </ac:picMkLst>
        </pc:picChg>
        <pc:picChg chg="mod">
          <ac:chgData name="Lorenzo Bellotta" userId="e51e8f5264294de1" providerId="LiveId" clId="{38B6C56A-1959-4B42-9BEE-03174FD092A9}" dt="2024-05-16T00:37:35.137" v="1794"/>
          <ac:picMkLst>
            <pc:docMk/>
            <pc:sldMk cId="3307431140" sldId="266"/>
            <ac:picMk id="296" creationId="{D25A299B-9F4E-4694-6BC2-2948D071CD91}"/>
          </ac:picMkLst>
        </pc:picChg>
        <pc:picChg chg="mod">
          <ac:chgData name="Lorenzo Bellotta" userId="e51e8f5264294de1" providerId="LiveId" clId="{38B6C56A-1959-4B42-9BEE-03174FD092A9}" dt="2024-05-16T00:37:35.137" v="1794"/>
          <ac:picMkLst>
            <pc:docMk/>
            <pc:sldMk cId="3307431140" sldId="266"/>
            <ac:picMk id="297" creationId="{E9279540-0841-E3F5-73BA-51E589632759}"/>
          </ac:picMkLst>
        </pc:picChg>
        <pc:picChg chg="mod">
          <ac:chgData name="Lorenzo Bellotta" userId="e51e8f5264294de1" providerId="LiveId" clId="{38B6C56A-1959-4B42-9BEE-03174FD092A9}" dt="2024-05-16T00:37:49.690" v="1797" actId="1076"/>
          <ac:picMkLst>
            <pc:docMk/>
            <pc:sldMk cId="3307431140" sldId="266"/>
            <ac:picMk id="298" creationId="{5815474D-68A5-F520-049E-261C5EE95A38}"/>
          </ac:picMkLst>
        </pc:picChg>
        <pc:picChg chg="mod">
          <ac:chgData name="Lorenzo Bellotta" userId="e51e8f5264294de1" providerId="LiveId" clId="{38B6C56A-1959-4B42-9BEE-03174FD092A9}" dt="2024-05-16T00:37:35.137" v="1794"/>
          <ac:picMkLst>
            <pc:docMk/>
            <pc:sldMk cId="3307431140" sldId="266"/>
            <ac:picMk id="299" creationId="{D96A7D3B-B3F7-BDFD-3D20-06618E9CF322}"/>
          </ac:picMkLst>
        </pc:picChg>
        <pc:picChg chg="mod">
          <ac:chgData name="Lorenzo Bellotta" userId="e51e8f5264294de1" providerId="LiveId" clId="{38B6C56A-1959-4B42-9BEE-03174FD092A9}" dt="2024-05-16T00:37:35.137" v="1794"/>
          <ac:picMkLst>
            <pc:docMk/>
            <pc:sldMk cId="3307431140" sldId="266"/>
            <ac:picMk id="300" creationId="{C26A6A0D-FD52-4F26-2EB5-9AE4503DB8E6}"/>
          </ac:picMkLst>
        </pc:picChg>
        <pc:picChg chg="mod">
          <ac:chgData name="Lorenzo Bellotta" userId="e51e8f5264294de1" providerId="LiveId" clId="{38B6C56A-1959-4B42-9BEE-03174FD092A9}" dt="2024-05-16T00:37:35.137" v="1794"/>
          <ac:picMkLst>
            <pc:docMk/>
            <pc:sldMk cId="3307431140" sldId="266"/>
            <ac:picMk id="301" creationId="{F854CFD5-F1A1-A391-8F88-695D83ABA751}"/>
          </ac:picMkLst>
        </pc:picChg>
        <pc:picChg chg="add mod">
          <ac:chgData name="Lorenzo Bellotta" userId="e51e8f5264294de1" providerId="LiveId" clId="{38B6C56A-1959-4B42-9BEE-03174FD092A9}" dt="2024-05-16T00:38:10.243" v="1800" actId="164"/>
          <ac:picMkLst>
            <pc:docMk/>
            <pc:sldMk cId="3307431140" sldId="266"/>
            <ac:picMk id="302" creationId="{2D3305BA-A380-BF89-899F-9845EA85FC6D}"/>
          </ac:picMkLst>
        </pc:picChg>
        <pc:picChg chg="add mod">
          <ac:chgData name="Lorenzo Bellotta" userId="e51e8f5264294de1" providerId="LiveId" clId="{38B6C56A-1959-4B42-9BEE-03174FD092A9}" dt="2024-05-16T00:38:36.368" v="1806" actId="164"/>
          <ac:picMkLst>
            <pc:docMk/>
            <pc:sldMk cId="3307431140" sldId="266"/>
            <ac:picMk id="304" creationId="{D9E293AD-C43C-3C03-7A70-DE76A80B5BED}"/>
          </ac:picMkLst>
        </pc:picChg>
        <pc:picChg chg="add mod">
          <ac:chgData name="Lorenzo Bellotta" userId="e51e8f5264294de1" providerId="LiveId" clId="{38B6C56A-1959-4B42-9BEE-03174FD092A9}" dt="2024-05-16T00:38:31.769" v="1805" actId="164"/>
          <ac:picMkLst>
            <pc:docMk/>
            <pc:sldMk cId="3307431140" sldId="266"/>
            <ac:picMk id="305" creationId="{FF0CEAE3-4C44-5164-3F0B-7B3D2BC5D4D4}"/>
          </ac:picMkLst>
        </pc:picChg>
        <pc:picChg chg="add mod">
          <ac:chgData name="Lorenzo Bellotta" userId="e51e8f5264294de1" providerId="LiveId" clId="{38B6C56A-1959-4B42-9BEE-03174FD092A9}" dt="2024-05-16T00:38:52.955" v="1809" actId="164"/>
          <ac:picMkLst>
            <pc:docMk/>
            <pc:sldMk cId="3307431140" sldId="266"/>
            <ac:picMk id="308" creationId="{88A2B698-7A66-96F0-E3E2-5B7C847A56EF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12" creationId="{94FA0D9D-07B2-17B0-E42B-1878CD5BE168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15" creationId="{56485AE1-7778-75CA-47A2-6910EFBB1D82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16" creationId="{9C39270D-EE00-E103-65D5-52A3DADB6687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17" creationId="{36E4554A-023B-BB96-AEDE-DD508CA07949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18" creationId="{D24229BB-5BB1-C38A-7B9A-860D196BFA66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19" creationId="{E7A122C7-6E35-5572-4B72-17092B4A5B48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20" creationId="{139E5CA4-E71A-C9A7-C6F1-BB024A875C2F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21" creationId="{89B5E5FE-81AC-20C9-94C7-D1AAB665BE97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22" creationId="{49CC7D3C-4BF5-383E-3BD4-E2323AB0E065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23" creationId="{63E75357-BA0F-31EA-B615-D2033BCF6662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24" creationId="{1C30CBDA-7A75-BCF9-6A86-2945C349136B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25" creationId="{798D9A31-3BCC-915B-0CD8-D71521EA07B8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26" creationId="{FD25E003-5B09-B50E-A1A1-3D1A2AFCC61D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29" creationId="{09FEB97F-0DC4-020E-50E8-CC5B1B3ED3E6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32" creationId="{E2008CE6-8373-434A-CB93-A00C7F49C6B9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33" creationId="{FE05F57A-5494-38F3-8D50-DD3306197A77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34" creationId="{76392A67-2F63-29E3-7648-FA1F71DAB3CB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35" creationId="{4B6A859B-5581-9138-0818-E1E230AC770B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36" creationId="{AA87E0AF-0F29-2E19-37A0-CDA29EBE87BD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37" creationId="{1DF112E6-3A3A-BC01-D62F-2B28F9790547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38" creationId="{FCBB2716-8CAA-3144-107B-8BE5CC65F358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39" creationId="{705EBEB1-92D7-C328-5CF3-63290A801907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40" creationId="{B9CB1AA4-B013-99E1-3C9A-46FBB5F7999A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41" creationId="{0B4518EA-F6A7-C0A7-70D6-3FFCE9ADB22B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42" creationId="{A78F2202-DC52-35B9-05DE-65C52EB29F80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43" creationId="{3D988EA8-EFC3-2EE2-0992-D316376D9F8C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46" creationId="{FF5E3D7D-4045-9843-2D49-A3E049C94753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49" creationId="{A0DC663E-6A4F-301F-0CF0-AAA807EA68DC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50" creationId="{F7283108-ED24-6686-4799-D98440B0F346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51" creationId="{814971F5-2DA1-3275-311C-62CBAD31CCE9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52" creationId="{5806C011-E2E8-ECCE-D55D-8AB02220ACB3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53" creationId="{1D28E260-0C75-9400-E38D-0DF637F106D6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54" creationId="{06805147-0E4E-0157-8C83-E1141D73658B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55" creationId="{8359807C-D39A-8BDA-997E-FD6C259E70A2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56" creationId="{725ABA26-85BC-7A07-D059-EC97E5B8160C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57" creationId="{62FACC4A-8DC9-EE13-5449-F981AFC96F5C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58" creationId="{39EEB5BC-E5D5-E060-DA28-4DD88370FCE4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59" creationId="{107B6719-7832-8A12-A793-1D779F01E5E9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60" creationId="{614104F4-14AE-C902-CE0F-C7BF16342796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63" creationId="{ECC3E9B5-8082-CB9C-6657-95B346C4A4E4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66" creationId="{5EE463FE-4E6B-63AC-68E1-66FF457D6D77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67" creationId="{D03FC8C4-B277-30AD-D4F6-68D8179075B6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68" creationId="{6DE8D46F-B8E2-5801-C481-7F436C62398B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69" creationId="{9057E2B9-9C6D-1321-0E1D-6296FD4723F7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70" creationId="{63B19524-D26E-4C48-D2A2-082E3D031E51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71" creationId="{BB81D0B7-1033-A6B8-D737-72A7D0CAC80B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72" creationId="{F7D7C649-ADA3-B19C-6AC1-81CB6108D761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73" creationId="{A18837A8-E38A-6793-EC7C-8ADCD4F4B518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74" creationId="{5E0042D9-4786-BB54-010B-7CB711AB937D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75" creationId="{34C34889-63EB-D688-C0AC-E80160E40171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76" creationId="{B8C7ACB4-91A1-106E-6A58-9D8E7E661F28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77" creationId="{BFA772D9-3DDB-B515-2323-7EA932D67946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380" creationId="{12640C94-D51D-A797-A16F-38CCABC5C35A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383" creationId="{F5547EAB-7BA3-BD39-1C7D-06B3DAD3009F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384" creationId="{C689CFC0-5A95-6050-D1EA-49AE2DB52E12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385" creationId="{6C7930A3-DCA3-C75D-2817-1F549ECC0FB1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386" creationId="{1C2678A9-DDF0-00F3-A2C4-4800AB769350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387" creationId="{AFC5DD14-16B4-495C-7F9D-3A2613202015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388" creationId="{0FE354E7-8A81-0C91-E290-75219266A986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389" creationId="{5BE80607-633A-5BC8-96CC-BBA15024F028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390" creationId="{D2F32B8D-1C36-0B84-C75D-3277A88B8287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391" creationId="{2F805850-041E-2715-2884-2B2E4F9E6BAA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392" creationId="{6BF184D1-99D5-5ED6-2E7F-C2C54858D6CB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393" creationId="{6706B6A3-54E0-A09C-CABB-E34490BD2AC2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394" creationId="{4A74CA2D-BF90-1D06-BA71-FF7BDC0390AB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397" creationId="{C80B7C1D-83F9-E166-62F1-45470DB08475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00" creationId="{7C58FAEA-11E4-F5D0-3AB7-6036ED06A2E4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01" creationId="{D26ECE73-7734-E79F-3C79-941898E9F5E3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02" creationId="{CA78EBE8-3EFC-02D6-1C74-CD49432B2891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03" creationId="{8E0E91D1-55A9-78EC-4E3E-1887D937011A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04" creationId="{ED6E7F78-5BF2-184F-B848-4B0E13A348C6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05" creationId="{82453C09-9656-E60D-4CC7-ABBE032379AE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06" creationId="{8DA13A32-A8BA-C704-483D-44F0819BBC25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07" creationId="{54925367-8E4C-A12F-8961-532D13153DDE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08" creationId="{7A088781-8F46-36B1-2DD6-B30A7E973635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09" creationId="{9DBA01BC-F995-BD77-B17D-BF66D15B9DFE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10" creationId="{C0442728-661B-92C7-627E-63C2AE7BF17F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11" creationId="{C6343BF1-8F27-2377-1930-65426A0B34D1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14" creationId="{94F3D44F-5142-B198-1CE8-DF578849EA68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17" creationId="{F4B89D30-F417-CF58-57AF-9CBE07DA71FA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18" creationId="{F936BC1D-43BB-CC63-AAC6-65D3ABC3F97D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19" creationId="{AF399A49-0970-B16A-784C-3855B24A49C2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20" creationId="{970482B7-F1A1-CAC5-14B9-2F5C82BFCFA9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21" creationId="{2F28992F-B2AA-AF8E-F94A-015C96D9B7A0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22" creationId="{8103A35E-ACCE-D0EC-EE82-205875386706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23" creationId="{0B5FCA2E-0F12-3624-51A5-878B41DC63FB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24" creationId="{CFA01006-5359-FD4B-B524-8821D561A221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25" creationId="{BA33A064-87AD-0B70-2F87-4A1EE8D40A87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26" creationId="{2D913290-E45D-51E5-D561-A8DA0819B269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27" creationId="{33197F4F-4F59-6550-A090-9C81A6DF47DF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28" creationId="{DE0FE11F-9267-C8E8-C75D-FDF35FA361BD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31" creationId="{38013505-37DE-DB70-B970-C42CC9FB637E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34" creationId="{F1C2058E-20C8-4C61-3601-E61DDD8594BE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35" creationId="{2CFB1128-2AFA-9591-AA7A-FFE4D21A34B9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36" creationId="{CB7A4F84-033F-EF10-C9C0-027E1F41D467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37" creationId="{AC952245-BFF7-EE6D-01FE-778AE13868D2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38" creationId="{054DFB0C-DCD9-2281-9CB5-D17FD1D9DA50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39" creationId="{25F7330D-5483-CA96-9BB0-D7FB078ED347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40" creationId="{26D511E2-42F2-7684-D0DE-5BEC516D05D0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41" creationId="{E72739F8-314A-3548-1E65-69D13198B199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42" creationId="{5B5B9B69-6496-53FB-DD9A-3CC86893AE8E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43" creationId="{BC3D7AC4-69C9-D08F-58AA-645BA9F7F327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44" creationId="{0B1C1278-2A64-0E3F-7F12-1C0B633A8928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45" creationId="{C496556F-A64F-CA24-E741-7F2A0DB02A9E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48" creationId="{BAA74D4A-EEE6-8939-6D01-40B33484D064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51" creationId="{63458229-E96C-2005-4573-1F4ED505B83E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52" creationId="{B086B3E5-6356-8529-DBE7-E827DD38D280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53" creationId="{12B95564-2F47-CB11-AA36-0CA8E26256CA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54" creationId="{94D73B9C-F448-3A0B-C45C-517DBD6B3B45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55" creationId="{82FD4027-381F-E347-219D-5E82355D5277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56" creationId="{DA3BCEBE-34A3-DB85-867A-1704F9EF2044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57" creationId="{7AFFD9C8-D83F-361C-10DC-54A0FF9EC2D1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58" creationId="{D1EC2EBE-073B-CFC8-08E7-7B79BD7E3960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59" creationId="{A38117C8-2F97-96DC-EF25-E0DF445567E2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60" creationId="{E94FECC5-65D6-7EF9-C0E9-304D944550F6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61" creationId="{C403FEAB-6EFC-BFCA-E19D-7621153CE9C5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62" creationId="{DDCB616B-C67B-ADE4-7251-CE276BD7B306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65" creationId="{62511C55-EB28-C954-C3C4-D0018F18C4B8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68" creationId="{76B80DAE-13B7-E229-C33C-2B41AAA2B0B6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69" creationId="{0F78B3B1-000A-F7DC-B50F-E981A161D12C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70" creationId="{9EB6115B-094E-BA94-C1A9-8CAAE77D6E63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71" creationId="{BCE95FA3-AA89-49A2-4944-80EC6B594A6C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72" creationId="{DA95CA7C-714E-93E3-89D5-5B3427F17483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73" creationId="{A8FEFDEF-4978-1B7A-E0B4-2C3C066C286B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74" creationId="{30246C26-F2C2-BFEC-8809-699EE79FE363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75" creationId="{676DA036-56EF-3339-D828-BC3E8158EA51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76" creationId="{709A41B2-AEBB-48C5-390B-1D354D64D59B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77" creationId="{0ECFECC3-FD29-00F4-F81E-E1C0353D4AB6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78" creationId="{94874B91-8912-A471-C51E-FCE9CF9D9A32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79" creationId="{6D424FF1-4321-E315-7299-F44094ED2C81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82" creationId="{864BAC79-782E-8DC4-32D2-4F5815C02BB5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85" creationId="{47FC2A9F-6F35-AE5A-4448-7A92E4721A40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86" creationId="{A988776F-E9E7-E58E-6385-C12D89F6F6BD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87" creationId="{7B4BE5EC-C9E4-6A06-6F79-592665D48C2E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88" creationId="{488B2C99-FBDC-AB45-596E-A8DAEDBB12D4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89" creationId="{44E087DE-0354-7E6C-B285-056A58B6C1E0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90" creationId="{99CA693D-4ABB-035D-5DE8-9773ECF280D9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91" creationId="{50073377-97F3-7FB1-5A47-187B3F2DECFB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92" creationId="{468190D0-0277-42D7-64C3-3F9571E4E119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93" creationId="{5C538C18-81C6-3CAC-7741-EEA5FF72F3D8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94" creationId="{DE38E11E-E7F5-F2C4-E71F-0C9AA3B90404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95" creationId="{B1877D79-2967-008E-E3C6-3CA945F0436D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96" creationId="{3AB71D5C-09C1-A9B8-864F-AFC60A2AC39B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99" creationId="{524F372E-D9AB-7195-D516-59CF1B0F2622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502" creationId="{6D45D18E-F9FC-D3BF-6F99-2D09C14AF6C5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503" creationId="{DCA0624F-3C7F-7666-FC6B-C7C47C95858A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504" creationId="{7D7CD0B0-34D1-F635-F973-924F61C2E34B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505" creationId="{E40E88C6-3F28-7C59-B8DE-57995AADDDEE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506" creationId="{6855B139-0B88-4E95-E9FE-C947EE809448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507" creationId="{A481B36C-123D-724D-A7DB-340B8B5C812E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508" creationId="{A7C0D49C-742F-563F-68A4-C8DE7FDA2CA9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509" creationId="{03B362BA-428A-8FCC-54DF-5D6854F438BC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510" creationId="{92AD5938-1DCF-DBC5-E7B8-29665AB2C86B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511" creationId="{29F16A9C-F3DC-4105-B5DB-8D154FFE626C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512" creationId="{933E4B4F-1966-72B3-9A15-DD333C7B2873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513" creationId="{08EC8483-13D8-87F8-5841-F90C078F0B8C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16" creationId="{8780D990-5595-B444-E071-41C3813B8A27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19" creationId="{27DE09BF-2513-73ED-FE64-B3936F3C7286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20" creationId="{35BC2C4C-21B2-623E-7F92-20EB2D83C05B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21" creationId="{29416CDF-3BDE-5B44-021A-7354202E9157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22" creationId="{C15A1BFB-0E4D-26DC-A7A8-9753F6B0456F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23" creationId="{677BD706-80B8-AB81-4020-7768C0828D2B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24" creationId="{33E94740-DFE9-5FE2-33BB-A6D76AACC057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25" creationId="{C1289B02-EA3B-B418-5899-900CA43B45CC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26" creationId="{1B9A2E60-E554-536A-1B38-AECE05317400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27" creationId="{DA0345D5-93DA-3A40-6927-E7D1ED011473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28" creationId="{F0FC6F49-B461-E0DB-5D21-4539B538E51A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29" creationId="{CC43DD36-C9ED-603F-2CC9-76EC3BC9F582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30" creationId="{871E4807-57E5-1199-1BF5-F791FCB537F7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33" creationId="{607ED1C1-5C9F-F0C5-D86C-F226E346718D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36" creationId="{3ACA1ECB-F229-014C-28B3-5567023BA361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37" creationId="{3AF5434E-D4AC-B852-81FD-6E8E17DE5610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38" creationId="{964EC3F1-EA14-C7A0-7711-A465EC045996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39" creationId="{3F69FE16-D985-021D-3EE2-AA1DAAE1B388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40" creationId="{946CC751-E080-D7B3-E607-484A8770EE0B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41" creationId="{F64ADBE0-0174-70DC-B413-4A48BC891B5B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42" creationId="{5E0589F2-9AEC-0F09-A462-ABEBD9371020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43" creationId="{EE57E4D7-6A1F-B7EA-00FE-9403C8AA6914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44" creationId="{0E7B5E98-C4CA-E6E3-DB56-E2CC23B94F98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45" creationId="{EB48F4E5-3590-78EA-EEB4-BD3CD4C46108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46" creationId="{852BC77F-2223-2A00-4834-B916C543FD6C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47" creationId="{DE0D8DC4-4127-B93D-292F-760B8468B6C8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50" creationId="{41525864-1FE6-13AF-E451-CA117B3C969C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53" creationId="{7E9DA526-AD18-5D85-ED89-FCA5B4E81945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54" creationId="{FAFA4516-DAD0-F86E-D261-4BA48742C228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55" creationId="{18FBAD33-FA8A-7332-7985-C1778AF10F76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56" creationId="{821FE767-F797-7CC1-8F71-B4DD92F8A6A5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57" creationId="{F13A71BA-2481-1B59-DF75-8EF6B3DD83C1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58" creationId="{81378CCE-E769-E76A-8F52-9DC982A38AEB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59" creationId="{69447230-2B75-7986-94D0-E08A8C1FE2C3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60" creationId="{614297FD-A739-35F6-A725-4D10038FAEA8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61" creationId="{21F2C5F0-949C-D46D-989D-1131879DB83B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62" creationId="{0338927C-6C39-5DC7-257E-AFE71A3427FA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63" creationId="{C141B56D-135A-8300-D281-9900D2451B24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64" creationId="{3B43A318-2343-EB50-2699-CBB575468002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67" creationId="{FB264E52-C4A6-713F-0B97-EFD4E94499E8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70" creationId="{5AD88DE9-9555-3BC4-9E08-92FE8EEFDA21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71" creationId="{D9076781-3AEA-6E6F-ACC1-589484E29F58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72" creationId="{7681D102-3B45-D84B-4DD3-BAD99FB77187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73" creationId="{12A0979C-8448-C918-FCEA-907EB809F699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74" creationId="{4A424CDF-FD1D-6A6F-3B59-C3A8F422675A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75" creationId="{CE17610E-88FE-DC41-85E2-C6A3BD97C3E8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76" creationId="{1230622A-027B-12E7-B13F-70C48D665294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77" creationId="{1CEB7C35-243E-F4EA-9EEA-C884ABB99636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78" creationId="{E0F2F867-5B87-803B-B9B7-459AE90262B9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79" creationId="{3E70D901-7A97-92D1-8C1E-A65DE1160930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80" creationId="{4A634763-AB09-799B-9E2E-5E86676718AC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81" creationId="{0718AAB3-9BE4-FEC0-B6E7-8A37729CB572}"/>
          </ac:picMkLst>
        </pc:picChg>
        <pc:picChg chg="mod">
          <ac:chgData name="Lorenzo Bellotta" userId="e51e8f5264294de1" providerId="LiveId" clId="{38B6C56A-1959-4B42-9BEE-03174FD092A9}" dt="2024-05-16T00:41:26.085" v="1831"/>
          <ac:picMkLst>
            <pc:docMk/>
            <pc:sldMk cId="3307431140" sldId="266"/>
            <ac:picMk id="584" creationId="{AC2385EF-A7BD-47E9-1C69-E0A6671E1599}"/>
          </ac:picMkLst>
        </pc:picChg>
        <pc:picChg chg="mod">
          <ac:chgData name="Lorenzo Bellotta" userId="e51e8f5264294de1" providerId="LiveId" clId="{38B6C56A-1959-4B42-9BEE-03174FD092A9}" dt="2024-05-16T00:41:26.085" v="1831"/>
          <ac:picMkLst>
            <pc:docMk/>
            <pc:sldMk cId="3307431140" sldId="266"/>
            <ac:picMk id="587" creationId="{09AEFE53-0DD2-7C37-0CDC-D86244D3FC66}"/>
          </ac:picMkLst>
        </pc:picChg>
        <pc:picChg chg="mod">
          <ac:chgData name="Lorenzo Bellotta" userId="e51e8f5264294de1" providerId="LiveId" clId="{38B6C56A-1959-4B42-9BEE-03174FD092A9}" dt="2024-05-16T00:41:26.085" v="1831"/>
          <ac:picMkLst>
            <pc:docMk/>
            <pc:sldMk cId="3307431140" sldId="266"/>
            <ac:picMk id="588" creationId="{91F7D6A5-DA1B-51E1-B231-1443A4525D6B}"/>
          </ac:picMkLst>
        </pc:picChg>
        <pc:picChg chg="mod">
          <ac:chgData name="Lorenzo Bellotta" userId="e51e8f5264294de1" providerId="LiveId" clId="{38B6C56A-1959-4B42-9BEE-03174FD092A9}" dt="2024-05-16T00:41:26.085" v="1831"/>
          <ac:picMkLst>
            <pc:docMk/>
            <pc:sldMk cId="3307431140" sldId="266"/>
            <ac:picMk id="589" creationId="{D0012829-FAEA-C4FB-BF97-4B6E6ABBEC40}"/>
          </ac:picMkLst>
        </pc:picChg>
        <pc:picChg chg="mod">
          <ac:chgData name="Lorenzo Bellotta" userId="e51e8f5264294de1" providerId="LiveId" clId="{38B6C56A-1959-4B42-9BEE-03174FD092A9}" dt="2024-05-16T00:41:26.085" v="1831"/>
          <ac:picMkLst>
            <pc:docMk/>
            <pc:sldMk cId="3307431140" sldId="266"/>
            <ac:picMk id="590" creationId="{9B65CEE0-3424-B549-4F3B-219C22CBA0DE}"/>
          </ac:picMkLst>
        </pc:picChg>
        <pc:picChg chg="mod">
          <ac:chgData name="Lorenzo Bellotta" userId="e51e8f5264294de1" providerId="LiveId" clId="{38B6C56A-1959-4B42-9BEE-03174FD092A9}" dt="2024-05-16T00:41:26.085" v="1831"/>
          <ac:picMkLst>
            <pc:docMk/>
            <pc:sldMk cId="3307431140" sldId="266"/>
            <ac:picMk id="591" creationId="{6A3227B6-7DA8-0A14-55DF-9BFD74FF2D91}"/>
          </ac:picMkLst>
        </pc:picChg>
        <pc:picChg chg="mod">
          <ac:chgData name="Lorenzo Bellotta" userId="e51e8f5264294de1" providerId="LiveId" clId="{38B6C56A-1959-4B42-9BEE-03174FD092A9}" dt="2024-05-16T00:41:26.085" v="1831"/>
          <ac:picMkLst>
            <pc:docMk/>
            <pc:sldMk cId="3307431140" sldId="266"/>
            <ac:picMk id="592" creationId="{832C02A1-3CB3-2276-21C1-84D03A718F4A}"/>
          </ac:picMkLst>
        </pc:picChg>
        <pc:picChg chg="mod">
          <ac:chgData name="Lorenzo Bellotta" userId="e51e8f5264294de1" providerId="LiveId" clId="{38B6C56A-1959-4B42-9BEE-03174FD092A9}" dt="2024-05-16T00:41:26.085" v="1831"/>
          <ac:picMkLst>
            <pc:docMk/>
            <pc:sldMk cId="3307431140" sldId="266"/>
            <ac:picMk id="593" creationId="{05702CAE-410C-B032-F7B4-05B391A94A14}"/>
          </ac:picMkLst>
        </pc:picChg>
        <pc:picChg chg="mod">
          <ac:chgData name="Lorenzo Bellotta" userId="e51e8f5264294de1" providerId="LiveId" clId="{38B6C56A-1959-4B42-9BEE-03174FD092A9}" dt="2024-05-16T00:41:26.085" v="1831"/>
          <ac:picMkLst>
            <pc:docMk/>
            <pc:sldMk cId="3307431140" sldId="266"/>
            <ac:picMk id="594" creationId="{5A335E3B-381A-AFC0-8D16-C391982A2814}"/>
          </ac:picMkLst>
        </pc:picChg>
        <pc:picChg chg="mod">
          <ac:chgData name="Lorenzo Bellotta" userId="e51e8f5264294de1" providerId="LiveId" clId="{38B6C56A-1959-4B42-9BEE-03174FD092A9}" dt="2024-05-16T00:41:26.085" v="1831"/>
          <ac:picMkLst>
            <pc:docMk/>
            <pc:sldMk cId="3307431140" sldId="266"/>
            <ac:picMk id="595" creationId="{539EA8E2-15C2-485C-BECE-C2E4161C38F8}"/>
          </ac:picMkLst>
        </pc:picChg>
        <pc:picChg chg="mod">
          <ac:chgData name="Lorenzo Bellotta" userId="e51e8f5264294de1" providerId="LiveId" clId="{38B6C56A-1959-4B42-9BEE-03174FD092A9}" dt="2024-05-16T00:41:26.085" v="1831"/>
          <ac:picMkLst>
            <pc:docMk/>
            <pc:sldMk cId="3307431140" sldId="266"/>
            <ac:picMk id="596" creationId="{DCFB1E31-49F4-9187-AA0C-07AFC5A2F609}"/>
          </ac:picMkLst>
        </pc:picChg>
        <pc:picChg chg="mod">
          <ac:chgData name="Lorenzo Bellotta" userId="e51e8f5264294de1" providerId="LiveId" clId="{38B6C56A-1959-4B42-9BEE-03174FD092A9}" dt="2024-05-16T00:41:26.085" v="1831"/>
          <ac:picMkLst>
            <pc:docMk/>
            <pc:sldMk cId="3307431140" sldId="266"/>
            <ac:picMk id="597" creationId="{1073DAFC-0B26-33F9-6564-772E84A47437}"/>
          </ac:picMkLst>
        </pc:picChg>
        <pc:picChg chg="mod">
          <ac:chgData name="Lorenzo Bellotta" userId="e51e8f5264294de1" providerId="LiveId" clId="{38B6C56A-1959-4B42-9BEE-03174FD092A9}" dt="2024-05-16T00:41:26.085" v="1831"/>
          <ac:picMkLst>
            <pc:docMk/>
            <pc:sldMk cId="3307431140" sldId="266"/>
            <ac:picMk id="598" creationId="{82D1E201-C7CB-CD53-9B4B-9E256111BFA8}"/>
          </ac:picMkLst>
        </pc:picChg>
        <pc:picChg chg="mod">
          <ac:chgData name="Lorenzo Bellotta" userId="e51e8f5264294de1" providerId="LiveId" clId="{38B6C56A-1959-4B42-9BEE-03174FD092A9}" dt="2024-05-16T00:42:04.197" v="1835"/>
          <ac:picMkLst>
            <pc:docMk/>
            <pc:sldMk cId="3307431140" sldId="266"/>
            <ac:picMk id="601" creationId="{F476370E-8384-B164-7E33-1A7EE078789F}"/>
          </ac:picMkLst>
        </pc:picChg>
        <pc:picChg chg="mod">
          <ac:chgData name="Lorenzo Bellotta" userId="e51e8f5264294de1" providerId="LiveId" clId="{38B6C56A-1959-4B42-9BEE-03174FD092A9}" dt="2024-05-16T00:42:04.197" v="1835"/>
          <ac:picMkLst>
            <pc:docMk/>
            <pc:sldMk cId="3307431140" sldId="266"/>
            <ac:picMk id="604" creationId="{C0C677A9-473D-C1E3-C750-6B3CA8C0520B}"/>
          </ac:picMkLst>
        </pc:picChg>
        <pc:picChg chg="mod">
          <ac:chgData name="Lorenzo Bellotta" userId="e51e8f5264294de1" providerId="LiveId" clId="{38B6C56A-1959-4B42-9BEE-03174FD092A9}" dt="2024-05-16T00:42:04.197" v="1835"/>
          <ac:picMkLst>
            <pc:docMk/>
            <pc:sldMk cId="3307431140" sldId="266"/>
            <ac:picMk id="605" creationId="{5826A679-567F-ACCC-DBC6-5DB6FA9CC891}"/>
          </ac:picMkLst>
        </pc:picChg>
        <pc:picChg chg="mod">
          <ac:chgData name="Lorenzo Bellotta" userId="e51e8f5264294de1" providerId="LiveId" clId="{38B6C56A-1959-4B42-9BEE-03174FD092A9}" dt="2024-05-16T00:42:04.197" v="1835"/>
          <ac:picMkLst>
            <pc:docMk/>
            <pc:sldMk cId="3307431140" sldId="266"/>
            <ac:picMk id="606" creationId="{1F3222F4-77C2-96EA-846A-63BC19DE98CC}"/>
          </ac:picMkLst>
        </pc:picChg>
        <pc:picChg chg="mod">
          <ac:chgData name="Lorenzo Bellotta" userId="e51e8f5264294de1" providerId="LiveId" clId="{38B6C56A-1959-4B42-9BEE-03174FD092A9}" dt="2024-05-16T00:42:04.197" v="1835"/>
          <ac:picMkLst>
            <pc:docMk/>
            <pc:sldMk cId="3307431140" sldId="266"/>
            <ac:picMk id="607" creationId="{5F54834A-98CB-A687-AE12-C030E207E5FA}"/>
          </ac:picMkLst>
        </pc:picChg>
        <pc:picChg chg="mod">
          <ac:chgData name="Lorenzo Bellotta" userId="e51e8f5264294de1" providerId="LiveId" clId="{38B6C56A-1959-4B42-9BEE-03174FD092A9}" dt="2024-05-16T00:42:04.197" v="1835"/>
          <ac:picMkLst>
            <pc:docMk/>
            <pc:sldMk cId="3307431140" sldId="266"/>
            <ac:picMk id="608" creationId="{89039661-36FD-3162-B27A-A5C34D4BC41B}"/>
          </ac:picMkLst>
        </pc:picChg>
        <pc:picChg chg="mod">
          <ac:chgData name="Lorenzo Bellotta" userId="e51e8f5264294de1" providerId="LiveId" clId="{38B6C56A-1959-4B42-9BEE-03174FD092A9}" dt="2024-05-16T00:42:04.197" v="1835"/>
          <ac:picMkLst>
            <pc:docMk/>
            <pc:sldMk cId="3307431140" sldId="266"/>
            <ac:picMk id="609" creationId="{6829F7ED-EEDE-9D95-8F56-703EAC5AF3E5}"/>
          </ac:picMkLst>
        </pc:picChg>
        <pc:picChg chg="mod">
          <ac:chgData name="Lorenzo Bellotta" userId="e51e8f5264294de1" providerId="LiveId" clId="{38B6C56A-1959-4B42-9BEE-03174FD092A9}" dt="2024-05-16T00:42:04.197" v="1835"/>
          <ac:picMkLst>
            <pc:docMk/>
            <pc:sldMk cId="3307431140" sldId="266"/>
            <ac:picMk id="610" creationId="{94ADCAD3-14DD-D8E0-151B-BD689316CFD5}"/>
          </ac:picMkLst>
        </pc:picChg>
        <pc:picChg chg="mod">
          <ac:chgData name="Lorenzo Bellotta" userId="e51e8f5264294de1" providerId="LiveId" clId="{38B6C56A-1959-4B42-9BEE-03174FD092A9}" dt="2024-05-16T00:42:04.197" v="1835"/>
          <ac:picMkLst>
            <pc:docMk/>
            <pc:sldMk cId="3307431140" sldId="266"/>
            <ac:picMk id="611" creationId="{2B6D9001-AF39-AA4B-5121-761248ABBDC1}"/>
          </ac:picMkLst>
        </pc:picChg>
        <pc:picChg chg="mod">
          <ac:chgData name="Lorenzo Bellotta" userId="e51e8f5264294de1" providerId="LiveId" clId="{38B6C56A-1959-4B42-9BEE-03174FD092A9}" dt="2024-05-16T00:42:04.197" v="1835"/>
          <ac:picMkLst>
            <pc:docMk/>
            <pc:sldMk cId="3307431140" sldId="266"/>
            <ac:picMk id="612" creationId="{0FF8827A-5E87-7A1B-AC75-037D2B97672A}"/>
          </ac:picMkLst>
        </pc:picChg>
        <pc:picChg chg="mod">
          <ac:chgData name="Lorenzo Bellotta" userId="e51e8f5264294de1" providerId="LiveId" clId="{38B6C56A-1959-4B42-9BEE-03174FD092A9}" dt="2024-05-16T00:42:04.197" v="1835"/>
          <ac:picMkLst>
            <pc:docMk/>
            <pc:sldMk cId="3307431140" sldId="266"/>
            <ac:picMk id="613" creationId="{97B8AF4B-7671-B25E-EDEB-206A5DFF4D33}"/>
          </ac:picMkLst>
        </pc:picChg>
        <pc:picChg chg="mod">
          <ac:chgData name="Lorenzo Bellotta" userId="e51e8f5264294de1" providerId="LiveId" clId="{38B6C56A-1959-4B42-9BEE-03174FD092A9}" dt="2024-05-16T00:42:04.197" v="1835"/>
          <ac:picMkLst>
            <pc:docMk/>
            <pc:sldMk cId="3307431140" sldId="266"/>
            <ac:picMk id="614" creationId="{378B2611-4615-9C9F-B775-D86440D263F6}"/>
          </ac:picMkLst>
        </pc:picChg>
        <pc:picChg chg="mod">
          <ac:chgData name="Lorenzo Bellotta" userId="e51e8f5264294de1" providerId="LiveId" clId="{38B6C56A-1959-4B42-9BEE-03174FD092A9}" dt="2024-05-16T00:42:04.197" v="1835"/>
          <ac:picMkLst>
            <pc:docMk/>
            <pc:sldMk cId="3307431140" sldId="266"/>
            <ac:picMk id="615" creationId="{0430D228-9D7B-192F-919C-A9CFA25B0AC2}"/>
          </ac:picMkLst>
        </pc:picChg>
        <pc:picChg chg="mod">
          <ac:chgData name="Lorenzo Bellotta" userId="e51e8f5264294de1" providerId="LiveId" clId="{38B6C56A-1959-4B42-9BEE-03174FD092A9}" dt="2024-05-16T00:42:42.994" v="1838"/>
          <ac:picMkLst>
            <pc:docMk/>
            <pc:sldMk cId="3307431140" sldId="266"/>
            <ac:picMk id="618" creationId="{9C76D238-0DF6-8378-AECD-ED0A044A0E1D}"/>
          </ac:picMkLst>
        </pc:picChg>
        <pc:picChg chg="mod">
          <ac:chgData name="Lorenzo Bellotta" userId="e51e8f5264294de1" providerId="LiveId" clId="{38B6C56A-1959-4B42-9BEE-03174FD092A9}" dt="2024-05-16T00:42:42.994" v="1838"/>
          <ac:picMkLst>
            <pc:docMk/>
            <pc:sldMk cId="3307431140" sldId="266"/>
            <ac:picMk id="621" creationId="{5FB19426-EB3F-9136-1FED-A3D68A82C5F5}"/>
          </ac:picMkLst>
        </pc:picChg>
        <pc:picChg chg="mod">
          <ac:chgData name="Lorenzo Bellotta" userId="e51e8f5264294de1" providerId="LiveId" clId="{38B6C56A-1959-4B42-9BEE-03174FD092A9}" dt="2024-05-16T00:42:42.994" v="1838"/>
          <ac:picMkLst>
            <pc:docMk/>
            <pc:sldMk cId="3307431140" sldId="266"/>
            <ac:picMk id="622" creationId="{350C1417-A7B4-8C05-D30E-A34A088B93B8}"/>
          </ac:picMkLst>
        </pc:picChg>
        <pc:picChg chg="mod">
          <ac:chgData name="Lorenzo Bellotta" userId="e51e8f5264294de1" providerId="LiveId" clId="{38B6C56A-1959-4B42-9BEE-03174FD092A9}" dt="2024-05-16T00:42:42.994" v="1838"/>
          <ac:picMkLst>
            <pc:docMk/>
            <pc:sldMk cId="3307431140" sldId="266"/>
            <ac:picMk id="623" creationId="{8937BCAF-6E3F-DB4F-D31C-003FD292BEF6}"/>
          </ac:picMkLst>
        </pc:picChg>
        <pc:picChg chg="mod">
          <ac:chgData name="Lorenzo Bellotta" userId="e51e8f5264294de1" providerId="LiveId" clId="{38B6C56A-1959-4B42-9BEE-03174FD092A9}" dt="2024-05-16T00:42:42.994" v="1838"/>
          <ac:picMkLst>
            <pc:docMk/>
            <pc:sldMk cId="3307431140" sldId="266"/>
            <ac:picMk id="624" creationId="{9EF99D36-5108-D7F1-C172-66F231C8B93A}"/>
          </ac:picMkLst>
        </pc:picChg>
        <pc:picChg chg="mod">
          <ac:chgData name="Lorenzo Bellotta" userId="e51e8f5264294de1" providerId="LiveId" clId="{38B6C56A-1959-4B42-9BEE-03174FD092A9}" dt="2024-05-16T00:42:42.994" v="1838"/>
          <ac:picMkLst>
            <pc:docMk/>
            <pc:sldMk cId="3307431140" sldId="266"/>
            <ac:picMk id="625" creationId="{F6966AB2-802E-6654-3BF2-247AF01966DD}"/>
          </ac:picMkLst>
        </pc:picChg>
        <pc:picChg chg="mod">
          <ac:chgData name="Lorenzo Bellotta" userId="e51e8f5264294de1" providerId="LiveId" clId="{38B6C56A-1959-4B42-9BEE-03174FD092A9}" dt="2024-05-16T00:42:42.994" v="1838"/>
          <ac:picMkLst>
            <pc:docMk/>
            <pc:sldMk cId="3307431140" sldId="266"/>
            <ac:picMk id="626" creationId="{90424AA9-36FD-51BF-4EE4-E84E315777D1}"/>
          </ac:picMkLst>
        </pc:picChg>
        <pc:picChg chg="mod">
          <ac:chgData name="Lorenzo Bellotta" userId="e51e8f5264294de1" providerId="LiveId" clId="{38B6C56A-1959-4B42-9BEE-03174FD092A9}" dt="2024-05-16T00:42:42.994" v="1838"/>
          <ac:picMkLst>
            <pc:docMk/>
            <pc:sldMk cId="3307431140" sldId="266"/>
            <ac:picMk id="627" creationId="{1D583D6E-6FF2-1D27-646C-F8A9FCC9CFCC}"/>
          </ac:picMkLst>
        </pc:picChg>
        <pc:picChg chg="mod">
          <ac:chgData name="Lorenzo Bellotta" userId="e51e8f5264294de1" providerId="LiveId" clId="{38B6C56A-1959-4B42-9BEE-03174FD092A9}" dt="2024-05-16T00:42:42.994" v="1838"/>
          <ac:picMkLst>
            <pc:docMk/>
            <pc:sldMk cId="3307431140" sldId="266"/>
            <ac:picMk id="628" creationId="{D71A73D7-688F-680E-9E37-3F449A60EE55}"/>
          </ac:picMkLst>
        </pc:picChg>
        <pc:picChg chg="mod">
          <ac:chgData name="Lorenzo Bellotta" userId="e51e8f5264294de1" providerId="LiveId" clId="{38B6C56A-1959-4B42-9BEE-03174FD092A9}" dt="2024-05-16T00:42:42.994" v="1838"/>
          <ac:picMkLst>
            <pc:docMk/>
            <pc:sldMk cId="3307431140" sldId="266"/>
            <ac:picMk id="629" creationId="{63696F79-91C7-C538-2498-17294C6C0A0E}"/>
          </ac:picMkLst>
        </pc:picChg>
        <pc:picChg chg="mod">
          <ac:chgData name="Lorenzo Bellotta" userId="e51e8f5264294de1" providerId="LiveId" clId="{38B6C56A-1959-4B42-9BEE-03174FD092A9}" dt="2024-05-16T00:42:42.994" v="1838"/>
          <ac:picMkLst>
            <pc:docMk/>
            <pc:sldMk cId="3307431140" sldId="266"/>
            <ac:picMk id="630" creationId="{F895FA81-FB47-9A05-64C4-1703039754E4}"/>
          </ac:picMkLst>
        </pc:picChg>
        <pc:picChg chg="mod">
          <ac:chgData name="Lorenzo Bellotta" userId="e51e8f5264294de1" providerId="LiveId" clId="{38B6C56A-1959-4B42-9BEE-03174FD092A9}" dt="2024-05-16T00:42:42.994" v="1838"/>
          <ac:picMkLst>
            <pc:docMk/>
            <pc:sldMk cId="3307431140" sldId="266"/>
            <ac:picMk id="631" creationId="{766A04FE-3219-8863-BE8D-FB390A61A04A}"/>
          </ac:picMkLst>
        </pc:picChg>
        <pc:picChg chg="mod">
          <ac:chgData name="Lorenzo Bellotta" userId="e51e8f5264294de1" providerId="LiveId" clId="{38B6C56A-1959-4B42-9BEE-03174FD092A9}" dt="2024-05-16T00:42:42.994" v="1838"/>
          <ac:picMkLst>
            <pc:docMk/>
            <pc:sldMk cId="3307431140" sldId="266"/>
            <ac:picMk id="632" creationId="{994DEF65-55E4-E578-87E4-F9C2B1D430B1}"/>
          </ac:picMkLst>
        </pc:picChg>
        <pc:picChg chg="mod">
          <ac:chgData name="Lorenzo Bellotta" userId="e51e8f5264294de1" providerId="LiveId" clId="{38B6C56A-1959-4B42-9BEE-03174FD092A9}" dt="2024-05-16T00:44:06.950" v="1842"/>
          <ac:picMkLst>
            <pc:docMk/>
            <pc:sldMk cId="3307431140" sldId="266"/>
            <ac:picMk id="635" creationId="{0E7CACB1-A679-AA35-F39D-9E8C62FF2953}"/>
          </ac:picMkLst>
        </pc:picChg>
        <pc:picChg chg="mod">
          <ac:chgData name="Lorenzo Bellotta" userId="e51e8f5264294de1" providerId="LiveId" clId="{38B6C56A-1959-4B42-9BEE-03174FD092A9}" dt="2024-05-16T00:44:06.950" v="1842"/>
          <ac:picMkLst>
            <pc:docMk/>
            <pc:sldMk cId="3307431140" sldId="266"/>
            <ac:picMk id="638" creationId="{C35531F7-6C39-FE66-0EDB-6B7643B624DD}"/>
          </ac:picMkLst>
        </pc:picChg>
        <pc:picChg chg="mod">
          <ac:chgData name="Lorenzo Bellotta" userId="e51e8f5264294de1" providerId="LiveId" clId="{38B6C56A-1959-4B42-9BEE-03174FD092A9}" dt="2024-05-16T00:44:06.950" v="1842"/>
          <ac:picMkLst>
            <pc:docMk/>
            <pc:sldMk cId="3307431140" sldId="266"/>
            <ac:picMk id="639" creationId="{3391C1BD-547A-FE73-1259-640A5B748E30}"/>
          </ac:picMkLst>
        </pc:picChg>
        <pc:picChg chg="mod">
          <ac:chgData name="Lorenzo Bellotta" userId="e51e8f5264294de1" providerId="LiveId" clId="{38B6C56A-1959-4B42-9BEE-03174FD092A9}" dt="2024-05-16T00:44:06.950" v="1842"/>
          <ac:picMkLst>
            <pc:docMk/>
            <pc:sldMk cId="3307431140" sldId="266"/>
            <ac:picMk id="640" creationId="{49E7EBFF-31E9-32B9-967C-22F52DFA6B2C}"/>
          </ac:picMkLst>
        </pc:picChg>
        <pc:picChg chg="mod">
          <ac:chgData name="Lorenzo Bellotta" userId="e51e8f5264294de1" providerId="LiveId" clId="{38B6C56A-1959-4B42-9BEE-03174FD092A9}" dt="2024-05-16T00:44:06.950" v="1842"/>
          <ac:picMkLst>
            <pc:docMk/>
            <pc:sldMk cId="3307431140" sldId="266"/>
            <ac:picMk id="641" creationId="{1087349B-8FCB-F5EE-A659-AA3AA7CCB2C8}"/>
          </ac:picMkLst>
        </pc:picChg>
        <pc:picChg chg="mod">
          <ac:chgData name="Lorenzo Bellotta" userId="e51e8f5264294de1" providerId="LiveId" clId="{38B6C56A-1959-4B42-9BEE-03174FD092A9}" dt="2024-05-16T00:44:06.950" v="1842"/>
          <ac:picMkLst>
            <pc:docMk/>
            <pc:sldMk cId="3307431140" sldId="266"/>
            <ac:picMk id="642" creationId="{0E8454BA-F271-DF62-F2AF-AA8B6773CF28}"/>
          </ac:picMkLst>
        </pc:picChg>
        <pc:picChg chg="mod">
          <ac:chgData name="Lorenzo Bellotta" userId="e51e8f5264294de1" providerId="LiveId" clId="{38B6C56A-1959-4B42-9BEE-03174FD092A9}" dt="2024-05-16T00:44:06.950" v="1842"/>
          <ac:picMkLst>
            <pc:docMk/>
            <pc:sldMk cId="3307431140" sldId="266"/>
            <ac:picMk id="643" creationId="{8F408958-BF0D-CA29-5F5D-E09775CDBA12}"/>
          </ac:picMkLst>
        </pc:picChg>
        <pc:picChg chg="mod">
          <ac:chgData name="Lorenzo Bellotta" userId="e51e8f5264294de1" providerId="LiveId" clId="{38B6C56A-1959-4B42-9BEE-03174FD092A9}" dt="2024-05-16T00:44:06.950" v="1842"/>
          <ac:picMkLst>
            <pc:docMk/>
            <pc:sldMk cId="3307431140" sldId="266"/>
            <ac:picMk id="644" creationId="{91E32201-717F-28CD-3A74-D244EA30A628}"/>
          </ac:picMkLst>
        </pc:picChg>
        <pc:picChg chg="mod">
          <ac:chgData name="Lorenzo Bellotta" userId="e51e8f5264294de1" providerId="LiveId" clId="{38B6C56A-1959-4B42-9BEE-03174FD092A9}" dt="2024-05-16T00:44:06.950" v="1842"/>
          <ac:picMkLst>
            <pc:docMk/>
            <pc:sldMk cId="3307431140" sldId="266"/>
            <ac:picMk id="645" creationId="{CB6BFAF7-F9DE-B955-13CB-ABF8D634A2E0}"/>
          </ac:picMkLst>
        </pc:picChg>
        <pc:picChg chg="mod">
          <ac:chgData name="Lorenzo Bellotta" userId="e51e8f5264294de1" providerId="LiveId" clId="{38B6C56A-1959-4B42-9BEE-03174FD092A9}" dt="2024-05-16T00:44:06.950" v="1842"/>
          <ac:picMkLst>
            <pc:docMk/>
            <pc:sldMk cId="3307431140" sldId="266"/>
            <ac:picMk id="646" creationId="{5107F2AB-53CF-65F0-A409-5B8F34E1F47E}"/>
          </ac:picMkLst>
        </pc:picChg>
        <pc:picChg chg="mod">
          <ac:chgData name="Lorenzo Bellotta" userId="e51e8f5264294de1" providerId="LiveId" clId="{38B6C56A-1959-4B42-9BEE-03174FD092A9}" dt="2024-05-16T00:44:06.950" v="1842"/>
          <ac:picMkLst>
            <pc:docMk/>
            <pc:sldMk cId="3307431140" sldId="266"/>
            <ac:picMk id="647" creationId="{2C1DD05E-6469-358E-23EA-5CABE5748F20}"/>
          </ac:picMkLst>
        </pc:picChg>
        <pc:picChg chg="mod">
          <ac:chgData name="Lorenzo Bellotta" userId="e51e8f5264294de1" providerId="LiveId" clId="{38B6C56A-1959-4B42-9BEE-03174FD092A9}" dt="2024-05-16T00:44:06.950" v="1842"/>
          <ac:picMkLst>
            <pc:docMk/>
            <pc:sldMk cId="3307431140" sldId="266"/>
            <ac:picMk id="648" creationId="{8488F69D-9964-FF02-65F9-ED8F0E3CB07F}"/>
          </ac:picMkLst>
        </pc:picChg>
        <pc:picChg chg="mod">
          <ac:chgData name="Lorenzo Bellotta" userId="e51e8f5264294de1" providerId="LiveId" clId="{38B6C56A-1959-4B42-9BEE-03174FD092A9}" dt="2024-05-16T00:44:06.950" v="1842"/>
          <ac:picMkLst>
            <pc:docMk/>
            <pc:sldMk cId="3307431140" sldId="266"/>
            <ac:picMk id="649" creationId="{09B20199-C870-C907-F090-F35E440276BB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52" creationId="{4D974B3A-C048-DF33-7C76-12BEF4917CAD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55" creationId="{E02B788C-CE8B-3FEF-4A32-A48E221B7E14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56" creationId="{0EFA566E-7215-88A3-F130-11733867EA9B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57" creationId="{C91832BC-01CD-C121-6154-4523E8E7A2DC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58" creationId="{18F7C2A7-CF7E-7100-B2EC-2D822228FE70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59" creationId="{29FA84B6-B2F9-7E87-BF5E-9C5E73ED323D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60" creationId="{52EEFEB0-CB15-9D32-82EB-FFFC99BF5B69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61" creationId="{82F39B0A-6412-0A2C-0F99-76F8F7D1E1F4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62" creationId="{A8A88967-FE7E-DEBA-C637-86F6B3BF47DE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63" creationId="{05A0BFDF-C9CF-8929-E879-1C1AD6245AD1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64" creationId="{9AA1C350-28E9-28B7-F249-86EA460AF7E6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65" creationId="{9E2026FC-DF06-ADA4-9424-0604FDFBF538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66" creationId="{F25953DD-E5FD-479C-1508-8092992E1EFD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69" creationId="{A6788BE9-2DF2-7C28-FF16-E88DDFA2C68E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72" creationId="{3C090BC7-F568-FC07-BCAA-788ADEFAF109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73" creationId="{30ED24FD-B727-2CE4-E6F3-159E86186CDB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74" creationId="{07DB9E9F-93D9-D6C0-B592-88A564AD5A62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75" creationId="{4808E320-B672-8FE0-4B66-6F996C9BAF79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76" creationId="{5098CC25-D883-E060-7D0E-C13469024007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77" creationId="{407A308A-FD7E-82DF-8895-6339BF3E316E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78" creationId="{F3F44513-A9D2-3EED-9CAB-E9114F222816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79" creationId="{2AD00BC5-7C32-59C8-697D-8AEDE3DEF1A9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80" creationId="{2DB2C461-6E77-50BF-3F7A-69F05DD28725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81" creationId="{211E8AE6-FEC9-659B-51B0-7C0FE6AA2056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82" creationId="{A9D074F7-53C1-7C1C-2BF7-61CABD38A42D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83" creationId="{5FEE678F-C152-93BA-1D69-E0D164D92A3A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86" creationId="{F236AEE9-0BFA-8915-C16E-75F81029A0A6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89" creationId="{B86AAEEE-8681-43BC-6F70-392EC2090E8F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90" creationId="{CAA347A5-3A6D-D743-35F6-A0D75E6DBCDA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91" creationId="{2A93583D-6EB3-7A54-5F33-41326362C446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92" creationId="{0CA522E2-6462-1F30-4DE1-E415F6339ABE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93" creationId="{17B92026-5A46-1D49-DF8A-13BD60F6916B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94" creationId="{A832DF26-C812-53A1-F190-782E885CCAF9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95" creationId="{9513452F-69D2-C5DD-F51F-66C8FBAC9C71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96" creationId="{FF980165-E1CB-7049-CF1A-8DF1616EB9A4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97" creationId="{6A2D6258-E852-6333-B700-25E5EFF874E1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98" creationId="{FEFE7179-7F6B-BEEA-5C70-BA437A3D7E61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99" creationId="{57F83E12-6D86-3016-7EA2-FE564EA0ABBE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700" creationId="{7722EAF1-21E0-6B39-FD97-0A3359C39414}"/>
          </ac:picMkLst>
        </pc:picChg>
        <pc:picChg chg="mod">
          <ac:chgData name="Lorenzo Bellotta" userId="e51e8f5264294de1" providerId="LiveId" clId="{38B6C56A-1959-4B42-9BEE-03174FD092A9}" dt="2024-05-16T00:45:19.550" v="1849"/>
          <ac:picMkLst>
            <pc:docMk/>
            <pc:sldMk cId="3307431140" sldId="266"/>
            <ac:picMk id="703" creationId="{CB7618B1-8307-2E3D-C60C-F725FCB5E68A}"/>
          </ac:picMkLst>
        </pc:picChg>
        <pc:picChg chg="mod">
          <ac:chgData name="Lorenzo Bellotta" userId="e51e8f5264294de1" providerId="LiveId" clId="{38B6C56A-1959-4B42-9BEE-03174FD092A9}" dt="2024-05-16T00:45:19.550" v="1849"/>
          <ac:picMkLst>
            <pc:docMk/>
            <pc:sldMk cId="3307431140" sldId="266"/>
            <ac:picMk id="706" creationId="{C4990C51-B3CF-EF5F-EE1F-2D7BAA662F8A}"/>
          </ac:picMkLst>
        </pc:picChg>
        <pc:picChg chg="mod">
          <ac:chgData name="Lorenzo Bellotta" userId="e51e8f5264294de1" providerId="LiveId" clId="{38B6C56A-1959-4B42-9BEE-03174FD092A9}" dt="2024-05-16T00:45:19.550" v="1849"/>
          <ac:picMkLst>
            <pc:docMk/>
            <pc:sldMk cId="3307431140" sldId="266"/>
            <ac:picMk id="707" creationId="{949FFADA-4DDC-F81C-F45F-C9E29E04D9BB}"/>
          </ac:picMkLst>
        </pc:picChg>
        <pc:picChg chg="mod">
          <ac:chgData name="Lorenzo Bellotta" userId="e51e8f5264294de1" providerId="LiveId" clId="{38B6C56A-1959-4B42-9BEE-03174FD092A9}" dt="2024-05-16T00:45:19.550" v="1849"/>
          <ac:picMkLst>
            <pc:docMk/>
            <pc:sldMk cId="3307431140" sldId="266"/>
            <ac:picMk id="708" creationId="{4854F2D5-52A7-9DF2-6C4A-8BE644845EB0}"/>
          </ac:picMkLst>
        </pc:picChg>
        <pc:picChg chg="mod">
          <ac:chgData name="Lorenzo Bellotta" userId="e51e8f5264294de1" providerId="LiveId" clId="{38B6C56A-1959-4B42-9BEE-03174FD092A9}" dt="2024-05-16T00:45:19.550" v="1849"/>
          <ac:picMkLst>
            <pc:docMk/>
            <pc:sldMk cId="3307431140" sldId="266"/>
            <ac:picMk id="709" creationId="{FD067CC8-0D3D-B337-5C49-2AA538DEB708}"/>
          </ac:picMkLst>
        </pc:picChg>
        <pc:picChg chg="mod">
          <ac:chgData name="Lorenzo Bellotta" userId="e51e8f5264294de1" providerId="LiveId" clId="{38B6C56A-1959-4B42-9BEE-03174FD092A9}" dt="2024-05-16T00:45:19.550" v="1849"/>
          <ac:picMkLst>
            <pc:docMk/>
            <pc:sldMk cId="3307431140" sldId="266"/>
            <ac:picMk id="710" creationId="{6D5C442B-87F2-C13E-3E80-59600DEF0F35}"/>
          </ac:picMkLst>
        </pc:picChg>
        <pc:picChg chg="mod">
          <ac:chgData name="Lorenzo Bellotta" userId="e51e8f5264294de1" providerId="LiveId" clId="{38B6C56A-1959-4B42-9BEE-03174FD092A9}" dt="2024-05-16T00:45:19.550" v="1849"/>
          <ac:picMkLst>
            <pc:docMk/>
            <pc:sldMk cId="3307431140" sldId="266"/>
            <ac:picMk id="711" creationId="{CA7F2D3E-7019-5FA3-8EDE-6BCF18690BE9}"/>
          </ac:picMkLst>
        </pc:picChg>
        <pc:picChg chg="mod">
          <ac:chgData name="Lorenzo Bellotta" userId="e51e8f5264294de1" providerId="LiveId" clId="{38B6C56A-1959-4B42-9BEE-03174FD092A9}" dt="2024-05-16T00:45:19.550" v="1849"/>
          <ac:picMkLst>
            <pc:docMk/>
            <pc:sldMk cId="3307431140" sldId="266"/>
            <ac:picMk id="712" creationId="{916C0EBC-614B-C588-3B56-DF9DAE021288}"/>
          </ac:picMkLst>
        </pc:picChg>
        <pc:picChg chg="mod">
          <ac:chgData name="Lorenzo Bellotta" userId="e51e8f5264294de1" providerId="LiveId" clId="{38B6C56A-1959-4B42-9BEE-03174FD092A9}" dt="2024-05-16T00:45:19.550" v="1849"/>
          <ac:picMkLst>
            <pc:docMk/>
            <pc:sldMk cId="3307431140" sldId="266"/>
            <ac:picMk id="713" creationId="{E2F2570D-14B4-CD10-327A-94C6A23A439A}"/>
          </ac:picMkLst>
        </pc:picChg>
        <pc:picChg chg="mod">
          <ac:chgData name="Lorenzo Bellotta" userId="e51e8f5264294de1" providerId="LiveId" clId="{38B6C56A-1959-4B42-9BEE-03174FD092A9}" dt="2024-05-16T00:45:19.550" v="1849"/>
          <ac:picMkLst>
            <pc:docMk/>
            <pc:sldMk cId="3307431140" sldId="266"/>
            <ac:picMk id="714" creationId="{325FC6E0-68E4-102F-C274-BF6F52D8A99C}"/>
          </ac:picMkLst>
        </pc:picChg>
        <pc:picChg chg="mod">
          <ac:chgData name="Lorenzo Bellotta" userId="e51e8f5264294de1" providerId="LiveId" clId="{38B6C56A-1959-4B42-9BEE-03174FD092A9}" dt="2024-05-16T00:45:19.550" v="1849"/>
          <ac:picMkLst>
            <pc:docMk/>
            <pc:sldMk cId="3307431140" sldId="266"/>
            <ac:picMk id="715" creationId="{B33C0329-6306-5C64-9985-B2A8338BF570}"/>
          </ac:picMkLst>
        </pc:picChg>
        <pc:picChg chg="mod">
          <ac:chgData name="Lorenzo Bellotta" userId="e51e8f5264294de1" providerId="LiveId" clId="{38B6C56A-1959-4B42-9BEE-03174FD092A9}" dt="2024-05-16T00:45:19.550" v="1849"/>
          <ac:picMkLst>
            <pc:docMk/>
            <pc:sldMk cId="3307431140" sldId="266"/>
            <ac:picMk id="716" creationId="{A236047B-BD24-AE73-AE83-9AF6EF44CC7B}"/>
          </ac:picMkLst>
        </pc:picChg>
        <pc:picChg chg="mod">
          <ac:chgData name="Lorenzo Bellotta" userId="e51e8f5264294de1" providerId="LiveId" clId="{38B6C56A-1959-4B42-9BEE-03174FD092A9}" dt="2024-05-16T00:45:19.550" v="1849"/>
          <ac:picMkLst>
            <pc:docMk/>
            <pc:sldMk cId="3307431140" sldId="266"/>
            <ac:picMk id="717" creationId="{AF4A454F-C37D-56D1-31DB-C17BA47DA96C}"/>
          </ac:picMkLst>
        </pc:picChg>
        <pc:picChg chg="mod">
          <ac:chgData name="Lorenzo Bellotta" userId="e51e8f5264294de1" providerId="LiveId" clId="{38B6C56A-1959-4B42-9BEE-03174FD092A9}" dt="2024-05-16T00:45:29.253" v="1850"/>
          <ac:picMkLst>
            <pc:docMk/>
            <pc:sldMk cId="3307431140" sldId="266"/>
            <ac:picMk id="720" creationId="{A7EF6559-8B70-44D7-0E77-02A741DB8549}"/>
          </ac:picMkLst>
        </pc:picChg>
        <pc:picChg chg="mod">
          <ac:chgData name="Lorenzo Bellotta" userId="e51e8f5264294de1" providerId="LiveId" clId="{38B6C56A-1959-4B42-9BEE-03174FD092A9}" dt="2024-05-16T00:45:29.253" v="1850"/>
          <ac:picMkLst>
            <pc:docMk/>
            <pc:sldMk cId="3307431140" sldId="266"/>
            <ac:picMk id="723" creationId="{8E2E1408-C02C-3970-8B64-0658032007B0}"/>
          </ac:picMkLst>
        </pc:picChg>
        <pc:picChg chg="mod">
          <ac:chgData name="Lorenzo Bellotta" userId="e51e8f5264294de1" providerId="LiveId" clId="{38B6C56A-1959-4B42-9BEE-03174FD092A9}" dt="2024-05-16T00:45:29.253" v="1850"/>
          <ac:picMkLst>
            <pc:docMk/>
            <pc:sldMk cId="3307431140" sldId="266"/>
            <ac:picMk id="724" creationId="{242ECED1-4B6B-ED05-A001-88A088C0F14F}"/>
          </ac:picMkLst>
        </pc:picChg>
        <pc:picChg chg="mod">
          <ac:chgData name="Lorenzo Bellotta" userId="e51e8f5264294de1" providerId="LiveId" clId="{38B6C56A-1959-4B42-9BEE-03174FD092A9}" dt="2024-05-16T00:45:29.253" v="1850"/>
          <ac:picMkLst>
            <pc:docMk/>
            <pc:sldMk cId="3307431140" sldId="266"/>
            <ac:picMk id="725" creationId="{D16D83D7-6E6C-A595-ECF6-978D8F901235}"/>
          </ac:picMkLst>
        </pc:picChg>
        <pc:picChg chg="mod">
          <ac:chgData name="Lorenzo Bellotta" userId="e51e8f5264294de1" providerId="LiveId" clId="{38B6C56A-1959-4B42-9BEE-03174FD092A9}" dt="2024-05-16T00:45:29.253" v="1850"/>
          <ac:picMkLst>
            <pc:docMk/>
            <pc:sldMk cId="3307431140" sldId="266"/>
            <ac:picMk id="726" creationId="{EDBA2AA6-E8A3-1670-2EFE-E64809BC1B95}"/>
          </ac:picMkLst>
        </pc:picChg>
        <pc:picChg chg="mod">
          <ac:chgData name="Lorenzo Bellotta" userId="e51e8f5264294de1" providerId="LiveId" clId="{38B6C56A-1959-4B42-9BEE-03174FD092A9}" dt="2024-05-16T00:45:29.253" v="1850"/>
          <ac:picMkLst>
            <pc:docMk/>
            <pc:sldMk cId="3307431140" sldId="266"/>
            <ac:picMk id="727" creationId="{E335C3A4-BF68-675B-7547-27E8599374A2}"/>
          </ac:picMkLst>
        </pc:picChg>
        <pc:picChg chg="mod">
          <ac:chgData name="Lorenzo Bellotta" userId="e51e8f5264294de1" providerId="LiveId" clId="{38B6C56A-1959-4B42-9BEE-03174FD092A9}" dt="2024-05-16T00:45:29.253" v="1850"/>
          <ac:picMkLst>
            <pc:docMk/>
            <pc:sldMk cId="3307431140" sldId="266"/>
            <ac:picMk id="728" creationId="{BE2246DC-EA8E-5A53-93BA-55E6FAF1ECC9}"/>
          </ac:picMkLst>
        </pc:picChg>
        <pc:picChg chg="mod">
          <ac:chgData name="Lorenzo Bellotta" userId="e51e8f5264294de1" providerId="LiveId" clId="{38B6C56A-1959-4B42-9BEE-03174FD092A9}" dt="2024-05-16T00:45:29.253" v="1850"/>
          <ac:picMkLst>
            <pc:docMk/>
            <pc:sldMk cId="3307431140" sldId="266"/>
            <ac:picMk id="729" creationId="{CC79B9BB-785E-29A1-AC0C-14DC0F8C3238}"/>
          </ac:picMkLst>
        </pc:picChg>
        <pc:picChg chg="mod">
          <ac:chgData name="Lorenzo Bellotta" userId="e51e8f5264294de1" providerId="LiveId" clId="{38B6C56A-1959-4B42-9BEE-03174FD092A9}" dt="2024-05-16T00:45:29.253" v="1850"/>
          <ac:picMkLst>
            <pc:docMk/>
            <pc:sldMk cId="3307431140" sldId="266"/>
            <ac:picMk id="730" creationId="{2E83DCF3-58E7-9B17-4E43-7F0087F69A10}"/>
          </ac:picMkLst>
        </pc:picChg>
        <pc:picChg chg="mod">
          <ac:chgData name="Lorenzo Bellotta" userId="e51e8f5264294de1" providerId="LiveId" clId="{38B6C56A-1959-4B42-9BEE-03174FD092A9}" dt="2024-05-16T00:45:29.253" v="1850"/>
          <ac:picMkLst>
            <pc:docMk/>
            <pc:sldMk cId="3307431140" sldId="266"/>
            <ac:picMk id="731" creationId="{E988A9BC-4E19-F194-4FF3-1EAA64EA8601}"/>
          </ac:picMkLst>
        </pc:picChg>
        <pc:picChg chg="mod">
          <ac:chgData name="Lorenzo Bellotta" userId="e51e8f5264294de1" providerId="LiveId" clId="{38B6C56A-1959-4B42-9BEE-03174FD092A9}" dt="2024-05-16T00:45:29.253" v="1850"/>
          <ac:picMkLst>
            <pc:docMk/>
            <pc:sldMk cId="3307431140" sldId="266"/>
            <ac:picMk id="732" creationId="{4F1D7FC1-C0AD-0A4D-E728-D197226EE660}"/>
          </ac:picMkLst>
        </pc:picChg>
        <pc:picChg chg="mod">
          <ac:chgData name="Lorenzo Bellotta" userId="e51e8f5264294de1" providerId="LiveId" clId="{38B6C56A-1959-4B42-9BEE-03174FD092A9}" dt="2024-05-16T00:45:29.253" v="1850"/>
          <ac:picMkLst>
            <pc:docMk/>
            <pc:sldMk cId="3307431140" sldId="266"/>
            <ac:picMk id="733" creationId="{5122E6C6-18CE-2A11-F268-F79AEE7A985A}"/>
          </ac:picMkLst>
        </pc:picChg>
        <pc:picChg chg="mod">
          <ac:chgData name="Lorenzo Bellotta" userId="e51e8f5264294de1" providerId="LiveId" clId="{38B6C56A-1959-4B42-9BEE-03174FD092A9}" dt="2024-05-16T00:45:29.253" v="1850"/>
          <ac:picMkLst>
            <pc:docMk/>
            <pc:sldMk cId="3307431140" sldId="266"/>
            <ac:picMk id="734" creationId="{D0353C8E-41ED-F06F-3C20-489398BFC1D2}"/>
          </ac:picMkLst>
        </pc:picChg>
      </pc:sldChg>
      <pc:sldChg chg="addSp delSp modSp new del mod">
        <pc:chgData name="Lorenzo Bellotta" userId="e51e8f5264294de1" providerId="LiveId" clId="{38B6C56A-1959-4B42-9BEE-03174FD092A9}" dt="2024-05-16T00:57:58.321" v="2118" actId="47"/>
        <pc:sldMkLst>
          <pc:docMk/>
          <pc:sldMk cId="3735039461" sldId="266"/>
        </pc:sldMkLst>
        <pc:spChg chg="mod">
          <ac:chgData name="Lorenzo Bellotta" userId="e51e8f5264294de1" providerId="LiveId" clId="{38B6C56A-1959-4B42-9BEE-03174FD092A9}" dt="2024-05-16T00:57:41.961" v="2114" actId="14100"/>
          <ac:spMkLst>
            <pc:docMk/>
            <pc:sldMk cId="3735039461" sldId="266"/>
            <ac:spMk id="2" creationId="{7709A160-CE90-4409-7D2D-D7BFD42F347E}"/>
          </ac:spMkLst>
        </pc:spChg>
        <pc:spChg chg="add del mod">
          <ac:chgData name="Lorenzo Bellotta" userId="e51e8f5264294de1" providerId="LiveId" clId="{38B6C56A-1959-4B42-9BEE-03174FD092A9}" dt="2024-05-16T00:57:38.803" v="2113" actId="122"/>
          <ac:spMkLst>
            <pc:docMk/>
            <pc:sldMk cId="3735039461" sldId="266"/>
            <ac:spMk id="3" creationId="{7253F2C1-EC02-CE16-9D68-CC6A06161801}"/>
          </ac:spMkLst>
        </pc:spChg>
        <pc:spChg chg="add mod ord">
          <ac:chgData name="Lorenzo Bellotta" userId="e51e8f5264294de1" providerId="LiveId" clId="{38B6C56A-1959-4B42-9BEE-03174FD092A9}" dt="2024-05-16T00:57:53.367" v="2117" actId="167"/>
          <ac:spMkLst>
            <pc:docMk/>
            <pc:sldMk cId="3735039461" sldId="266"/>
            <ac:spMk id="5" creationId="{3642E67E-73F8-FB74-6A54-69E60DB3E332}"/>
          </ac:spMkLst>
        </pc:spChg>
        <pc:picChg chg="add del mod ord">
          <ac:chgData name="Lorenzo Bellotta" userId="e51e8f5264294de1" providerId="LiveId" clId="{38B6C56A-1959-4B42-9BEE-03174FD092A9}" dt="2024-05-16T00:57:50.831" v="2115" actId="478"/>
          <ac:picMkLst>
            <pc:docMk/>
            <pc:sldMk cId="3735039461" sldId="266"/>
            <ac:picMk id="4" creationId="{F72838BC-0DB4-2B77-FDF8-EEC7816E82B8}"/>
          </ac:picMkLst>
        </pc:picChg>
      </pc:sldChg>
      <pc:sldChg chg="delSp modSp add mod delAnim modAnim">
        <pc:chgData name="Lorenzo Bellotta" userId="e51e8f5264294de1" providerId="LiveId" clId="{38B6C56A-1959-4B42-9BEE-03174FD092A9}" dt="2024-05-16T01:09:30.051" v="2375" actId="1076"/>
        <pc:sldMkLst>
          <pc:docMk/>
          <pc:sldMk cId="1453707784" sldId="267"/>
        </pc:sldMkLst>
        <pc:spChg chg="mod">
          <ac:chgData name="Lorenzo Bellotta" userId="e51e8f5264294de1" providerId="LiveId" clId="{38B6C56A-1959-4B42-9BEE-03174FD092A9}" dt="2024-05-16T01:09:30.051" v="2375" actId="1076"/>
          <ac:spMkLst>
            <pc:docMk/>
            <pc:sldMk cId="1453707784" sldId="267"/>
            <ac:spMk id="2" creationId="{8BF39A78-F3D0-6086-D548-547B012A679E}"/>
          </ac:spMkLst>
        </pc:spChg>
        <pc:spChg chg="del mod">
          <ac:chgData name="Lorenzo Bellotta" userId="e51e8f5264294de1" providerId="LiveId" clId="{38B6C56A-1959-4B42-9BEE-03174FD092A9}" dt="2024-05-16T01:09:26.348" v="2373" actId="478"/>
          <ac:spMkLst>
            <pc:docMk/>
            <pc:sldMk cId="1453707784" sldId="267"/>
            <ac:spMk id="3" creationId="{12B2D761-B992-3AF2-786E-F9C0B4134E7B}"/>
          </ac:spMkLst>
        </pc:spChg>
        <pc:spChg chg="del">
          <ac:chgData name="Lorenzo Bellotta" userId="e51e8f5264294de1" providerId="LiveId" clId="{38B6C56A-1959-4B42-9BEE-03174FD092A9}" dt="2024-05-16T01:09:27.168" v="2374" actId="478"/>
          <ac:spMkLst>
            <pc:docMk/>
            <pc:sldMk cId="1453707784" sldId="267"/>
            <ac:spMk id="4" creationId="{4F8E3588-AFF4-3C7B-F0EB-FE16EEF34BFE}"/>
          </ac:spMkLst>
        </pc:spChg>
      </pc:sldChg>
      <pc:sldChg chg="addSp delSp new del mod">
        <pc:chgData name="Lorenzo Bellotta" userId="e51e8f5264294de1" providerId="LiveId" clId="{38B6C56A-1959-4B42-9BEE-03174FD092A9}" dt="2024-05-16T01:02:33.089" v="2219" actId="47"/>
        <pc:sldMkLst>
          <pc:docMk/>
          <pc:sldMk cId="644355953" sldId="268"/>
        </pc:sldMkLst>
        <pc:picChg chg="add del">
          <ac:chgData name="Lorenzo Bellotta" userId="e51e8f5264294de1" providerId="LiveId" clId="{38B6C56A-1959-4B42-9BEE-03174FD092A9}" dt="2024-05-16T01:02:31.537" v="2218" actId="478"/>
          <ac:picMkLst>
            <pc:docMk/>
            <pc:sldMk cId="644355953" sldId="268"/>
            <ac:picMk id="5" creationId="{7768AA8D-C307-F149-6810-70F6CA95FED7}"/>
          </ac:picMkLst>
        </pc:picChg>
      </pc:sldChg>
      <pc:sldChg chg="addSp delSp modSp add mod ord">
        <pc:chgData name="Lorenzo Bellotta" userId="e51e8f5264294de1" providerId="LiveId" clId="{38B6C56A-1959-4B42-9BEE-03174FD092A9}" dt="2024-05-16T01:05:31.400" v="2323" actId="1076"/>
        <pc:sldMkLst>
          <pc:docMk/>
          <pc:sldMk cId="402078367" sldId="269"/>
        </pc:sldMkLst>
        <pc:spChg chg="mod">
          <ac:chgData name="Lorenzo Bellotta" userId="e51e8f5264294de1" providerId="LiveId" clId="{38B6C56A-1959-4B42-9BEE-03174FD092A9}" dt="2024-05-16T01:04:18.871" v="2313" actId="20577"/>
          <ac:spMkLst>
            <pc:docMk/>
            <pc:sldMk cId="402078367" sldId="269"/>
            <ac:spMk id="2" creationId="{8EEAF1C9-70B8-0EB0-7D30-34115E618E99}"/>
          </ac:spMkLst>
        </pc:spChg>
        <pc:picChg chg="add del mod">
          <ac:chgData name="Lorenzo Bellotta" userId="e51e8f5264294de1" providerId="LiveId" clId="{38B6C56A-1959-4B42-9BEE-03174FD092A9}" dt="2024-05-16T01:02:44.502" v="2224" actId="478"/>
          <ac:picMkLst>
            <pc:docMk/>
            <pc:sldMk cId="402078367" sldId="269"/>
            <ac:picMk id="3" creationId="{A1C150A0-E354-81A2-322E-28FAC678B954}"/>
          </ac:picMkLst>
        </pc:picChg>
        <pc:picChg chg="del">
          <ac:chgData name="Lorenzo Bellotta" userId="e51e8f5264294de1" providerId="LiveId" clId="{38B6C56A-1959-4B42-9BEE-03174FD092A9}" dt="2024-05-16T01:03:39.117" v="2264" actId="478"/>
          <ac:picMkLst>
            <pc:docMk/>
            <pc:sldMk cId="402078367" sldId="269"/>
            <ac:picMk id="4" creationId="{4370CAEA-CBB0-60F6-F380-3CB7FAF50516}"/>
          </ac:picMkLst>
        </pc:picChg>
        <pc:picChg chg="add mod">
          <ac:chgData name="Lorenzo Bellotta" userId="e51e8f5264294de1" providerId="LiveId" clId="{38B6C56A-1959-4B42-9BEE-03174FD092A9}" dt="2024-05-16T01:05:31.400" v="2323" actId="1076"/>
          <ac:picMkLst>
            <pc:docMk/>
            <pc:sldMk cId="402078367" sldId="269"/>
            <ac:picMk id="6" creationId="{FA63BAD9-8EF1-D06C-26C5-FF5674C8011C}"/>
          </ac:picMkLst>
        </pc:picChg>
        <pc:picChg chg="del">
          <ac:chgData name="Lorenzo Bellotta" userId="e51e8f5264294de1" providerId="LiveId" clId="{38B6C56A-1959-4B42-9BEE-03174FD092A9}" dt="2024-05-16T01:02:41.503" v="2222" actId="478"/>
          <ac:picMkLst>
            <pc:docMk/>
            <pc:sldMk cId="402078367" sldId="269"/>
            <ac:picMk id="7" creationId="{77543618-4F9D-2F6F-1162-C8CFD5D4DD6F}"/>
          </ac:picMkLst>
        </pc:picChg>
        <pc:picChg chg="add mod">
          <ac:chgData name="Lorenzo Bellotta" userId="e51e8f5264294de1" providerId="LiveId" clId="{38B6C56A-1959-4B42-9BEE-03174FD092A9}" dt="2024-05-16T01:05:29.250" v="2322" actId="1076"/>
          <ac:picMkLst>
            <pc:docMk/>
            <pc:sldMk cId="402078367" sldId="269"/>
            <ac:picMk id="10" creationId="{18B4D3ED-7393-F748-9162-E6B587B1C1A9}"/>
          </ac:picMkLst>
        </pc:picChg>
      </pc:sldChg>
      <pc:sldChg chg="addSp delSp modSp add mod">
        <pc:chgData name="Lorenzo Bellotta" userId="e51e8f5264294de1" providerId="LiveId" clId="{38B6C56A-1959-4B42-9BEE-03174FD092A9}" dt="2024-05-16T01:20:55.349" v="2529" actId="1076"/>
        <pc:sldMkLst>
          <pc:docMk/>
          <pc:sldMk cId="1615977998" sldId="270"/>
        </pc:sldMkLst>
        <pc:spChg chg="mod">
          <ac:chgData name="Lorenzo Bellotta" userId="e51e8f5264294de1" providerId="LiveId" clId="{38B6C56A-1959-4B42-9BEE-03174FD092A9}" dt="2024-05-16T01:06:27.972" v="2343" actId="20577"/>
          <ac:spMkLst>
            <pc:docMk/>
            <pc:sldMk cId="1615977998" sldId="270"/>
            <ac:spMk id="2" creationId="{8EEAF1C9-70B8-0EB0-7D30-34115E618E99}"/>
          </ac:spMkLst>
        </pc:spChg>
        <pc:picChg chg="add del">
          <ac:chgData name="Lorenzo Bellotta" userId="e51e8f5264294de1" providerId="LiveId" clId="{38B6C56A-1959-4B42-9BEE-03174FD092A9}" dt="2024-05-16T01:06:32.026" v="2345" actId="478"/>
          <ac:picMkLst>
            <pc:docMk/>
            <pc:sldMk cId="1615977998" sldId="270"/>
            <ac:picMk id="4" creationId="{572573C0-5A39-5840-6384-91998FFBA7D0}"/>
          </ac:picMkLst>
        </pc:picChg>
        <pc:picChg chg="del">
          <ac:chgData name="Lorenzo Bellotta" userId="e51e8f5264294de1" providerId="LiveId" clId="{38B6C56A-1959-4B42-9BEE-03174FD092A9}" dt="2024-05-16T01:06:21.271" v="2325" actId="478"/>
          <ac:picMkLst>
            <pc:docMk/>
            <pc:sldMk cId="1615977998" sldId="270"/>
            <ac:picMk id="6" creationId="{FA63BAD9-8EF1-D06C-26C5-FF5674C8011C}"/>
          </ac:picMkLst>
        </pc:picChg>
        <pc:picChg chg="add mod">
          <ac:chgData name="Lorenzo Bellotta" userId="e51e8f5264294de1" providerId="LiveId" clId="{38B6C56A-1959-4B42-9BEE-03174FD092A9}" dt="2024-05-16T01:20:50.632" v="2526" actId="1076"/>
          <ac:picMkLst>
            <pc:docMk/>
            <pc:sldMk cId="1615977998" sldId="270"/>
            <ac:picMk id="7" creationId="{659BC593-D08A-9345-97F1-9BC84BD59928}"/>
          </ac:picMkLst>
        </pc:picChg>
        <pc:picChg chg="del">
          <ac:chgData name="Lorenzo Bellotta" userId="e51e8f5264294de1" providerId="LiveId" clId="{38B6C56A-1959-4B42-9BEE-03174FD092A9}" dt="2024-05-16T01:06:22.864" v="2326" actId="478"/>
          <ac:picMkLst>
            <pc:docMk/>
            <pc:sldMk cId="1615977998" sldId="270"/>
            <ac:picMk id="10" creationId="{18B4D3ED-7393-F748-9162-E6B587B1C1A9}"/>
          </ac:picMkLst>
        </pc:picChg>
        <pc:picChg chg="add del mod modCrop">
          <ac:chgData name="Lorenzo Bellotta" userId="e51e8f5264294de1" providerId="LiveId" clId="{38B6C56A-1959-4B42-9BEE-03174FD092A9}" dt="2024-05-16T01:19:39.758" v="2519" actId="478"/>
          <ac:picMkLst>
            <pc:docMk/>
            <pc:sldMk cId="1615977998" sldId="270"/>
            <ac:picMk id="11" creationId="{CA6A1480-CA47-E780-2C6B-AD5169868630}"/>
          </ac:picMkLst>
        </pc:picChg>
        <pc:picChg chg="add mod">
          <ac:chgData name="Lorenzo Bellotta" userId="e51e8f5264294de1" providerId="LiveId" clId="{38B6C56A-1959-4B42-9BEE-03174FD092A9}" dt="2024-05-16T01:20:55.349" v="2529" actId="1076"/>
          <ac:picMkLst>
            <pc:docMk/>
            <pc:sldMk cId="1615977998" sldId="270"/>
            <ac:picMk id="13" creationId="{F6A65A03-E89D-887E-6F2F-D2A652BF010A}"/>
          </ac:picMkLst>
        </pc:picChg>
      </pc:sldChg>
      <pc:sldChg chg="addSp delSp modSp add mod delAnim">
        <pc:chgData name="Lorenzo Bellotta" userId="e51e8f5264294de1" providerId="LiveId" clId="{38B6C56A-1959-4B42-9BEE-03174FD092A9}" dt="2024-05-16T01:22:00.318" v="2559" actId="478"/>
        <pc:sldMkLst>
          <pc:docMk/>
          <pc:sldMk cId="1942287063" sldId="271"/>
        </pc:sldMkLst>
        <pc:spChg chg="mod">
          <ac:chgData name="Lorenzo Bellotta" userId="e51e8f5264294de1" providerId="LiveId" clId="{38B6C56A-1959-4B42-9BEE-03174FD092A9}" dt="2024-05-16T01:09:39.586" v="2379" actId="1076"/>
          <ac:spMkLst>
            <pc:docMk/>
            <pc:sldMk cId="1942287063" sldId="271"/>
            <ac:spMk id="2" creationId="{8BF39A78-F3D0-6086-D548-547B012A679E}"/>
          </ac:spMkLst>
        </pc:spChg>
        <pc:spChg chg="del">
          <ac:chgData name="Lorenzo Bellotta" userId="e51e8f5264294de1" providerId="LiveId" clId="{38B6C56A-1959-4B42-9BEE-03174FD092A9}" dt="2024-05-16T01:09:32.953" v="2376" actId="478"/>
          <ac:spMkLst>
            <pc:docMk/>
            <pc:sldMk cId="1942287063" sldId="271"/>
            <ac:spMk id="3" creationId="{12B2D761-B992-3AF2-786E-F9C0B4134E7B}"/>
          </ac:spMkLst>
        </pc:spChg>
        <pc:spChg chg="del">
          <ac:chgData name="Lorenzo Bellotta" userId="e51e8f5264294de1" providerId="LiveId" clId="{38B6C56A-1959-4B42-9BEE-03174FD092A9}" dt="2024-05-16T01:09:37.060" v="2378" actId="478"/>
          <ac:spMkLst>
            <pc:docMk/>
            <pc:sldMk cId="1942287063" sldId="271"/>
            <ac:spMk id="4" creationId="{4F8E3588-AFF4-3C7B-F0EB-FE16EEF34BFE}"/>
          </ac:spMkLst>
        </pc:spChg>
        <pc:spChg chg="add del mod">
          <ac:chgData name="Lorenzo Bellotta" userId="e51e8f5264294de1" providerId="LiveId" clId="{38B6C56A-1959-4B42-9BEE-03174FD092A9}" dt="2024-05-16T01:09:36.286" v="2377" actId="478"/>
          <ac:spMkLst>
            <pc:docMk/>
            <pc:sldMk cId="1942287063" sldId="271"/>
            <ac:spMk id="6" creationId="{55D1A39E-404F-174F-93D3-359D26F068DC}"/>
          </ac:spMkLst>
        </pc:spChg>
        <pc:picChg chg="add del">
          <ac:chgData name="Lorenzo Bellotta" userId="e51e8f5264294de1" providerId="LiveId" clId="{38B6C56A-1959-4B42-9BEE-03174FD092A9}" dt="2024-05-16T01:22:00.318" v="2559" actId="478"/>
          <ac:picMkLst>
            <pc:docMk/>
            <pc:sldMk cId="1942287063" sldId="271"/>
            <ac:picMk id="10" creationId="{6F2C3B9A-6BAA-DFCB-F2A2-DF39964791AD}"/>
          </ac:picMkLst>
        </pc:picChg>
      </pc:sldChg>
      <pc:sldChg chg="addSp delSp modSp add mod">
        <pc:chgData name="Lorenzo Bellotta" userId="e51e8f5264294de1" providerId="LiveId" clId="{38B6C56A-1959-4B42-9BEE-03174FD092A9}" dt="2024-05-16T01:19:07.351" v="2518" actId="20577"/>
        <pc:sldMkLst>
          <pc:docMk/>
          <pc:sldMk cId="2614088267" sldId="272"/>
        </pc:sldMkLst>
        <pc:spChg chg="mod">
          <ac:chgData name="Lorenzo Bellotta" userId="e51e8f5264294de1" providerId="LiveId" clId="{38B6C56A-1959-4B42-9BEE-03174FD092A9}" dt="2024-05-16T01:19:07.351" v="2518" actId="20577"/>
          <ac:spMkLst>
            <pc:docMk/>
            <pc:sldMk cId="2614088267" sldId="272"/>
            <ac:spMk id="2" creationId="{8EEAF1C9-70B8-0EB0-7D30-34115E618E99}"/>
          </ac:spMkLst>
        </pc:spChg>
        <pc:picChg chg="add mod">
          <ac:chgData name="Lorenzo Bellotta" userId="e51e8f5264294de1" providerId="LiveId" clId="{38B6C56A-1959-4B42-9BEE-03174FD092A9}" dt="2024-05-16T01:13:56.153" v="2452" actId="14861"/>
          <ac:picMkLst>
            <pc:docMk/>
            <pc:sldMk cId="2614088267" sldId="272"/>
            <ac:picMk id="4" creationId="{0A16F301-CC40-D52D-10F6-F59F91A96EFD}"/>
          </ac:picMkLst>
        </pc:picChg>
        <pc:picChg chg="add del mod">
          <ac:chgData name="Lorenzo Bellotta" userId="e51e8f5264294de1" providerId="LiveId" clId="{38B6C56A-1959-4B42-9BEE-03174FD092A9}" dt="2024-05-16T01:19:06.233" v="2516" actId="478"/>
          <ac:picMkLst>
            <pc:docMk/>
            <pc:sldMk cId="2614088267" sldId="272"/>
            <ac:picMk id="6" creationId="{A5A72972-910D-CBE8-7257-4CDD2EFB750D}"/>
          </ac:picMkLst>
        </pc:picChg>
        <pc:picChg chg="del">
          <ac:chgData name="Lorenzo Bellotta" userId="e51e8f5264294de1" providerId="LiveId" clId="{38B6C56A-1959-4B42-9BEE-03174FD092A9}" dt="2024-05-16T01:12:17.874" v="2422" actId="478"/>
          <ac:picMkLst>
            <pc:docMk/>
            <pc:sldMk cId="2614088267" sldId="272"/>
            <ac:picMk id="7" creationId="{659BC593-D08A-9345-97F1-9BC84BD59928}"/>
          </ac:picMkLst>
        </pc:picChg>
        <pc:picChg chg="add del mod">
          <ac:chgData name="Lorenzo Bellotta" userId="e51e8f5264294de1" providerId="LiveId" clId="{38B6C56A-1959-4B42-9BEE-03174FD092A9}" dt="2024-05-16T01:19:05.607" v="2515" actId="22"/>
          <ac:picMkLst>
            <pc:docMk/>
            <pc:sldMk cId="2614088267" sldId="272"/>
            <ac:picMk id="10" creationId="{1E2EDAFD-E372-6AAA-2768-1FFF0C52A119}"/>
          </ac:picMkLst>
        </pc:picChg>
        <pc:picChg chg="del">
          <ac:chgData name="Lorenzo Bellotta" userId="e51e8f5264294de1" providerId="LiveId" clId="{38B6C56A-1959-4B42-9BEE-03174FD092A9}" dt="2024-05-16T01:12:31.103" v="2429" actId="478"/>
          <ac:picMkLst>
            <pc:docMk/>
            <pc:sldMk cId="2614088267" sldId="272"/>
            <ac:picMk id="11" creationId="{CA6A1480-CA47-E780-2C6B-AD5169868630}"/>
          </ac:picMkLst>
        </pc:picChg>
      </pc:sldChg>
      <pc:sldChg chg="addSp delSp modSp add mod ord">
        <pc:chgData name="Lorenzo Bellotta" userId="e51e8f5264294de1" providerId="LiveId" clId="{38B6C56A-1959-4B42-9BEE-03174FD092A9}" dt="2024-05-16T01:16:54.223" v="2501" actId="1076"/>
        <pc:sldMkLst>
          <pc:docMk/>
          <pc:sldMk cId="1534516186" sldId="273"/>
        </pc:sldMkLst>
        <pc:spChg chg="mod">
          <ac:chgData name="Lorenzo Bellotta" userId="e51e8f5264294de1" providerId="LiveId" clId="{38B6C56A-1959-4B42-9BEE-03174FD092A9}" dt="2024-05-16T01:14:30.135" v="2489" actId="20577"/>
          <ac:spMkLst>
            <pc:docMk/>
            <pc:sldMk cId="1534516186" sldId="273"/>
            <ac:spMk id="2" creationId="{8EEAF1C9-70B8-0EB0-7D30-34115E618E99}"/>
          </ac:spMkLst>
        </pc:spChg>
        <pc:picChg chg="del">
          <ac:chgData name="Lorenzo Bellotta" userId="e51e8f5264294de1" providerId="LiveId" clId="{38B6C56A-1959-4B42-9BEE-03174FD092A9}" dt="2024-05-16T01:15:57.099" v="2490" actId="478"/>
          <ac:picMkLst>
            <pc:docMk/>
            <pc:sldMk cId="1534516186" sldId="273"/>
            <ac:picMk id="4" creationId="{0A16F301-CC40-D52D-10F6-F59F91A96EFD}"/>
          </ac:picMkLst>
        </pc:picChg>
        <pc:picChg chg="add mod">
          <ac:chgData name="Lorenzo Bellotta" userId="e51e8f5264294de1" providerId="LiveId" clId="{38B6C56A-1959-4B42-9BEE-03174FD092A9}" dt="2024-05-16T01:16:54.223" v="2501" actId="1076"/>
          <ac:picMkLst>
            <pc:docMk/>
            <pc:sldMk cId="1534516186" sldId="273"/>
            <ac:picMk id="5" creationId="{0F1C3219-5764-2585-8D8B-99D3749360B8}"/>
          </ac:picMkLst>
        </pc:picChg>
        <pc:picChg chg="del">
          <ac:chgData name="Lorenzo Bellotta" userId="e51e8f5264294de1" providerId="LiveId" clId="{38B6C56A-1959-4B42-9BEE-03174FD092A9}" dt="2024-05-16T01:16:17.720" v="2495" actId="478"/>
          <ac:picMkLst>
            <pc:docMk/>
            <pc:sldMk cId="1534516186" sldId="273"/>
            <ac:picMk id="6" creationId="{A5A72972-910D-CBE8-7257-4CDD2EFB750D}"/>
          </ac:picMkLst>
        </pc:picChg>
        <pc:picChg chg="add mod">
          <ac:chgData name="Lorenzo Bellotta" userId="e51e8f5264294de1" providerId="LiveId" clId="{38B6C56A-1959-4B42-9BEE-03174FD092A9}" dt="2024-05-16T01:16:50.452" v="2500" actId="14861"/>
          <ac:picMkLst>
            <pc:docMk/>
            <pc:sldMk cId="1534516186" sldId="273"/>
            <ac:picMk id="8" creationId="{7C087366-2EF9-AA6C-E936-DD5A273761B8}"/>
          </ac:picMkLst>
        </pc:picChg>
      </pc:sldChg>
      <pc:sldChg chg="addSp delSp modSp add mod">
        <pc:chgData name="Lorenzo Bellotta" userId="e51e8f5264294de1" providerId="LiveId" clId="{38B6C56A-1959-4B42-9BEE-03174FD092A9}" dt="2024-05-16T01:22:11.163" v="2562" actId="14861"/>
        <pc:sldMkLst>
          <pc:docMk/>
          <pc:sldMk cId="2424645561" sldId="274"/>
        </pc:sldMkLst>
        <pc:spChg chg="mod">
          <ac:chgData name="Lorenzo Bellotta" userId="e51e8f5264294de1" providerId="LiveId" clId="{38B6C56A-1959-4B42-9BEE-03174FD092A9}" dt="2024-05-16T01:21:57.992" v="2558" actId="20577"/>
          <ac:spMkLst>
            <pc:docMk/>
            <pc:sldMk cId="2424645561" sldId="274"/>
            <ac:spMk id="2" creationId="{8EEAF1C9-70B8-0EB0-7D30-34115E618E99}"/>
          </ac:spMkLst>
        </pc:spChg>
        <pc:picChg chg="add mod">
          <ac:chgData name="Lorenzo Bellotta" userId="e51e8f5264294de1" providerId="LiveId" clId="{38B6C56A-1959-4B42-9BEE-03174FD092A9}" dt="2024-05-16T01:22:11.163" v="2562" actId="14861"/>
          <ac:picMkLst>
            <pc:docMk/>
            <pc:sldMk cId="2424645561" sldId="274"/>
            <ac:picMk id="3" creationId="{EC50022F-B6FA-BBD7-EF93-B9892E0634BB}"/>
          </ac:picMkLst>
        </pc:picChg>
        <pc:picChg chg="del">
          <ac:chgData name="Lorenzo Bellotta" userId="e51e8f5264294de1" providerId="LiveId" clId="{38B6C56A-1959-4B42-9BEE-03174FD092A9}" dt="2024-05-16T01:21:49.715" v="2532" actId="478"/>
          <ac:picMkLst>
            <pc:docMk/>
            <pc:sldMk cId="2424645561" sldId="274"/>
            <ac:picMk id="4" creationId="{0A16F301-CC40-D52D-10F6-F59F91A96EFD}"/>
          </ac:picMkLst>
        </pc:picChg>
        <pc:picChg chg="del">
          <ac:chgData name="Lorenzo Bellotta" userId="e51e8f5264294de1" providerId="LiveId" clId="{38B6C56A-1959-4B42-9BEE-03174FD092A9}" dt="2024-05-16T01:21:51.083" v="2533" actId="478"/>
          <ac:picMkLst>
            <pc:docMk/>
            <pc:sldMk cId="2424645561" sldId="274"/>
            <ac:picMk id="6" creationId="{A5A72972-910D-CBE8-7257-4CDD2EFB750D}"/>
          </ac:picMkLst>
        </pc:picChg>
      </pc:sldChg>
      <pc:sldMasterChg chg="modTransition modSldLayout">
        <pc:chgData name="Lorenzo Bellotta" userId="e51e8f5264294de1" providerId="LiveId" clId="{38B6C56A-1959-4B42-9BEE-03174FD092A9}" dt="2024-05-16T00:58:47.404" v="2195"/>
        <pc:sldMasterMkLst>
          <pc:docMk/>
          <pc:sldMasterMk cId="4120867523" sldId="2147483648"/>
        </pc:sldMasterMkLst>
        <pc:sldLayoutChg chg="modTransition">
          <pc:chgData name="Lorenzo Bellotta" userId="e51e8f5264294de1" providerId="LiveId" clId="{38B6C56A-1959-4B42-9BEE-03174FD092A9}" dt="2024-05-16T00:58:47.404" v="2195"/>
          <pc:sldLayoutMkLst>
            <pc:docMk/>
            <pc:sldMasterMk cId="4120867523" sldId="2147483648"/>
            <pc:sldLayoutMk cId="3943633492" sldId="2147483649"/>
          </pc:sldLayoutMkLst>
        </pc:sldLayoutChg>
        <pc:sldLayoutChg chg="modTransition">
          <pc:chgData name="Lorenzo Bellotta" userId="e51e8f5264294de1" providerId="LiveId" clId="{38B6C56A-1959-4B42-9BEE-03174FD092A9}" dt="2024-05-16T00:58:47.404" v="2195"/>
          <pc:sldLayoutMkLst>
            <pc:docMk/>
            <pc:sldMasterMk cId="4120867523" sldId="2147483648"/>
            <pc:sldLayoutMk cId="1711252675" sldId="2147483650"/>
          </pc:sldLayoutMkLst>
        </pc:sldLayoutChg>
        <pc:sldLayoutChg chg="modTransition">
          <pc:chgData name="Lorenzo Bellotta" userId="e51e8f5264294de1" providerId="LiveId" clId="{38B6C56A-1959-4B42-9BEE-03174FD092A9}" dt="2024-05-16T00:58:47.404" v="2195"/>
          <pc:sldLayoutMkLst>
            <pc:docMk/>
            <pc:sldMasterMk cId="4120867523" sldId="2147483648"/>
            <pc:sldLayoutMk cId="4028270079" sldId="2147483651"/>
          </pc:sldLayoutMkLst>
        </pc:sldLayoutChg>
        <pc:sldLayoutChg chg="modTransition">
          <pc:chgData name="Lorenzo Bellotta" userId="e51e8f5264294de1" providerId="LiveId" clId="{38B6C56A-1959-4B42-9BEE-03174FD092A9}" dt="2024-05-16T00:58:47.404" v="2195"/>
          <pc:sldLayoutMkLst>
            <pc:docMk/>
            <pc:sldMasterMk cId="4120867523" sldId="2147483648"/>
            <pc:sldLayoutMk cId="2491509573" sldId="2147483652"/>
          </pc:sldLayoutMkLst>
        </pc:sldLayoutChg>
        <pc:sldLayoutChg chg="modTransition">
          <pc:chgData name="Lorenzo Bellotta" userId="e51e8f5264294de1" providerId="LiveId" clId="{38B6C56A-1959-4B42-9BEE-03174FD092A9}" dt="2024-05-16T00:58:47.404" v="2195"/>
          <pc:sldLayoutMkLst>
            <pc:docMk/>
            <pc:sldMasterMk cId="4120867523" sldId="2147483648"/>
            <pc:sldLayoutMk cId="259639001" sldId="2147483653"/>
          </pc:sldLayoutMkLst>
        </pc:sldLayoutChg>
        <pc:sldLayoutChg chg="modTransition">
          <pc:chgData name="Lorenzo Bellotta" userId="e51e8f5264294de1" providerId="LiveId" clId="{38B6C56A-1959-4B42-9BEE-03174FD092A9}" dt="2024-05-16T00:58:47.404" v="2195"/>
          <pc:sldLayoutMkLst>
            <pc:docMk/>
            <pc:sldMasterMk cId="4120867523" sldId="2147483648"/>
            <pc:sldLayoutMk cId="171865851" sldId="2147483654"/>
          </pc:sldLayoutMkLst>
        </pc:sldLayoutChg>
        <pc:sldLayoutChg chg="modTransition">
          <pc:chgData name="Lorenzo Bellotta" userId="e51e8f5264294de1" providerId="LiveId" clId="{38B6C56A-1959-4B42-9BEE-03174FD092A9}" dt="2024-05-16T00:58:47.404" v="2195"/>
          <pc:sldLayoutMkLst>
            <pc:docMk/>
            <pc:sldMasterMk cId="4120867523" sldId="2147483648"/>
            <pc:sldLayoutMk cId="3072785145" sldId="2147483655"/>
          </pc:sldLayoutMkLst>
        </pc:sldLayoutChg>
        <pc:sldLayoutChg chg="modTransition">
          <pc:chgData name="Lorenzo Bellotta" userId="e51e8f5264294de1" providerId="LiveId" clId="{38B6C56A-1959-4B42-9BEE-03174FD092A9}" dt="2024-05-16T00:58:47.404" v="2195"/>
          <pc:sldLayoutMkLst>
            <pc:docMk/>
            <pc:sldMasterMk cId="4120867523" sldId="2147483648"/>
            <pc:sldLayoutMk cId="2851573110" sldId="2147483656"/>
          </pc:sldLayoutMkLst>
        </pc:sldLayoutChg>
        <pc:sldLayoutChg chg="modTransition">
          <pc:chgData name="Lorenzo Bellotta" userId="e51e8f5264294de1" providerId="LiveId" clId="{38B6C56A-1959-4B42-9BEE-03174FD092A9}" dt="2024-05-16T00:58:47.404" v="2195"/>
          <pc:sldLayoutMkLst>
            <pc:docMk/>
            <pc:sldMasterMk cId="4120867523" sldId="2147483648"/>
            <pc:sldLayoutMk cId="3201425229" sldId="2147483657"/>
          </pc:sldLayoutMkLst>
        </pc:sldLayoutChg>
        <pc:sldLayoutChg chg="modTransition">
          <pc:chgData name="Lorenzo Bellotta" userId="e51e8f5264294de1" providerId="LiveId" clId="{38B6C56A-1959-4B42-9BEE-03174FD092A9}" dt="2024-05-16T00:58:47.404" v="2195"/>
          <pc:sldLayoutMkLst>
            <pc:docMk/>
            <pc:sldMasterMk cId="4120867523" sldId="2147483648"/>
            <pc:sldLayoutMk cId="4184054918" sldId="2147483658"/>
          </pc:sldLayoutMkLst>
        </pc:sldLayoutChg>
        <pc:sldLayoutChg chg="modTransition">
          <pc:chgData name="Lorenzo Bellotta" userId="e51e8f5264294de1" providerId="LiveId" clId="{38B6C56A-1959-4B42-9BEE-03174FD092A9}" dt="2024-05-16T00:58:47.404" v="2195"/>
          <pc:sldLayoutMkLst>
            <pc:docMk/>
            <pc:sldMasterMk cId="4120867523" sldId="2147483648"/>
            <pc:sldLayoutMk cId="366805561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129A-BD9D-D41B-D582-1D42F9476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324D7-0D27-84F6-FE17-C51D792BC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610A9-9632-8620-1CFB-AD445D49E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BAD6-66A1-4A99-88F3-8D055447D9CA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878BF-EE3B-CCC9-7317-549D1829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F4651-2DA3-CC3F-8549-2146786C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9ED6-F0B4-42A5-8302-A325FD453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63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225F-AE5D-706E-03A5-9168F62A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C58BA-3957-0734-1DB3-113757DAA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77D91-B8CB-5133-A44B-31E73371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BAD6-66A1-4A99-88F3-8D055447D9CA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506DA-BFE8-B017-CAE5-6575FFC60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ACF12-B6C0-C624-A454-81A730C1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9ED6-F0B4-42A5-8302-A325FD453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05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AEBBA-FFE3-C453-74FA-C9918D5F1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86C97-DDA1-F159-16E2-AA708A7D0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DB7B1-DE01-E9EE-7167-DEDCE4C0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BAD6-66A1-4A99-88F3-8D055447D9CA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6ECED-1549-DC5F-4DCA-6F6BE0EF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CBBC4-144C-16AC-87C8-B1BA9770A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9ED6-F0B4-42A5-8302-A325FD453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0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ACB6-B4E3-F483-DC01-BEAFBF13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49186-5FEE-02D1-29FC-2DFEFED9F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6476C-2F24-C565-D149-F80A2257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BAD6-66A1-4A99-88F3-8D055447D9CA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B059B-1098-2CD8-B0C8-7B076704E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3E4F7-DEB3-5DC6-B1D3-334EE0AFE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9ED6-F0B4-42A5-8302-A325FD453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25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A35F-F9A4-44EC-B098-889226E6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DF022-4DBA-4535-ADBD-362AEB427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30012-CF85-124E-2F8C-FC78F378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BAD6-66A1-4A99-88F3-8D055447D9CA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756F1-72B9-C2BD-3884-B6CDF8F8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40CB4-9513-5B79-F176-19BE075A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9ED6-F0B4-42A5-8302-A325FD453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27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8A5A-017C-F287-AEE9-A0148ED0B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AB50A-61B6-624B-9105-2645222DF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23715-864E-337D-6198-A36DF5E85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38748-74A6-423F-A11B-D83D4B46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BAD6-66A1-4A99-88F3-8D055447D9CA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220AD-DF38-F8DE-BB5A-3340BE4B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58086-6BCA-CDE4-6CA1-B794DC47E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9ED6-F0B4-42A5-8302-A325FD453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50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BF15-3B2C-1768-A1A9-2A3D9223B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F1F38-B2AF-153E-A859-596349B0E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7EFB8-FD77-B558-E9EE-50E4C5B7A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E0CC2-69B4-90B9-1598-42DDB0C05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37356E-FEE7-35AF-5AFC-C2C79DCED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89B75-9987-3E51-12B3-2545F6A0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BAD6-66A1-4A99-88F3-8D055447D9CA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7E8D8F-2F09-F332-F742-55465D24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0F62B2-E4A2-80D5-C434-E5AFBCE0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9ED6-F0B4-42A5-8302-A325FD453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3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C6EE9-2D82-A193-0F74-69CB0F0A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0C8BA-B601-8A9B-5C42-11204BDE7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BAD6-66A1-4A99-88F3-8D055447D9CA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25839-48D8-D3EC-188E-22F912C9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A290A-8461-3FE7-6E68-54EE26A0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9ED6-F0B4-42A5-8302-A325FD453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6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3BCCFF-FEAB-336C-908F-D52496F93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BAD6-66A1-4A99-88F3-8D055447D9CA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3434F-D0A0-D2FA-5CB3-67E462A92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F9608-C2FD-78F2-AB4A-44623D5D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9ED6-F0B4-42A5-8302-A325FD453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78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C0E1-841C-071C-FCBA-B87DDBD32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0A24-F1DF-0443-8B5F-23A768F95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588F0-19D2-3590-9A22-B359F7640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A3616-E05D-792B-4014-6AB817337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BAD6-66A1-4A99-88F3-8D055447D9CA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873CB-C768-C32A-65A6-286FB70C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9EEC2-4181-2C63-1B80-92E25975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9ED6-F0B4-42A5-8302-A325FD453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57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436C-0AA5-70D7-0A94-D10CC9E62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03E4BA-0D44-526F-ED39-D506B0268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B9D7F-A67F-029E-1A09-ED77359FD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C022D-B602-262D-FC20-3C960A3D7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BAD6-66A1-4A99-88F3-8D055447D9CA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359F6-6FA1-C231-AD4C-1EE8FB740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B61D6-8854-BBD2-BEB2-4B36F1E7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9ED6-F0B4-42A5-8302-A325FD453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42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793C8D-F0EC-1D97-B9B3-AAB33991F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7F2F8-B95C-3FFC-78CA-8E6922A30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008F8-9BB0-18E5-4D46-39F41F76F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E6BAD6-66A1-4A99-88F3-8D055447D9CA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4DD13-8A9F-B7AC-F47C-26CFF1CF3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99962-98C9-33CB-1349-7C6EB2E05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4E9ED6-F0B4-42A5-8302-A325FD453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86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DA66DE4-A4E8-A5A2-A38B-11C3CE92F4FF}"/>
              </a:ext>
            </a:extLst>
          </p:cNvPr>
          <p:cNvSpPr/>
          <p:nvPr/>
        </p:nvSpPr>
        <p:spPr>
          <a:xfrm>
            <a:off x="0" y="-22183"/>
            <a:ext cx="12192001" cy="6880183"/>
          </a:xfrm>
          <a:prstGeom prst="rect">
            <a:avLst/>
          </a:prstGeom>
          <a:solidFill>
            <a:srgbClr val="6B3640"/>
          </a:solidFill>
          <a:ln>
            <a:solidFill>
              <a:srgbClr val="6B36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39A78-F3D0-6086-D548-547B012A6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575612"/>
            <a:ext cx="9144000" cy="1159328"/>
          </a:xfrm>
        </p:spPr>
        <p:txBody>
          <a:bodyPr>
            <a:normAutofit/>
          </a:bodyPr>
          <a:lstStyle/>
          <a:p>
            <a:r>
              <a:rPr lang="it-IT" b="1" dirty="0">
                <a:ln w="25400">
                  <a:solidFill>
                    <a:schemeClr val="bg1"/>
                  </a:solidFill>
                </a:ln>
                <a:noFill/>
                <a:latin typeface="Daytona" panose="020B0604030500040204" pitchFamily="34" charset="0"/>
              </a:rPr>
              <a:t>EchoBazaar</a:t>
            </a:r>
            <a:endParaRPr lang="en-GB" b="1" dirty="0">
              <a:ln w="25400">
                <a:solidFill>
                  <a:schemeClr val="bg1"/>
                </a:solidFill>
              </a:ln>
              <a:noFill/>
              <a:latin typeface="Daytona" panose="020B0604030500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2D761-B992-3AF2-786E-F9C0B4134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90061"/>
            <a:ext cx="9144000" cy="342900"/>
          </a:xfrm>
        </p:spPr>
        <p:txBody>
          <a:bodyPr>
            <a:normAutofit/>
          </a:bodyPr>
          <a:lstStyle/>
          <a:p>
            <a:r>
              <a:rPr lang="it-IT" sz="1800" dirty="0">
                <a:solidFill>
                  <a:schemeClr val="bg2"/>
                </a:solidFill>
                <a:latin typeface="Daytona Condensed" panose="020B0506030503040204" pitchFamily="34" charset="0"/>
              </a:rPr>
              <a:t>PinguinoReale</a:t>
            </a:r>
            <a:endParaRPr lang="en-GB" sz="1800" dirty="0">
              <a:solidFill>
                <a:schemeClr val="bg2"/>
              </a:solidFill>
              <a:latin typeface="Daytona Condensed" panose="020B0506030503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8E3588-AFF4-3C7B-F0EB-FE16EEF34BFE}"/>
              </a:ext>
            </a:extLst>
          </p:cNvPr>
          <p:cNvSpPr/>
          <p:nvPr/>
        </p:nvSpPr>
        <p:spPr>
          <a:xfrm>
            <a:off x="5222420" y="3712080"/>
            <a:ext cx="174715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7672A8-9459-B160-65BB-EC3428C917BE}"/>
              </a:ext>
            </a:extLst>
          </p:cNvPr>
          <p:cNvSpPr/>
          <p:nvPr/>
        </p:nvSpPr>
        <p:spPr>
          <a:xfrm>
            <a:off x="711653" y="559253"/>
            <a:ext cx="10768693" cy="573949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75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01D7CE2-C75B-EA9A-95B0-4A59F2030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EAF1C9-70B8-0EB0-7D30-34115E61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01"/>
            <a:ext cx="10515600" cy="99289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Daytona" panose="020B0604030500040204" pitchFamily="34" charset="0"/>
              </a:rPr>
              <a:t>Modifica Account e Carica Denaro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0CAEA-CBB0-60F6-F380-3CB7FAF50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829" y="3065871"/>
            <a:ext cx="5344271" cy="3248478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543618-4F9D-2F6F-1162-C8CFD5D4D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900" y="1595181"/>
            <a:ext cx="5744377" cy="366763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587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DA66DE4-A4E8-A5A2-A38B-11C3CE92F4FF}"/>
              </a:ext>
            </a:extLst>
          </p:cNvPr>
          <p:cNvSpPr/>
          <p:nvPr/>
        </p:nvSpPr>
        <p:spPr>
          <a:xfrm>
            <a:off x="0" y="-22183"/>
            <a:ext cx="12192001" cy="6880183"/>
          </a:xfrm>
          <a:prstGeom prst="rect">
            <a:avLst/>
          </a:prstGeom>
          <a:solidFill>
            <a:srgbClr val="6B3640"/>
          </a:solidFill>
          <a:ln>
            <a:solidFill>
              <a:srgbClr val="6B36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39A78-F3D0-6086-D548-547B012A6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838244"/>
            <a:ext cx="9144000" cy="1159328"/>
          </a:xfrm>
        </p:spPr>
        <p:txBody>
          <a:bodyPr>
            <a:normAutofit/>
          </a:bodyPr>
          <a:lstStyle/>
          <a:p>
            <a:r>
              <a:rPr lang="it-IT" b="1" dirty="0">
                <a:ln w="25400">
                  <a:solidFill>
                    <a:schemeClr val="bg1"/>
                  </a:solidFill>
                </a:ln>
                <a:noFill/>
                <a:latin typeface="Daytona" panose="020B0604030500040204" pitchFamily="34" charset="0"/>
              </a:rPr>
              <a:t>Viste del Customer</a:t>
            </a:r>
            <a:endParaRPr lang="en-GB" b="1" dirty="0">
              <a:ln w="25400">
                <a:solidFill>
                  <a:schemeClr val="bg1"/>
                </a:solidFill>
              </a:ln>
              <a:noFill/>
              <a:latin typeface="Daytona" panose="020B0604030500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7672A8-9459-B160-65BB-EC3428C917BE}"/>
              </a:ext>
            </a:extLst>
          </p:cNvPr>
          <p:cNvSpPr/>
          <p:nvPr/>
        </p:nvSpPr>
        <p:spPr>
          <a:xfrm>
            <a:off x="711653" y="559253"/>
            <a:ext cx="10768693" cy="573949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370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01D7CE2-C75B-EA9A-95B0-4A59F2030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EAF1C9-70B8-0EB0-7D30-34115E61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01"/>
            <a:ext cx="10515600" cy="99289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Daytona" panose="020B0604030500040204" pitchFamily="34" charset="0"/>
              </a:rPr>
              <a:t>Bazaar Globale e Dettagli Prodotto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63BAD9-8EF1-D06C-26C5-FF5674C80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365" y="1379907"/>
            <a:ext cx="5447637" cy="4663106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B4D3ED-7393-F748-9162-E6B587B1C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365" y="2104571"/>
            <a:ext cx="4701272" cy="43549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07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01D7CE2-C75B-EA9A-95B0-4A59F2030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EAF1C9-70B8-0EB0-7D30-34115E61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01"/>
            <a:ext cx="10515600" cy="99289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Daytona" panose="020B0604030500040204" pitchFamily="34" charset="0"/>
              </a:rPr>
              <a:t>Il Carrello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9BC593-D08A-9345-97F1-9BC84BD59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275" y="1303707"/>
            <a:ext cx="5444823" cy="5027954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A65A03-E89D-887E-6F2F-D2A652BF0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0672" y="2867025"/>
            <a:ext cx="4663128" cy="170080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597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DA66DE4-A4E8-A5A2-A38B-11C3CE92F4FF}"/>
              </a:ext>
            </a:extLst>
          </p:cNvPr>
          <p:cNvSpPr/>
          <p:nvPr/>
        </p:nvSpPr>
        <p:spPr>
          <a:xfrm>
            <a:off x="0" y="-22183"/>
            <a:ext cx="12192001" cy="6880183"/>
          </a:xfrm>
          <a:prstGeom prst="rect">
            <a:avLst/>
          </a:prstGeom>
          <a:solidFill>
            <a:srgbClr val="6B3640"/>
          </a:solidFill>
          <a:ln>
            <a:solidFill>
              <a:srgbClr val="6B36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39A78-F3D0-6086-D548-547B012A6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849335"/>
            <a:ext cx="9144000" cy="1159328"/>
          </a:xfrm>
        </p:spPr>
        <p:txBody>
          <a:bodyPr>
            <a:normAutofit/>
          </a:bodyPr>
          <a:lstStyle/>
          <a:p>
            <a:r>
              <a:rPr lang="it-IT" b="1" dirty="0">
                <a:ln w="25400">
                  <a:solidFill>
                    <a:schemeClr val="bg1"/>
                  </a:solidFill>
                </a:ln>
                <a:noFill/>
                <a:latin typeface="Daytona" panose="020B0604030500040204" pitchFamily="34" charset="0"/>
              </a:rPr>
              <a:t>Viste del Vendor</a:t>
            </a:r>
            <a:endParaRPr lang="en-GB" b="1" dirty="0">
              <a:ln w="25400">
                <a:solidFill>
                  <a:schemeClr val="bg1"/>
                </a:solidFill>
              </a:ln>
              <a:noFill/>
              <a:latin typeface="Daytona" panose="020B0604030500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7672A8-9459-B160-65BB-EC3428C917BE}"/>
              </a:ext>
            </a:extLst>
          </p:cNvPr>
          <p:cNvSpPr/>
          <p:nvPr/>
        </p:nvSpPr>
        <p:spPr>
          <a:xfrm>
            <a:off x="711653" y="559253"/>
            <a:ext cx="10768693" cy="573949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228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01D7CE2-C75B-EA9A-95B0-4A59F2030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EAF1C9-70B8-0EB0-7D30-34115E61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01"/>
            <a:ext cx="10515600" cy="99289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Daytona" panose="020B0604030500040204" pitchFamily="34" charset="0"/>
              </a:rPr>
              <a:t>Bazaar Globale e Dettagli Prodotto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C3219-5764-2585-8D8B-99D374936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07" y="1379907"/>
            <a:ext cx="5556766" cy="4981308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087366-2EF9-AA6C-E936-DD5A273761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6980" y="1095374"/>
            <a:ext cx="5819157" cy="538066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451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01D7CE2-C75B-EA9A-95B0-4A59F2030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EAF1C9-70B8-0EB0-7D30-34115E61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01"/>
            <a:ext cx="10515600" cy="99289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Daytona" panose="020B0604030500040204" pitchFamily="34" charset="0"/>
              </a:rPr>
              <a:t>Registrazione Prodotto e Magazzino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16F301-CC40-D52D-10F6-F59F91A96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" y="1379907"/>
            <a:ext cx="5424083" cy="487586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A72972-910D-CBE8-7257-4CDD2EFB7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8492" y="1197040"/>
            <a:ext cx="5849183" cy="524159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408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01D7CE2-C75B-EA9A-95B0-4A59F2030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EAF1C9-70B8-0EB0-7D30-34115E61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01"/>
            <a:ext cx="10515600" cy="99289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Daytona" panose="020B0604030500040204" pitchFamily="34" charset="0"/>
              </a:rPr>
              <a:t>Modifica di Prodotto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50022F-B6FA-BBD7-EF93-B9892E063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995" y="994980"/>
            <a:ext cx="6154009" cy="5477639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464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12054-D2F7-EE92-99E7-6B8D1306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it-IT" sz="4200" b="1" dirty="0">
                <a:latin typeface="Daytona" panose="020B0604030500040204" pitchFamily="34" charset="0"/>
              </a:rPr>
              <a:t>Cosa è EchoBazaar</a:t>
            </a:r>
            <a:endParaRPr lang="en-GB" sz="4200" b="1" dirty="0">
              <a:latin typeface="Daytona" panose="020B0604030500040204" pitchFamily="34" charset="0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47250-A039-B0A5-D7F3-20FFE4D5A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493325" cy="287981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200" dirty="0">
                <a:latin typeface="Daytona" panose="020B0604030500040204" pitchFamily="34" charset="0"/>
              </a:rPr>
              <a:t>EchoBazaar è più di un semplice gestionale: è una piattaforma su cui chiunque, in qualunque momento, può diventare un venditore di una vasta gramma di prodotti oppure comprare da cliente i più disparati articoli.</a:t>
            </a: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40F1AE15-796B-53E4-8491-2890F112A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824" y="263142"/>
            <a:ext cx="6718003" cy="633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5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3A6AFF-6954-D52D-B6F2-6A8A85508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EAF1C9-70B8-0EB0-7D30-34115E61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01"/>
            <a:ext cx="10515600" cy="992895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it-IT" sz="4400" b="1" dirty="0">
                <a:solidFill>
                  <a:schemeClr val="bg1"/>
                </a:solidFill>
                <a:latin typeface="Daytona" panose="020B0604030500040204" pitchFamily="34" charset="0"/>
              </a:rPr>
              <a:t>Il Main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222E28-7016-9498-94E1-3CF8EF51B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52" y="1187096"/>
            <a:ext cx="6763491" cy="3851229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5B05A3-488B-5E2B-E54D-B982CA8CC7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206"/>
          <a:stretch/>
        </p:blipFill>
        <p:spPr>
          <a:xfrm>
            <a:off x="7601691" y="541334"/>
            <a:ext cx="4285425" cy="30770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31B233-5661-73B1-7EE7-7510A08A4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5392" y="3618338"/>
            <a:ext cx="4591821" cy="316630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614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893DBA9-5C37-B6F6-938E-C2BC1D1A2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EAF1C9-70B8-0EB0-7D30-34115E61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01"/>
            <a:ext cx="10515600" cy="99289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it-IT" sz="4400" b="1" dirty="0">
                <a:solidFill>
                  <a:schemeClr val="bg1"/>
                </a:solidFill>
                <a:latin typeface="Daytona" panose="020B0604030500040204" pitchFamily="34" charset="0"/>
              </a:rPr>
              <a:t>Registrazione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80B315-53AA-AD0D-816B-866089EB1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80" y="1383038"/>
            <a:ext cx="7295110" cy="48130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473DEA-6ACF-E0AD-AE05-2234AFC4ED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97" b="4979"/>
          <a:stretch/>
        </p:blipFill>
        <p:spPr>
          <a:xfrm>
            <a:off x="7287413" y="2451038"/>
            <a:ext cx="4615607" cy="26770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401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566B54-4D64-CF76-37AF-76CB3532E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EAF1C9-70B8-0EB0-7D30-34115E61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01"/>
            <a:ext cx="10515600" cy="99289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Daytona" panose="020B0604030500040204" pitchFamily="34" charset="0"/>
              </a:rPr>
              <a:t>Login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A4983E-3950-EC55-DACA-53A6C6DED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083" y="1355162"/>
            <a:ext cx="7582884" cy="501395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3A85F5-B3C4-3E49-0ED5-A0FA38478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561" y="2262674"/>
            <a:ext cx="3914916" cy="319893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387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F675C-C7D1-9983-7B20-DFFA1D4C1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EAF1C9-70B8-0EB0-7D30-34115E61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01"/>
            <a:ext cx="10515600" cy="99289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Daytona" panose="020B0604030500040204" pitchFamily="34" charset="0"/>
              </a:rPr>
              <a:t>Pagina di Recupero Password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122CB7-5848-E82E-CF7C-E51DB206C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08" y="1519570"/>
            <a:ext cx="7100597" cy="467694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A574A6-2583-D324-A127-918227AE1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4818" y="2217604"/>
            <a:ext cx="3719817" cy="3280878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41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2057A3C-88B2-56B3-E9CE-994B3AEBE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EAF1C9-70B8-0EB0-7D30-34115E61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01"/>
            <a:ext cx="10515600" cy="99289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Daytona" panose="020B0604030500040204" pitchFamily="34" charset="0"/>
              </a:rPr>
              <a:t>Il Criptaggio dei Dati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CD990-A73E-415F-6835-A342923B9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14" y="1349740"/>
            <a:ext cx="8637351" cy="5116691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46EB67-FF96-83A9-0DAC-CDDA98C55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1390" y="5082375"/>
            <a:ext cx="3904801" cy="88909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373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DA66DE4-A4E8-A5A2-A38B-11C3CE92F4FF}"/>
              </a:ext>
            </a:extLst>
          </p:cNvPr>
          <p:cNvSpPr/>
          <p:nvPr/>
        </p:nvSpPr>
        <p:spPr>
          <a:xfrm>
            <a:off x="0" y="-22183"/>
            <a:ext cx="12192001" cy="6880183"/>
          </a:xfrm>
          <a:prstGeom prst="rect">
            <a:avLst/>
          </a:prstGeom>
          <a:solidFill>
            <a:srgbClr val="6B3640"/>
          </a:solidFill>
          <a:ln>
            <a:solidFill>
              <a:srgbClr val="6B36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39A78-F3D0-6086-D548-547B012A6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575612"/>
            <a:ext cx="9144000" cy="1159328"/>
          </a:xfrm>
        </p:spPr>
        <p:txBody>
          <a:bodyPr>
            <a:normAutofit/>
          </a:bodyPr>
          <a:lstStyle/>
          <a:p>
            <a:r>
              <a:rPr lang="it-IT" b="1" dirty="0">
                <a:ln w="25400">
                  <a:solidFill>
                    <a:schemeClr val="bg1"/>
                  </a:solidFill>
                </a:ln>
                <a:noFill/>
                <a:latin typeface="Daytona" panose="020B0604030500040204" pitchFamily="34" charset="0"/>
              </a:rPr>
              <a:t>Viste Comuni</a:t>
            </a:r>
            <a:endParaRPr lang="en-GB" b="1" dirty="0">
              <a:ln w="25400">
                <a:solidFill>
                  <a:schemeClr val="bg1"/>
                </a:solidFill>
              </a:ln>
              <a:noFill/>
              <a:latin typeface="Daytona" panose="020B0604030500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2D761-B992-3AF2-786E-F9C0B4134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90061"/>
            <a:ext cx="9144000" cy="342900"/>
          </a:xfrm>
        </p:spPr>
        <p:txBody>
          <a:bodyPr>
            <a:normAutofit/>
          </a:bodyPr>
          <a:lstStyle/>
          <a:p>
            <a:r>
              <a:rPr lang="it-IT" sz="1800" dirty="0">
                <a:solidFill>
                  <a:schemeClr val="bg2"/>
                </a:solidFill>
                <a:latin typeface="Daytona Condensed" panose="020B0506030503040204" pitchFamily="34" charset="0"/>
              </a:rPr>
              <a:t>Pagina di Benvenuto, Interfaccia Bancaria e Impostazioni</a:t>
            </a:r>
            <a:endParaRPr lang="en-GB" sz="1800" dirty="0">
              <a:solidFill>
                <a:schemeClr val="bg2"/>
              </a:solidFill>
              <a:latin typeface="Daytona Condensed" panose="020B0506030503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8E3588-AFF4-3C7B-F0EB-FE16EEF34BFE}"/>
              </a:ext>
            </a:extLst>
          </p:cNvPr>
          <p:cNvSpPr/>
          <p:nvPr/>
        </p:nvSpPr>
        <p:spPr>
          <a:xfrm>
            <a:off x="5222420" y="3712080"/>
            <a:ext cx="174715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7672A8-9459-B160-65BB-EC3428C917BE}"/>
              </a:ext>
            </a:extLst>
          </p:cNvPr>
          <p:cNvSpPr/>
          <p:nvPr/>
        </p:nvSpPr>
        <p:spPr>
          <a:xfrm>
            <a:off x="711653" y="559253"/>
            <a:ext cx="10768693" cy="573949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928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12054-D2F7-EE92-99E7-6B8D1306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2672"/>
            <a:ext cx="3429000" cy="1905919"/>
          </a:xfrm>
        </p:spPr>
        <p:txBody>
          <a:bodyPr anchor="b">
            <a:normAutofit/>
          </a:bodyPr>
          <a:lstStyle/>
          <a:p>
            <a:r>
              <a:rPr lang="it-IT" sz="4200" b="1" dirty="0">
                <a:latin typeface="Daytona" panose="020B0604030500040204" pitchFamily="34" charset="0"/>
              </a:rPr>
              <a:t>Struttura della Pagina</a:t>
            </a:r>
            <a:endParaRPr lang="en-GB" sz="4200" b="1" dirty="0">
              <a:latin typeface="Daytona" panose="020B0604030500040204" pitchFamily="34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47250-A039-B0A5-D7F3-20FFE4D5A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200" dirty="0">
                <a:latin typeface="Daytona" panose="020B0604030500040204" pitchFamily="34" charset="0"/>
              </a:rPr>
              <a:t>Sia gli utenti </a:t>
            </a:r>
            <a:r>
              <a:rPr lang="it-IT" sz="2200" i="1" dirty="0">
                <a:latin typeface="Daytona" panose="020B0604030500040204" pitchFamily="34" charset="0"/>
              </a:rPr>
              <a:t>Vendor</a:t>
            </a:r>
            <a:r>
              <a:rPr lang="it-IT" sz="2200" dirty="0">
                <a:latin typeface="Daytona" panose="020B0604030500040204" pitchFamily="34" charset="0"/>
              </a:rPr>
              <a:t> sia gli utenti </a:t>
            </a:r>
            <a:r>
              <a:rPr lang="it-IT" sz="2200" i="1" dirty="0">
                <a:latin typeface="Daytona" panose="020B0604030500040204" pitchFamily="34" charset="0"/>
              </a:rPr>
              <a:t>Customer</a:t>
            </a:r>
            <a:r>
              <a:rPr lang="it-IT" sz="2200" dirty="0">
                <a:latin typeface="Daytona" panose="020B0604030500040204" pitchFamily="34" charset="0"/>
              </a:rPr>
              <a:t> hanno in comune la barra di gestione della finestra e il riquadro delle Informazioni sull’account.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AB1FB9-F53B-08B3-7331-5DF5A40E52D6}"/>
              </a:ext>
            </a:extLst>
          </p:cNvPr>
          <p:cNvGrpSpPr/>
          <p:nvPr/>
        </p:nvGrpSpPr>
        <p:grpSpPr>
          <a:xfrm>
            <a:off x="4654295" y="937692"/>
            <a:ext cx="6903720" cy="4982616"/>
            <a:chOff x="143503" y="974794"/>
            <a:chExt cx="6918199" cy="499306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9C839B-C60F-128F-B986-423313C67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472" y="1058480"/>
              <a:ext cx="6682623" cy="480758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1B932-1E42-7B6F-4094-B0E4E30CC9D3}"/>
                </a:ext>
              </a:extLst>
            </p:cNvPr>
            <p:cNvSpPr/>
            <p:nvPr/>
          </p:nvSpPr>
          <p:spPr>
            <a:xfrm>
              <a:off x="179867" y="974794"/>
              <a:ext cx="6881835" cy="3825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9D15FA-D3E6-E1E7-5D63-7591112C0B72}"/>
                </a:ext>
              </a:extLst>
            </p:cNvPr>
            <p:cNvSpPr/>
            <p:nvPr/>
          </p:nvSpPr>
          <p:spPr>
            <a:xfrm>
              <a:off x="143503" y="4821425"/>
              <a:ext cx="1866216" cy="11464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0840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Widescreen</PresentationFormat>
  <Paragraphs>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Daytona</vt:lpstr>
      <vt:lpstr>Daytona Condensed</vt:lpstr>
      <vt:lpstr>Office Theme</vt:lpstr>
      <vt:lpstr>EchoBazaar</vt:lpstr>
      <vt:lpstr>Cosa è EchoBazaar</vt:lpstr>
      <vt:lpstr>Il Main</vt:lpstr>
      <vt:lpstr>Registrazione</vt:lpstr>
      <vt:lpstr>Login</vt:lpstr>
      <vt:lpstr>Pagina di Recupero Password</vt:lpstr>
      <vt:lpstr>Il Criptaggio dei Dati</vt:lpstr>
      <vt:lpstr>Viste Comuni</vt:lpstr>
      <vt:lpstr>Struttura della Pagina</vt:lpstr>
      <vt:lpstr>Modifica Account e Carica Denaro</vt:lpstr>
      <vt:lpstr>Viste del Customer</vt:lpstr>
      <vt:lpstr>Bazaar Globale e Dettagli Prodotto</vt:lpstr>
      <vt:lpstr>Il Carrello</vt:lpstr>
      <vt:lpstr>Viste del Vendor</vt:lpstr>
      <vt:lpstr>Bazaar Globale e Dettagli Prodotto</vt:lpstr>
      <vt:lpstr>Registrazione Prodotto e Magazzino</vt:lpstr>
      <vt:lpstr>Modifica di Prodotto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EchoBazaar</dc:title>
  <dc:creator>Lorenzo Bellotta</dc:creator>
  <cp:lastModifiedBy>Lorenzo Bellotta</cp:lastModifiedBy>
  <cp:revision>1</cp:revision>
  <dcterms:created xsi:type="dcterms:W3CDTF">2024-05-15T23:18:29Z</dcterms:created>
  <dcterms:modified xsi:type="dcterms:W3CDTF">2024-05-22T16:38:33Z</dcterms:modified>
</cp:coreProperties>
</file>