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2"/>
  </p:notesMasterIdLst>
  <p:handoutMasterIdLst>
    <p:handoutMasterId r:id="rId23"/>
  </p:handoutMasterIdLst>
  <p:sldIdLst>
    <p:sldId id="281" r:id="rId2"/>
    <p:sldId id="317" r:id="rId3"/>
    <p:sldId id="305" r:id="rId4"/>
    <p:sldId id="310" r:id="rId5"/>
    <p:sldId id="311" r:id="rId6"/>
    <p:sldId id="319" r:id="rId7"/>
    <p:sldId id="313" r:id="rId8"/>
    <p:sldId id="318" r:id="rId9"/>
    <p:sldId id="308" r:id="rId10"/>
    <p:sldId id="314" r:id="rId11"/>
    <p:sldId id="295" r:id="rId12"/>
    <p:sldId id="320" r:id="rId13"/>
    <p:sldId id="321" r:id="rId14"/>
    <p:sldId id="324" r:id="rId15"/>
    <p:sldId id="326" r:id="rId16"/>
    <p:sldId id="331" r:id="rId17"/>
    <p:sldId id="327" r:id="rId18"/>
    <p:sldId id="328" r:id="rId19"/>
    <p:sldId id="329" r:id="rId20"/>
    <p:sldId id="316"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Types" id="{32FB2BEB-3125-A740-9BAC-0B48254924AF}">
          <p14:sldIdLst>
            <p14:sldId id="281"/>
            <p14:sldId id="317"/>
            <p14:sldId id="305"/>
            <p14:sldId id="310"/>
            <p14:sldId id="311"/>
            <p14:sldId id="319"/>
            <p14:sldId id="313"/>
            <p14:sldId id="318"/>
            <p14:sldId id="308"/>
            <p14:sldId id="314"/>
            <p14:sldId id="295"/>
            <p14:sldId id="320"/>
            <p14:sldId id="321"/>
            <p14:sldId id="324"/>
            <p14:sldId id="326"/>
            <p14:sldId id="331"/>
            <p14:sldId id="327"/>
            <p14:sldId id="328"/>
            <p14:sldId id="329"/>
            <p14:sldId id="316"/>
          </p14:sldIdLst>
        </p14:section>
      </p14:sectionLst>
    </p:ext>
    <p:ext uri="{EFAFB233-063F-42B5-8137-9DF3F51BA10A}">
      <p15:sldGuideLst xmlns:p15="http://schemas.microsoft.com/office/powerpoint/2012/main">
        <p15:guide id="1" orient="horz" pos="3031">
          <p15:clr>
            <a:srgbClr val="A4A3A4"/>
          </p15:clr>
        </p15:guide>
        <p15:guide id="2" orient="horz" pos="708">
          <p15:clr>
            <a:srgbClr val="A4A3A4"/>
          </p15:clr>
        </p15:guide>
        <p15:guide id="3" orient="horz" pos="207">
          <p15:clr>
            <a:srgbClr val="A4A3A4"/>
          </p15:clr>
        </p15:guide>
        <p15:guide id="4" pos="287">
          <p15:clr>
            <a:srgbClr val="A4A3A4"/>
          </p15:clr>
        </p15:guide>
        <p15:guide id="5" pos="5474">
          <p15:clr>
            <a:srgbClr val="A4A3A4"/>
          </p15:clr>
        </p15:guide>
        <p15:guide id="6" pos="2880">
          <p15:clr>
            <a:srgbClr val="A4A3A4"/>
          </p15:clr>
        </p15:guide>
        <p15:guide id="7"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651"/>
    <a:srgbClr val="D9D9D9"/>
    <a:srgbClr val="1C3750"/>
    <a:srgbClr val="2F8394"/>
    <a:srgbClr val="E9F9FF"/>
    <a:srgbClr val="C7DBEC"/>
    <a:srgbClr val="192F4B"/>
    <a:srgbClr val="307094"/>
    <a:srgbClr val="33769A"/>
    <a:srgbClr val="304E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23" autoAdjust="0"/>
    <p:restoredTop sz="98203" autoAdjust="0"/>
  </p:normalViewPr>
  <p:slideViewPr>
    <p:cSldViewPr snapToGrid="0" snapToObjects="1" showGuides="1">
      <p:cViewPr varScale="1">
        <p:scale>
          <a:sx n="159" d="100"/>
          <a:sy n="159" d="100"/>
        </p:scale>
        <p:origin x="576" y="184"/>
      </p:cViewPr>
      <p:guideLst>
        <p:guide orient="horz" pos="3031"/>
        <p:guide orient="horz" pos="708"/>
        <p:guide orient="horz" pos="207"/>
        <p:guide pos="287"/>
        <p:guide pos="5474"/>
        <p:guide pos="288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Narrow"/>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74BAF5-3B37-654E-A74F-521371AC9504}" type="datetimeFigureOut">
              <a:rPr lang="en-US" smtClean="0">
                <a:latin typeface="Arial Narrow"/>
              </a:rPr>
              <a:t>12/11/18</a:t>
            </a:fld>
            <a:endParaRPr lang="en-US" dirty="0">
              <a:latin typeface="Arial Narrow"/>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Narrow"/>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A21201-581C-3049-9BA8-DDF27C7A8A0A}" type="slidenum">
              <a:rPr lang="en-US" smtClean="0">
                <a:latin typeface="Arial Narrow"/>
              </a:rPr>
              <a:t>‹#›</a:t>
            </a:fld>
            <a:endParaRPr lang="en-US" dirty="0">
              <a:latin typeface="Arial Narrow"/>
            </a:endParaRPr>
          </a:p>
        </p:txBody>
      </p:sp>
    </p:spTree>
    <p:extLst>
      <p:ext uri="{BB962C8B-B14F-4D97-AF65-F5344CB8AC3E}">
        <p14:creationId xmlns:p14="http://schemas.microsoft.com/office/powerpoint/2010/main" val="295995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a:defRPr>
            </a:lvl1pPr>
          </a:lstStyle>
          <a:p>
            <a:fld id="{F2487051-C2FA-694B-8817-08E3CE5FEDD7}" type="datetimeFigureOut">
              <a:rPr lang="en-US" smtClean="0"/>
              <a:pPr/>
              <a:t>12/11/18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a:defRPr>
            </a:lvl1pPr>
          </a:lstStyle>
          <a:p>
            <a:fld id="{31C12B0C-0C07-E641-8F34-10A0521EE122}" type="slidenum">
              <a:rPr lang="en-US" smtClean="0"/>
              <a:pPr/>
              <a:t>‹#›</a:t>
            </a:fld>
            <a:endParaRPr lang="en-US" dirty="0"/>
          </a:p>
        </p:txBody>
      </p:sp>
    </p:spTree>
    <p:extLst>
      <p:ext uri="{BB962C8B-B14F-4D97-AF65-F5344CB8AC3E}">
        <p14:creationId xmlns:p14="http://schemas.microsoft.com/office/powerpoint/2010/main" val="2799222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Narrow"/>
        <a:ea typeface="+mn-ea"/>
        <a:cs typeface="+mn-cs"/>
      </a:defRPr>
    </a:lvl1pPr>
    <a:lvl2pPr marL="457200" algn="l" defTabSz="457200" rtl="0" eaLnBrk="1" latinLnBrk="0" hangingPunct="1">
      <a:defRPr sz="1200" kern="1200">
        <a:solidFill>
          <a:schemeClr val="tx1"/>
        </a:solidFill>
        <a:latin typeface="Arial Narrow"/>
        <a:ea typeface="+mn-ea"/>
        <a:cs typeface="+mn-cs"/>
      </a:defRPr>
    </a:lvl2pPr>
    <a:lvl3pPr marL="914400" algn="l" defTabSz="457200" rtl="0" eaLnBrk="1" latinLnBrk="0" hangingPunct="1">
      <a:defRPr sz="1200" kern="1200">
        <a:solidFill>
          <a:schemeClr val="tx1"/>
        </a:solidFill>
        <a:latin typeface="Arial Narrow"/>
        <a:ea typeface="+mn-ea"/>
        <a:cs typeface="+mn-cs"/>
      </a:defRPr>
    </a:lvl3pPr>
    <a:lvl4pPr marL="1371600" algn="l" defTabSz="457200" rtl="0" eaLnBrk="1" latinLnBrk="0" hangingPunct="1">
      <a:defRPr sz="1200" kern="1200">
        <a:solidFill>
          <a:schemeClr val="tx1"/>
        </a:solidFill>
        <a:latin typeface="Arial Narrow"/>
        <a:ea typeface="+mn-ea"/>
        <a:cs typeface="+mn-cs"/>
      </a:defRPr>
    </a:lvl4pPr>
    <a:lvl5pPr marL="1828800" algn="l" defTabSz="457200" rtl="0" eaLnBrk="1" latinLnBrk="0" hangingPunct="1">
      <a:defRPr sz="1200" kern="1200">
        <a:solidFill>
          <a:schemeClr val="tx1"/>
        </a:solidFill>
        <a:latin typeface="Arial Narrow"/>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t>1</a:t>
            </a:fld>
            <a:endParaRPr lang="en-US"/>
          </a:p>
        </p:txBody>
      </p:sp>
    </p:spTree>
    <p:extLst>
      <p:ext uri="{BB962C8B-B14F-4D97-AF65-F5344CB8AC3E}">
        <p14:creationId xmlns:p14="http://schemas.microsoft.com/office/powerpoint/2010/main" val="998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9</a:t>
            </a:fld>
            <a:endParaRPr lang="en-US" dirty="0"/>
          </a:p>
        </p:txBody>
      </p:sp>
    </p:spTree>
    <p:extLst>
      <p:ext uri="{BB962C8B-B14F-4D97-AF65-F5344CB8AC3E}">
        <p14:creationId xmlns:p14="http://schemas.microsoft.com/office/powerpoint/2010/main" val="2102675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B365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1893659" y="1520338"/>
            <a:ext cx="5350893" cy="959193"/>
            <a:chOff x="2257013" y="1682350"/>
            <a:chExt cx="4447108" cy="797182"/>
          </a:xfrm>
        </p:grpSpPr>
        <p:pic>
          <p:nvPicPr>
            <p:cNvPr id="11" name="Picture 10" descr="Banner-0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5899123" y="1682350"/>
              <a:ext cx="804998" cy="797182"/>
            </a:xfrm>
            <a:prstGeom prst="rect">
              <a:avLst/>
            </a:prstGeom>
          </p:spPr>
        </p:pic>
        <p:pic>
          <p:nvPicPr>
            <p:cNvPr id="12" name="Picture 11" descr="Banner-0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257013" y="1682350"/>
              <a:ext cx="804998" cy="797182"/>
            </a:xfrm>
            <a:prstGeom prst="rect">
              <a:avLst/>
            </a:prstGeom>
          </p:spPr>
        </p:pic>
        <p:sp>
          <p:nvSpPr>
            <p:cNvPr id="13" name="Rectangle 12"/>
            <p:cNvSpPr/>
            <p:nvPr/>
          </p:nvSpPr>
          <p:spPr>
            <a:xfrm>
              <a:off x="2660952" y="1741929"/>
              <a:ext cx="3640667" cy="487600"/>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pic>
        <p:nvPicPr>
          <p:cNvPr id="15" name="Picture 14" descr="Gears-05.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1665" y="265172"/>
            <a:ext cx="1120670" cy="1258834"/>
          </a:xfrm>
          <a:prstGeom prst="rect">
            <a:avLst/>
          </a:prstGeom>
        </p:spPr>
      </p:pic>
      <p:cxnSp>
        <p:nvCxnSpPr>
          <p:cNvPr id="19" name="Straight Connector 18"/>
          <p:cNvCxnSpPr/>
          <p:nvPr userDrawn="1"/>
        </p:nvCxnSpPr>
        <p:spPr>
          <a:xfrm>
            <a:off x="4572001" y="0"/>
            <a:ext cx="0" cy="422413"/>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0" hasCustomPrompt="1"/>
          </p:nvPr>
        </p:nvSpPr>
        <p:spPr>
          <a:xfrm>
            <a:off x="2539623" y="1592263"/>
            <a:ext cx="4100512" cy="585787"/>
          </a:xfrm>
        </p:spPr>
        <p:txBody>
          <a:bodyPr>
            <a:normAutofit/>
          </a:bodyPr>
          <a:lstStyle>
            <a:lvl1pPr marL="0" indent="0" algn="ctr">
              <a:buNone/>
              <a:defRPr sz="3000" spc="0">
                <a:solidFill>
                  <a:srgbClr val="FFFFFF"/>
                </a:solidFill>
                <a:latin typeface="Arial"/>
                <a:cs typeface="Arial"/>
              </a:defRPr>
            </a:lvl1pPr>
          </a:lstStyle>
          <a:p>
            <a:pPr lvl="0"/>
            <a:r>
              <a:rPr lang="en-US" dirty="0"/>
              <a:t>Add a Powerful</a:t>
            </a:r>
          </a:p>
        </p:txBody>
      </p:sp>
      <p:sp>
        <p:nvSpPr>
          <p:cNvPr id="21" name="Text Placeholder 20"/>
          <p:cNvSpPr>
            <a:spLocks noGrp="1"/>
          </p:cNvSpPr>
          <p:nvPr>
            <p:ph type="body" sz="quarter" idx="11" hasCustomPrompt="1"/>
          </p:nvPr>
        </p:nvSpPr>
        <p:spPr>
          <a:xfrm>
            <a:off x="2020055" y="2334694"/>
            <a:ext cx="5116513" cy="1112460"/>
          </a:xfrm>
        </p:spPr>
        <p:txBody>
          <a:bodyPr>
            <a:noAutofit/>
          </a:bodyPr>
          <a:lstStyle>
            <a:lvl1pPr marL="0" indent="0" algn="ctr">
              <a:buNone/>
              <a:defRPr sz="6600" b="0" i="0" baseline="0">
                <a:solidFill>
                  <a:srgbClr val="FFFFFF"/>
                </a:solidFill>
                <a:latin typeface="Cambria"/>
                <a:cs typeface="Cambria"/>
              </a:defRPr>
            </a:lvl1pPr>
          </a:lstStyle>
          <a:p>
            <a:pPr lvl="0"/>
            <a:r>
              <a:rPr lang="en-US" dirty="0"/>
              <a:t>TITLE HERE</a:t>
            </a:r>
          </a:p>
        </p:txBody>
      </p:sp>
    </p:spTree>
    <p:extLst>
      <p:ext uri="{BB962C8B-B14F-4D97-AF65-F5344CB8AC3E}">
        <p14:creationId xmlns:p14="http://schemas.microsoft.com/office/powerpoint/2010/main" val="260890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1B365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H="1">
            <a:off x="1644952" y="1660257"/>
            <a:ext cx="5829905" cy="2419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H="1">
            <a:off x="1644952" y="2815765"/>
            <a:ext cx="5829905"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1464609" y="1639515"/>
            <a:ext cx="6154738" cy="1131887"/>
          </a:xfrm>
        </p:spPr>
        <p:txBody>
          <a:bodyPr anchor="ctr">
            <a:noAutofit/>
          </a:bodyPr>
          <a:lstStyle>
            <a:lvl1pPr marL="0" indent="0" algn="ctr">
              <a:buNone/>
              <a:defRPr sz="8000" strike="noStrike" baseline="0">
                <a:solidFill>
                  <a:srgbClr val="FFFFFF"/>
                </a:solidFill>
                <a:latin typeface="Cambria"/>
                <a:cs typeface="Cambria"/>
              </a:defRPr>
            </a:lvl1pPr>
          </a:lstStyle>
          <a:p>
            <a:pPr lvl="0"/>
            <a:r>
              <a:rPr lang="en-US" dirty="0"/>
              <a:t>THANK YOU!</a:t>
            </a:r>
          </a:p>
        </p:txBody>
      </p:sp>
    </p:spTree>
    <p:extLst>
      <p:ext uri="{BB962C8B-B14F-4D97-AF65-F5344CB8AC3E}">
        <p14:creationId xmlns:p14="http://schemas.microsoft.com/office/powerpoint/2010/main" val="322625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95625"/>
            <a:ext cx="8229600" cy="857250"/>
          </a:xfrm>
        </p:spPr>
        <p:txBody>
          <a:bodyPr/>
          <a:lstStyle>
            <a:lvl1pPr>
              <a:defRPr b="0">
                <a:latin typeface="Cambria"/>
                <a:cs typeface="Cambria"/>
              </a:defRPr>
            </a:lvl1pPr>
          </a:lstStyle>
          <a:p>
            <a:r>
              <a:rPr lang="en-US" dirty="0"/>
              <a:t>Click to add text</a:t>
            </a:r>
          </a:p>
        </p:txBody>
      </p:sp>
    </p:spTree>
    <p:extLst>
      <p:ext uri="{BB962C8B-B14F-4D97-AF65-F5344CB8AC3E}">
        <p14:creationId xmlns:p14="http://schemas.microsoft.com/office/powerpoint/2010/main" val="69633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duction">
    <p:bg>
      <p:bgPr>
        <a:solidFill>
          <a:schemeClr val="bg1">
            <a:lumMod val="85000"/>
          </a:schemeClr>
        </a:solidFill>
        <a:effectLst/>
      </p:bgPr>
    </p:bg>
    <p:spTree>
      <p:nvGrpSpPr>
        <p:cNvPr id="1" name=""/>
        <p:cNvGrpSpPr/>
        <p:nvPr/>
      </p:nvGrpSpPr>
      <p:grpSpPr>
        <a:xfrm>
          <a:off x="0" y="0"/>
          <a:ext cx="0" cy="0"/>
          <a:chOff x="0" y="0"/>
          <a:chExt cx="0" cy="0"/>
        </a:xfrm>
      </p:grpSpPr>
      <p:cxnSp>
        <p:nvCxnSpPr>
          <p:cNvPr id="12" name="Straight Connector 11"/>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sp>
        <p:nvSpPr>
          <p:cNvPr id="10" name="Text Placeholder 9"/>
          <p:cNvSpPr>
            <a:spLocks noGrp="1"/>
          </p:cNvSpPr>
          <p:nvPr>
            <p:ph type="body" sz="quarter" idx="11" hasCustomPrompt="1"/>
          </p:nvPr>
        </p:nvSpPr>
        <p:spPr>
          <a:xfrm>
            <a:off x="5158633" y="3527145"/>
            <a:ext cx="3478213" cy="1224150"/>
          </a:xfrm>
        </p:spPr>
        <p:txBody>
          <a:bodyPr>
            <a:norm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Arial"/>
              <a:buNone/>
              <a:tabLst/>
              <a:defRPr sz="2400" baseline="0">
                <a:solidFill>
                  <a:srgbClr val="192F4B"/>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
                <a:schemeClr val="accent2">
                  <a:lumMod val="75000"/>
                </a:schemeClr>
              </a:buClr>
              <a:buSzTx/>
              <a:buFont typeface="Arial"/>
              <a:buNone/>
              <a:tabLst/>
              <a:defRPr/>
            </a:pPr>
            <a:r>
              <a:rPr lang="en-US" dirty="0"/>
              <a:t>Add a little bit more about yourself here.</a:t>
            </a:r>
          </a:p>
          <a:p>
            <a:pPr lvl="0"/>
            <a:endParaRPr lang="en-US" dirty="0"/>
          </a:p>
        </p:txBody>
      </p:sp>
      <p:sp>
        <p:nvSpPr>
          <p:cNvPr id="3" name="Text Placeholder 2"/>
          <p:cNvSpPr>
            <a:spLocks noGrp="1"/>
          </p:cNvSpPr>
          <p:nvPr>
            <p:ph type="body" sz="quarter" idx="13" hasCustomPrompt="1"/>
          </p:nvPr>
        </p:nvSpPr>
        <p:spPr>
          <a:xfrm>
            <a:off x="5124450" y="1616075"/>
            <a:ext cx="3478213" cy="1550988"/>
          </a:xfrm>
        </p:spPr>
        <p:txBody>
          <a:bodyPr>
            <a:normAutofit/>
          </a:bodyPr>
          <a:lstStyle>
            <a:lvl1pPr marL="0" indent="0">
              <a:buNone/>
              <a:defRPr sz="2500" baseline="0">
                <a:solidFill>
                  <a:srgbClr val="1B3651"/>
                </a:solidFill>
                <a:latin typeface="Arial"/>
                <a:cs typeface="Arial"/>
              </a:defRPr>
            </a:lvl1pPr>
          </a:lstStyle>
          <a:p>
            <a:r>
              <a:rPr lang="en-US" dirty="0">
                <a:solidFill>
                  <a:srgbClr val="1B3651"/>
                </a:solidFill>
                <a:latin typeface="Arial"/>
                <a:cs typeface="Arial"/>
              </a:rPr>
              <a:t>Your Name             Your Company       Your Twitter Handle</a:t>
            </a:r>
          </a:p>
          <a:p>
            <a:pPr lvl="0"/>
            <a:endParaRPr lang="en-US" dirty="0"/>
          </a:p>
          <a:p>
            <a:pPr lvl="0"/>
            <a:endParaRPr lang="en-US" dirty="0"/>
          </a:p>
        </p:txBody>
      </p:sp>
      <p:cxnSp>
        <p:nvCxnSpPr>
          <p:cNvPr id="9" name="Straight Connector 8"/>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userDrawn="1"/>
        </p:nvCxnSpPr>
        <p:spPr>
          <a:xfrm>
            <a:off x="5158633" y="3284907"/>
            <a:ext cx="3378215" cy="0"/>
          </a:xfrm>
          <a:prstGeom prst="line">
            <a:avLst/>
          </a:prstGeom>
          <a:ln>
            <a:solidFill>
              <a:srgbClr val="76201E"/>
            </a:solidFill>
          </a:ln>
          <a:effectLst/>
        </p:spPr>
        <p:style>
          <a:lnRef idx="2">
            <a:schemeClr val="accent6"/>
          </a:lnRef>
          <a:fillRef idx="0">
            <a:schemeClr val="accent6"/>
          </a:fillRef>
          <a:effectRef idx="1">
            <a:schemeClr val="accent6"/>
          </a:effectRef>
          <a:fontRef idx="minor">
            <a:schemeClr val="tx1"/>
          </a:fontRef>
        </p:style>
      </p:cxnSp>
      <p:sp>
        <p:nvSpPr>
          <p:cNvPr id="11" name="Text Placeholder 20"/>
          <p:cNvSpPr>
            <a:spLocks noGrp="1"/>
          </p:cNvSpPr>
          <p:nvPr>
            <p:ph type="body" sz="quarter" idx="14" hasCustomPrompt="1"/>
          </p:nvPr>
        </p:nvSpPr>
        <p:spPr>
          <a:xfrm>
            <a:off x="5123691" y="856909"/>
            <a:ext cx="3478213" cy="514444"/>
          </a:xfrm>
        </p:spPr>
        <p:txBody>
          <a:bodyPr>
            <a:noAutofit/>
          </a:bodyPr>
          <a:lstStyle>
            <a:lvl1pPr marL="0" marR="0" indent="0" algn="l" defTabSz="457200" rtl="0" eaLnBrk="1" fontAlgn="auto" latinLnBrk="0" hangingPunct="1">
              <a:lnSpc>
                <a:spcPct val="80000"/>
              </a:lnSpc>
              <a:spcBef>
                <a:spcPct val="20000"/>
              </a:spcBef>
              <a:spcAft>
                <a:spcPts val="0"/>
              </a:spcAft>
              <a:buClrTx/>
              <a:buSzTx/>
              <a:buFont typeface="Arial"/>
              <a:buNone/>
              <a:tabLst/>
              <a:defRPr sz="4000" b="1" i="0" baseline="0">
                <a:solidFill>
                  <a:srgbClr val="1B3651"/>
                </a:solidFill>
                <a:latin typeface="Cambria"/>
                <a:cs typeface="Cambri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n-US" dirty="0"/>
              <a:t>Hello!</a:t>
            </a:r>
          </a:p>
        </p:txBody>
      </p:sp>
      <p:sp>
        <p:nvSpPr>
          <p:cNvPr id="4" name="Picture Placeholder 3"/>
          <p:cNvSpPr>
            <a:spLocks noGrp="1"/>
          </p:cNvSpPr>
          <p:nvPr>
            <p:ph type="pic" sz="quarter" idx="17" hasCustomPrompt="1"/>
          </p:nvPr>
        </p:nvSpPr>
        <p:spPr>
          <a:xfrm>
            <a:off x="0" y="-4582"/>
            <a:ext cx="4419600" cy="5143500"/>
          </a:xfrm>
          <a:solidFill>
            <a:schemeClr val="tx1"/>
          </a:solidFill>
        </p:spPr>
        <p:txBody>
          <a:bodyPr>
            <a:normAutofit/>
          </a:bodyPr>
          <a:lstStyle>
            <a:lvl1pPr marL="0" indent="0">
              <a:buNone/>
              <a:defRPr sz="2800">
                <a:latin typeface="Arial"/>
                <a:cs typeface="Arial"/>
              </a:defRPr>
            </a:lvl1pPr>
          </a:lstStyle>
          <a:p>
            <a:r>
              <a:rPr lang="en-US" dirty="0"/>
              <a:t>Click the photo icon below to add your own image.</a:t>
            </a:r>
          </a:p>
        </p:txBody>
      </p:sp>
    </p:spTree>
    <p:extLst>
      <p:ext uri="{BB962C8B-B14F-4D97-AF65-F5344CB8AC3E}">
        <p14:creationId xmlns:p14="http://schemas.microsoft.com/office/powerpoint/2010/main" val="343169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p:nvPr userDrawn="1"/>
        </p:nvCxnSpPr>
        <p:spPr>
          <a:xfrm flipV="1">
            <a:off x="1186031" y="1566034"/>
            <a:ext cx="11980" cy="3606438"/>
          </a:xfrm>
          <a:prstGeom prst="line">
            <a:avLst/>
          </a:prstGeom>
          <a:ln w="23495" cap="flat">
            <a:solidFill>
              <a:srgbClr val="2F8394"/>
            </a:solidFill>
            <a:prstDash val="sysDot"/>
          </a:ln>
        </p:spPr>
        <p:style>
          <a:lnRef idx="2">
            <a:schemeClr val="accent1"/>
          </a:lnRef>
          <a:fillRef idx="0">
            <a:schemeClr val="accent1"/>
          </a:fillRef>
          <a:effectRef idx="1">
            <a:schemeClr val="accent1"/>
          </a:effectRef>
          <a:fontRef idx="minor">
            <a:schemeClr val="tx1"/>
          </a:fontRef>
        </p:style>
      </p:cxnSp>
      <p:grpSp>
        <p:nvGrpSpPr>
          <p:cNvPr id="21" name="Group 20"/>
          <p:cNvGrpSpPr/>
          <p:nvPr userDrawn="1"/>
        </p:nvGrpSpPr>
        <p:grpSpPr>
          <a:xfrm>
            <a:off x="750485" y="1566034"/>
            <a:ext cx="671896" cy="675145"/>
            <a:chOff x="340088" y="1394937"/>
            <a:chExt cx="671896" cy="911261"/>
          </a:xfrm>
        </p:grpSpPr>
        <p:sp>
          <p:nvSpPr>
            <p:cNvPr id="22" name="Right Triangle 21"/>
            <p:cNvSpPr/>
            <p:nvPr/>
          </p:nvSpPr>
          <p:spPr>
            <a:xfrm rot="10800000">
              <a:off x="340088" y="1967531"/>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23" name="Rectangle 22"/>
            <p:cNvSpPr/>
            <p:nvPr/>
          </p:nvSpPr>
          <p:spPr>
            <a:xfrm>
              <a:off x="340089" y="1394937"/>
              <a:ext cx="671895"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sp>
        <p:nvSpPr>
          <p:cNvPr id="28" name="Text Placeholder 27"/>
          <p:cNvSpPr>
            <a:spLocks noGrp="1"/>
          </p:cNvSpPr>
          <p:nvPr>
            <p:ph type="body" sz="quarter" idx="10" hasCustomPrompt="1"/>
          </p:nvPr>
        </p:nvSpPr>
        <p:spPr>
          <a:xfrm>
            <a:off x="646113" y="420224"/>
            <a:ext cx="5778593" cy="565894"/>
          </a:xfrm>
        </p:spPr>
        <p:txBody>
          <a:bodyPr/>
          <a:lstStyle>
            <a:lvl1pPr marL="0" indent="0">
              <a:buNone/>
              <a:defRPr baseline="0">
                <a:latin typeface="Arial"/>
                <a:cs typeface="Arial"/>
              </a:defRPr>
            </a:lvl1pPr>
          </a:lstStyle>
          <a:p>
            <a:pPr lvl="0"/>
            <a:r>
              <a:rPr lang="en-US" dirty="0"/>
              <a:t>ADD AN AGENDA HERE…</a:t>
            </a:r>
          </a:p>
        </p:txBody>
      </p:sp>
      <p:sp>
        <p:nvSpPr>
          <p:cNvPr id="30" name="Text Placeholder 29"/>
          <p:cNvSpPr>
            <a:spLocks noGrp="1"/>
          </p:cNvSpPr>
          <p:nvPr>
            <p:ph type="body" sz="quarter" idx="11" hasCustomPrompt="1"/>
          </p:nvPr>
        </p:nvSpPr>
        <p:spPr>
          <a:xfrm>
            <a:off x="899899" y="1506270"/>
            <a:ext cx="6937375" cy="3386137"/>
          </a:xfrm>
        </p:spPr>
        <p:txBody>
          <a:bodyPr>
            <a:normAutofit/>
          </a:bodyPr>
          <a:lstStyle>
            <a:lvl1pPr marL="514350" indent="-514350">
              <a:buClr>
                <a:schemeClr val="bg1"/>
              </a:buClr>
              <a:buFont typeface="Wingdings" charset="2"/>
              <a:buAutoNum type="arabicPlain"/>
              <a:defRPr sz="2800" baseline="0">
                <a:latin typeface="Arial"/>
                <a:cs typeface="Arial"/>
              </a:defRPr>
            </a:lvl1pPr>
          </a:lstStyle>
          <a:p>
            <a:pPr lvl="0"/>
            <a:r>
              <a:rPr lang="en-US" dirty="0"/>
              <a:t>Add Section One</a:t>
            </a:r>
          </a:p>
        </p:txBody>
      </p:sp>
    </p:spTree>
    <p:extLst>
      <p:ext uri="{BB962C8B-B14F-4D97-AF65-F5344CB8AC3E}">
        <p14:creationId xmlns:p14="http://schemas.microsoft.com/office/powerpoint/2010/main" val="113009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rgbClr val="1B3651"/>
        </a:solidFill>
        <a:effectLst/>
      </p:bgPr>
    </p:bg>
    <p:spTree>
      <p:nvGrpSpPr>
        <p:cNvPr id="1" name=""/>
        <p:cNvGrpSpPr/>
        <p:nvPr/>
      </p:nvGrpSpPr>
      <p:grpSpPr>
        <a:xfrm>
          <a:off x="0" y="0"/>
          <a:ext cx="0" cy="0"/>
          <a:chOff x="0" y="0"/>
          <a:chExt cx="0" cy="0"/>
        </a:xfrm>
      </p:grpSpPr>
      <p:sp>
        <p:nvSpPr>
          <p:cNvPr id="3" name="Right Triangle 2"/>
          <p:cNvSpPr/>
          <p:nvPr userDrawn="1"/>
        </p:nvSpPr>
        <p:spPr>
          <a:xfrm rot="10800000">
            <a:off x="1475617" y="1681234"/>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sp>
        <p:nvSpPr>
          <p:cNvPr id="4" name="Rectangle 3"/>
          <p:cNvSpPr/>
          <p:nvPr userDrawn="1"/>
        </p:nvSpPr>
        <p:spPr>
          <a:xfrm>
            <a:off x="1923142" y="1427236"/>
            <a:ext cx="5200952" cy="1947331"/>
          </a:xfrm>
          <a:prstGeom prst="rect">
            <a:avLst/>
          </a:prstGeom>
          <a:solidFill>
            <a:schemeClr val="bg1">
              <a:alpha val="1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sp>
        <p:nvSpPr>
          <p:cNvPr id="6" name="Rectangle 5"/>
          <p:cNvSpPr/>
          <p:nvPr userDrawn="1"/>
        </p:nvSpPr>
        <p:spPr>
          <a:xfrm>
            <a:off x="1475618" y="1108640"/>
            <a:ext cx="2044096"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cxnSp>
        <p:nvCxnSpPr>
          <p:cNvPr id="8" name="Straight Connector 7"/>
          <p:cNvCxnSpPr/>
          <p:nvPr userDrawn="1"/>
        </p:nvCxnSpPr>
        <p:spPr>
          <a:xfrm>
            <a:off x="3664856" y="1269998"/>
            <a:ext cx="545495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24190" y="3543902"/>
            <a:ext cx="714828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5" hasCustomPrompt="1"/>
          </p:nvPr>
        </p:nvSpPr>
        <p:spPr>
          <a:xfrm>
            <a:off x="2198071" y="1759693"/>
            <a:ext cx="4713288" cy="1395412"/>
          </a:xfrm>
        </p:spPr>
        <p:txBody>
          <a:bodyPr>
            <a:normAutofit/>
          </a:bodyPr>
          <a:lstStyle>
            <a:lvl1pPr marL="0" indent="0" algn="ctr">
              <a:buNone/>
              <a:defRPr sz="3600" b="1" baseline="0">
                <a:solidFill>
                  <a:schemeClr val="bg1"/>
                </a:solidFill>
                <a:latin typeface="Cambria"/>
                <a:cs typeface="Cambria"/>
              </a:defRPr>
            </a:lvl1pPr>
          </a:lstStyle>
          <a:p>
            <a:pPr lvl="0"/>
            <a:r>
              <a:rPr lang="en-US" dirty="0"/>
              <a:t>SECTION HEADER GOES HERE</a:t>
            </a:r>
          </a:p>
        </p:txBody>
      </p:sp>
      <p:sp>
        <p:nvSpPr>
          <p:cNvPr id="15" name="Text Placeholder 14"/>
          <p:cNvSpPr>
            <a:spLocks noGrp="1"/>
          </p:cNvSpPr>
          <p:nvPr>
            <p:ph type="body" sz="quarter" idx="16" hasCustomPrompt="1"/>
          </p:nvPr>
        </p:nvSpPr>
        <p:spPr>
          <a:xfrm>
            <a:off x="1476375" y="1158901"/>
            <a:ext cx="2043339" cy="454745"/>
          </a:xfrm>
        </p:spPr>
        <p:txBody>
          <a:bodyPr>
            <a:normAutofit/>
          </a:bodyPr>
          <a:lstStyle>
            <a:lvl1pPr marL="0" indent="0" algn="ctr">
              <a:buNone/>
              <a:defRPr sz="2400" baseline="0">
                <a:solidFill>
                  <a:srgbClr val="FFFFFF"/>
                </a:solidFill>
                <a:latin typeface="Arial"/>
                <a:cs typeface="Arial"/>
              </a:defRPr>
            </a:lvl1pPr>
          </a:lstStyle>
          <a:p>
            <a:pPr lvl="0"/>
            <a:r>
              <a:rPr lang="en-US" dirty="0"/>
              <a:t>PART ONE</a:t>
            </a:r>
          </a:p>
        </p:txBody>
      </p:sp>
    </p:spTree>
    <p:extLst>
      <p:ext uri="{BB962C8B-B14F-4D97-AF65-F5344CB8AC3E}">
        <p14:creationId xmlns:p14="http://schemas.microsoft.com/office/powerpoint/2010/main" val="161904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p:bg>
      <p:bgPr>
        <a:solidFill>
          <a:srgbClr val="1B365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V="1">
            <a:off x="691057" y="603665"/>
            <a:ext cx="0" cy="338666"/>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678962" y="603665"/>
            <a:ext cx="326572" cy="0"/>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8415143" y="4222771"/>
            <a:ext cx="0" cy="338666"/>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8088571" y="4561438"/>
            <a:ext cx="326572" cy="0"/>
          </a:xfrm>
          <a:prstGeom prst="line">
            <a:avLst/>
          </a:prstGeom>
          <a:ln w="38100">
            <a:solidFill>
              <a:srgbClr val="2F8394"/>
            </a:solidFill>
          </a:ln>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0" hasCustomPrompt="1"/>
          </p:nvPr>
        </p:nvSpPr>
        <p:spPr>
          <a:xfrm>
            <a:off x="1004888" y="942975"/>
            <a:ext cx="7083425" cy="3279775"/>
          </a:xfrm>
        </p:spPr>
        <p:txBody>
          <a:bodyPr anchor="ctr"/>
          <a:lstStyle>
            <a:lvl1pPr marL="0" indent="0" algn="ctr">
              <a:buNone/>
              <a:defRPr baseline="0">
                <a:solidFill>
                  <a:srgbClr val="FFFFFF"/>
                </a:solidFill>
                <a:latin typeface="Cambria"/>
                <a:cs typeface="Cambria"/>
              </a:defRPr>
            </a:lvl1pPr>
          </a:lstStyle>
          <a:p>
            <a:pPr lvl="0"/>
            <a:r>
              <a:rPr lang="en-US" dirty="0"/>
              <a:t>Add Text, an Image, or Both</a:t>
            </a:r>
          </a:p>
        </p:txBody>
      </p:sp>
    </p:spTree>
    <p:extLst>
      <p:ext uri="{BB962C8B-B14F-4D97-AF65-F5344CB8AC3E}">
        <p14:creationId xmlns:p14="http://schemas.microsoft.com/office/powerpoint/2010/main" val="410703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s Background">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0" y="0"/>
            <a:ext cx="9144000" cy="5143500"/>
          </a:xfrm>
        </p:spPr>
        <p:txBody>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Arial"/>
              <a:buNone/>
              <a:tabLst/>
              <a:defRPr sz="2800">
                <a:solidFill>
                  <a:schemeClr val="tx1"/>
                </a:solidFill>
                <a:latin typeface="Arial"/>
                <a:cs typeface="Arial"/>
              </a:defRPr>
            </a:lvl1pPr>
          </a:lstStyle>
          <a:p>
            <a:r>
              <a:rPr lang="en-US" dirty="0"/>
              <a:t>Click the icon to add an image as your background. Make sure to use a high-quality photo. </a:t>
            </a:r>
          </a:p>
          <a:p>
            <a:endParaRPr lang="en-US" dirty="0"/>
          </a:p>
        </p:txBody>
      </p:sp>
      <p:sp>
        <p:nvSpPr>
          <p:cNvPr id="7" name="Text Placeholder 6"/>
          <p:cNvSpPr>
            <a:spLocks noGrp="1"/>
          </p:cNvSpPr>
          <p:nvPr>
            <p:ph type="body" sz="quarter" idx="15" hasCustomPrompt="1"/>
          </p:nvPr>
        </p:nvSpPr>
        <p:spPr>
          <a:xfrm>
            <a:off x="0" y="4155141"/>
            <a:ext cx="9143999" cy="1003300"/>
          </a:xfrm>
          <a:solidFill>
            <a:srgbClr val="1B3651">
              <a:alpha val="80000"/>
            </a:srgbClr>
          </a:solidFill>
        </p:spPr>
        <p:txBody>
          <a:bodyPr>
            <a:normAutofit/>
          </a:bodyPr>
          <a:lstStyle>
            <a:lvl1pPr marL="0" indent="0" algn="ctr">
              <a:lnSpc>
                <a:spcPct val="90000"/>
              </a:lnSpc>
              <a:buNone/>
              <a:defRPr sz="2800" baseline="0">
                <a:solidFill>
                  <a:schemeClr val="bg1"/>
                </a:solidFill>
              </a:defRPr>
            </a:lvl1pPr>
          </a:lstStyle>
          <a:p>
            <a:pPr lvl="0"/>
            <a:r>
              <a:rPr lang="en-US" dirty="0"/>
              <a:t>Use an Image as a Background to Keep Things Interesting                           </a:t>
            </a:r>
          </a:p>
        </p:txBody>
      </p:sp>
    </p:spTree>
    <p:extLst>
      <p:ext uri="{BB962C8B-B14F-4D97-AF65-F5344CB8AC3E}">
        <p14:creationId xmlns:p14="http://schemas.microsoft.com/office/powerpoint/2010/main" val="404145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Light">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1938083" y="1442177"/>
            <a:ext cx="5200952" cy="1947331"/>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Triangle 3"/>
          <p:cNvSpPr/>
          <p:nvPr userDrawn="1"/>
        </p:nvSpPr>
        <p:spPr>
          <a:xfrm rot="10800000">
            <a:off x="1475617" y="1681234"/>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latin typeface="Arial Narrow"/>
            </a:endParaRPr>
          </a:p>
        </p:txBody>
      </p:sp>
      <p:sp>
        <p:nvSpPr>
          <p:cNvPr id="6" name="Rectangle 5"/>
          <p:cNvSpPr/>
          <p:nvPr userDrawn="1"/>
        </p:nvSpPr>
        <p:spPr>
          <a:xfrm>
            <a:off x="1475618" y="1108640"/>
            <a:ext cx="2044096"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dirty="0">
              <a:solidFill>
                <a:srgbClr val="1B3651"/>
              </a:solidFill>
              <a:latin typeface="Arial Narrow"/>
            </a:endParaRPr>
          </a:p>
        </p:txBody>
      </p:sp>
      <p:cxnSp>
        <p:nvCxnSpPr>
          <p:cNvPr id="7" name="Straight Connector 6"/>
          <p:cNvCxnSpPr/>
          <p:nvPr userDrawn="1"/>
        </p:nvCxnSpPr>
        <p:spPr>
          <a:xfrm>
            <a:off x="3664856" y="1269998"/>
            <a:ext cx="545495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24190" y="3543902"/>
            <a:ext cx="7148284"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7" hasCustomPrompt="1"/>
          </p:nvPr>
        </p:nvSpPr>
        <p:spPr>
          <a:xfrm>
            <a:off x="2198688" y="1740927"/>
            <a:ext cx="4713287" cy="1473200"/>
          </a:xfrm>
        </p:spPr>
        <p:txBody>
          <a:bodyPr anchor="ctr">
            <a:normAutofit/>
          </a:bodyPr>
          <a:lstStyle>
            <a:lvl1pPr marL="0" indent="0" algn="ctr">
              <a:buNone/>
              <a:defRPr sz="3600" b="1" baseline="0">
                <a:solidFill>
                  <a:srgbClr val="1B3651"/>
                </a:solidFill>
                <a:latin typeface="Cambria"/>
                <a:cs typeface="Cambria"/>
              </a:defRPr>
            </a:lvl1pPr>
          </a:lstStyle>
          <a:p>
            <a:pPr lvl="0"/>
            <a:r>
              <a:rPr lang="en-US" dirty="0"/>
              <a:t>SECOND SECTION HEADER  GOES HERE</a:t>
            </a:r>
          </a:p>
        </p:txBody>
      </p:sp>
      <p:sp>
        <p:nvSpPr>
          <p:cNvPr id="15" name="Text Placeholder 14"/>
          <p:cNvSpPr>
            <a:spLocks noGrp="1"/>
          </p:cNvSpPr>
          <p:nvPr>
            <p:ph type="body" sz="quarter" idx="18" hasCustomPrompt="1"/>
          </p:nvPr>
        </p:nvSpPr>
        <p:spPr>
          <a:xfrm>
            <a:off x="1519744" y="1187945"/>
            <a:ext cx="1927599" cy="388935"/>
          </a:xfrm>
        </p:spPr>
        <p:txBody>
          <a:bodyPr>
            <a:normAutofit/>
          </a:bodyPr>
          <a:lstStyle>
            <a:lvl1pPr marL="0" indent="0" algn="ctr">
              <a:buNone/>
              <a:defRPr sz="2400" baseline="0">
                <a:solidFill>
                  <a:srgbClr val="1B3651"/>
                </a:solidFill>
                <a:latin typeface="Arial"/>
                <a:cs typeface="Arial"/>
              </a:defRPr>
            </a:lvl1pPr>
          </a:lstStyle>
          <a:p>
            <a:pPr lvl="0"/>
            <a:r>
              <a:rPr lang="en-US" dirty="0"/>
              <a:t>PART TWO</a:t>
            </a:r>
          </a:p>
        </p:txBody>
      </p:sp>
    </p:spTree>
    <p:extLst>
      <p:ext uri="{BB962C8B-B14F-4D97-AF65-F5344CB8AC3E}">
        <p14:creationId xmlns:p14="http://schemas.microsoft.com/office/powerpoint/2010/main" val="188153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tatement ">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358901" y="1237387"/>
            <a:ext cx="6664512" cy="2749550"/>
          </a:xfrm>
        </p:spPr>
        <p:txBody>
          <a:bodyPr>
            <a:normAutofit/>
          </a:bodyPr>
          <a:lstStyle>
            <a:lvl1pPr marL="0" indent="0">
              <a:buNone/>
              <a:defRPr sz="4400" b="0" baseline="0">
                <a:solidFill>
                  <a:srgbClr val="192F4B"/>
                </a:solidFill>
                <a:latin typeface="Cambria"/>
                <a:cs typeface="Cambria"/>
              </a:defRPr>
            </a:lvl1pPr>
          </a:lstStyle>
          <a:p>
            <a:pPr lvl="0"/>
            <a:r>
              <a:rPr lang="en-US" dirty="0"/>
              <a:t>Add a High-Level Impact Statement Here</a:t>
            </a:r>
          </a:p>
        </p:txBody>
      </p:sp>
      <p:sp>
        <p:nvSpPr>
          <p:cNvPr id="7" name="Right Triangle 6"/>
          <p:cNvSpPr/>
          <p:nvPr userDrawn="1"/>
        </p:nvSpPr>
        <p:spPr>
          <a:xfrm rot="10800000">
            <a:off x="903599" y="1207968"/>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8" name="Rectangle 7"/>
          <p:cNvSpPr/>
          <p:nvPr userDrawn="1"/>
        </p:nvSpPr>
        <p:spPr>
          <a:xfrm>
            <a:off x="903600" y="635374"/>
            <a:ext cx="2044096"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10" name="Text Placeholder 9"/>
          <p:cNvSpPr>
            <a:spLocks noGrp="1"/>
          </p:cNvSpPr>
          <p:nvPr>
            <p:ph type="body" sz="quarter" idx="11" hasCustomPrompt="1"/>
          </p:nvPr>
        </p:nvSpPr>
        <p:spPr>
          <a:xfrm>
            <a:off x="970523" y="681384"/>
            <a:ext cx="1917409" cy="533367"/>
          </a:xfrm>
        </p:spPr>
        <p:txBody>
          <a:bodyPr>
            <a:normAutofit/>
          </a:bodyPr>
          <a:lstStyle>
            <a:lvl1pPr marL="0" indent="0">
              <a:buNone/>
              <a:defRPr sz="2400" baseline="0">
                <a:solidFill>
                  <a:schemeClr val="bg1"/>
                </a:solidFill>
                <a:latin typeface="Arial"/>
                <a:cs typeface="Arial"/>
              </a:defRPr>
            </a:lvl1pPr>
          </a:lstStyle>
          <a:p>
            <a:pPr lvl="0"/>
            <a:r>
              <a:rPr lang="en-US" dirty="0"/>
              <a:t>SIDE NOTE</a:t>
            </a:r>
          </a:p>
        </p:txBody>
      </p:sp>
    </p:spTree>
    <p:extLst>
      <p:ext uri="{BB962C8B-B14F-4D97-AF65-F5344CB8AC3E}">
        <p14:creationId xmlns:p14="http://schemas.microsoft.com/office/powerpoint/2010/main" val="305825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ta Point">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Banner-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404" y="146929"/>
            <a:ext cx="2814452" cy="990600"/>
          </a:xfrm>
          <a:prstGeom prst="rect">
            <a:avLst/>
          </a:prstGeom>
        </p:spPr>
      </p:pic>
      <p:cxnSp>
        <p:nvCxnSpPr>
          <p:cNvPr id="6" name="Straight Connector 5"/>
          <p:cNvCxnSpPr/>
          <p:nvPr userDrawn="1"/>
        </p:nvCxnSpPr>
        <p:spPr>
          <a:xfrm flipV="1">
            <a:off x="2499843" y="846984"/>
            <a:ext cx="6664477" cy="32684"/>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2499843" y="397799"/>
            <a:ext cx="6664477"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pic>
        <p:nvPicPr>
          <p:cNvPr id="8" name="Picture 7" descr="chart-02.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61000" y="1790095"/>
            <a:ext cx="2787952" cy="2787952"/>
          </a:xfrm>
          <a:prstGeom prst="rect">
            <a:avLst/>
          </a:prstGeom>
        </p:spPr>
      </p:pic>
      <p:sp>
        <p:nvSpPr>
          <p:cNvPr id="11" name="Text Placeholder 10"/>
          <p:cNvSpPr>
            <a:spLocks noGrp="1"/>
          </p:cNvSpPr>
          <p:nvPr>
            <p:ph type="body" sz="quarter" idx="10" hasCustomPrompt="1"/>
          </p:nvPr>
        </p:nvSpPr>
        <p:spPr>
          <a:xfrm>
            <a:off x="134469" y="393047"/>
            <a:ext cx="2315883" cy="481640"/>
          </a:xfrm>
        </p:spPr>
        <p:txBody>
          <a:bodyPr>
            <a:normAutofit/>
          </a:bodyPr>
          <a:lstStyle>
            <a:lvl1pPr marL="0" indent="0">
              <a:buNone/>
              <a:defRPr sz="2400" baseline="0">
                <a:solidFill>
                  <a:schemeClr val="bg1"/>
                </a:solidFill>
                <a:latin typeface="Cambria"/>
                <a:cs typeface="Cambria"/>
              </a:defRPr>
            </a:lvl1pPr>
          </a:lstStyle>
          <a:p>
            <a:pPr lvl="0"/>
            <a:r>
              <a:rPr lang="en-US" dirty="0"/>
              <a:t>Add Data Point</a:t>
            </a:r>
          </a:p>
        </p:txBody>
      </p:sp>
      <p:sp>
        <p:nvSpPr>
          <p:cNvPr id="13" name="Text Placeholder 12"/>
          <p:cNvSpPr>
            <a:spLocks noGrp="1"/>
          </p:cNvSpPr>
          <p:nvPr>
            <p:ph type="body" sz="quarter" idx="11" hasCustomPrompt="1"/>
          </p:nvPr>
        </p:nvSpPr>
        <p:spPr>
          <a:xfrm>
            <a:off x="2694930" y="383522"/>
            <a:ext cx="2960687" cy="449262"/>
          </a:xfrm>
        </p:spPr>
        <p:txBody>
          <a:bodyPr>
            <a:noAutofit/>
          </a:bodyPr>
          <a:lstStyle>
            <a:lvl1pPr marL="0" indent="0">
              <a:buNone/>
              <a:defRPr sz="2400" baseline="0">
                <a:latin typeface="Cambria"/>
                <a:cs typeface="Cambria"/>
              </a:defRPr>
            </a:lvl1pPr>
          </a:lstStyle>
          <a:p>
            <a:pPr lvl="0"/>
            <a:r>
              <a:rPr lang="en-US" dirty="0"/>
              <a:t>Describe Data Point</a:t>
            </a:r>
          </a:p>
        </p:txBody>
      </p:sp>
    </p:spTree>
    <p:extLst>
      <p:ext uri="{BB962C8B-B14F-4D97-AF65-F5344CB8AC3E}">
        <p14:creationId xmlns:p14="http://schemas.microsoft.com/office/powerpoint/2010/main" val="217918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8012920"/>
      </p:ext>
    </p:extLst>
  </p:cSld>
  <p:clrMap bg1="lt1" tx1="dk1" bg2="lt2" tx2="dk2" accent1="accent1" accent2="accent2" accent3="accent3" accent4="accent4" accent5="accent5" accent6="accent6" hlink="hlink" folHlink="folHlink"/>
  <p:sldLayoutIdLst>
    <p:sldLayoutId id="2147483746" r:id="rId1"/>
    <p:sldLayoutId id="2147483763" r:id="rId2"/>
    <p:sldLayoutId id="2147483791" r:id="rId3"/>
    <p:sldLayoutId id="2147483792" r:id="rId4"/>
    <p:sldLayoutId id="2147483793" r:id="rId5"/>
    <p:sldLayoutId id="2147483790" r:id="rId6"/>
    <p:sldLayoutId id="2147483786" r:id="rId7"/>
    <p:sldLayoutId id="2147483758" r:id="rId8"/>
    <p:sldLayoutId id="2147483794" r:id="rId9"/>
    <p:sldLayoutId id="2147483764" r:id="rId10"/>
    <p:sldLayoutId id="2147483795" r:id="rId11"/>
  </p:sldLayoutIdLst>
  <p:txStyles>
    <p:titleStyle>
      <a:lvl1pPr algn="l" defTabSz="457200" rtl="0" eaLnBrk="1" latinLnBrk="0" hangingPunct="1">
        <a:spcBef>
          <a:spcPct val="0"/>
        </a:spcBef>
        <a:buNone/>
        <a:defRPr sz="3600" b="1" i="0" kern="0" baseline="0">
          <a:solidFill>
            <a:schemeClr val="tx1">
              <a:lumMod val="75000"/>
            </a:schemeClr>
          </a:solidFill>
          <a:latin typeface="Helvetica"/>
          <a:ea typeface="+mj-ea"/>
          <a:cs typeface="Helvetica"/>
        </a:defRPr>
      </a:lvl1pPr>
    </p:titleStyle>
    <p:bodyStyle>
      <a:lvl1pPr marL="342900" indent="-342900" algn="l" defTabSz="457200" rtl="0" eaLnBrk="1" latinLnBrk="0" hangingPunct="1">
        <a:spcBef>
          <a:spcPct val="20000"/>
        </a:spcBef>
        <a:buClr>
          <a:schemeClr val="accent2">
            <a:lumMod val="75000"/>
          </a:schemeClr>
        </a:buClr>
        <a:buFont typeface="Arial"/>
        <a:buChar char="•"/>
        <a:defRPr sz="3200" b="0" i="0" kern="1200">
          <a:solidFill>
            <a:schemeClr val="tx1">
              <a:lumMod val="50000"/>
            </a:schemeClr>
          </a:solidFill>
          <a:latin typeface="Helvetica Light"/>
          <a:ea typeface="+mn-ea"/>
          <a:cs typeface="Helvetica Light"/>
        </a:defRPr>
      </a:lvl1pPr>
      <a:lvl2pPr marL="742950" indent="-285750" algn="l" defTabSz="457200" rtl="0" eaLnBrk="1" latinLnBrk="0" hangingPunct="1">
        <a:spcBef>
          <a:spcPct val="20000"/>
        </a:spcBef>
        <a:buClr>
          <a:schemeClr val="accent2">
            <a:lumMod val="75000"/>
          </a:schemeClr>
        </a:buClr>
        <a:buFont typeface="Arial" panose="020B0604020202020204" pitchFamily="34" charset="0"/>
        <a:buChar char="•"/>
        <a:defRPr sz="2400" b="0" i="0" kern="1200">
          <a:solidFill>
            <a:schemeClr val="tx1">
              <a:lumMod val="50000"/>
            </a:schemeClr>
          </a:solidFill>
          <a:latin typeface="Helvetica Light"/>
          <a:ea typeface="+mn-ea"/>
          <a:cs typeface="Helvetica Light"/>
        </a:defRPr>
      </a:lvl2pPr>
      <a:lvl3pPr marL="1143000" indent="-228600" algn="l" defTabSz="457200" rtl="0" eaLnBrk="1" latinLnBrk="0" hangingPunct="1">
        <a:spcBef>
          <a:spcPct val="20000"/>
        </a:spcBef>
        <a:buClr>
          <a:schemeClr val="accent2">
            <a:lumMod val="75000"/>
          </a:schemeClr>
        </a:buClr>
        <a:buFont typeface="Arial"/>
        <a:buChar char="•"/>
        <a:defRPr sz="2400" b="0" i="0" kern="1200">
          <a:solidFill>
            <a:schemeClr val="tx1">
              <a:lumMod val="50000"/>
            </a:schemeClr>
          </a:solidFill>
          <a:latin typeface="Helvetica Light"/>
          <a:ea typeface="+mn-ea"/>
          <a:cs typeface="Helvetica Light"/>
        </a:defRPr>
      </a:lvl3pPr>
      <a:lvl4pPr marL="16002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4pPr>
      <a:lvl5pPr marL="20574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hubspot.com/make-my-person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3651">
            <a:alpha val="99000"/>
          </a:srgbClr>
        </a:solidFill>
        <a:effectLst/>
      </p:bgPr>
    </p:bg>
    <p:spTree>
      <p:nvGrpSpPr>
        <p:cNvPr id="1" name=""/>
        <p:cNvGrpSpPr/>
        <p:nvPr/>
      </p:nvGrpSpPr>
      <p:grpSpPr>
        <a:xfrm>
          <a:off x="0" y="0"/>
          <a:ext cx="0" cy="0"/>
          <a:chOff x="0" y="0"/>
          <a:chExt cx="0" cy="0"/>
        </a:xfrm>
      </p:grpSpPr>
      <p:cxnSp>
        <p:nvCxnSpPr>
          <p:cNvPr id="19" name="Straight Connector 18"/>
          <p:cNvCxnSpPr/>
          <p:nvPr/>
        </p:nvCxnSpPr>
        <p:spPr>
          <a:xfrm>
            <a:off x="4572000" y="0"/>
            <a:ext cx="1" cy="1123934"/>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4294967295"/>
          </p:nvPr>
        </p:nvSpPr>
        <p:spPr>
          <a:xfrm>
            <a:off x="821206" y="2494812"/>
            <a:ext cx="7505023" cy="945174"/>
          </a:xfrm>
        </p:spPr>
        <p:txBody>
          <a:bodyPr/>
          <a:lstStyle/>
          <a:p>
            <a:pPr marL="0" indent="0" algn="ctr">
              <a:buNone/>
            </a:pPr>
            <a:r>
              <a:rPr lang="en-US" sz="5400" spc="300" dirty="0">
                <a:solidFill>
                  <a:srgbClr val="FFFFFF"/>
                </a:solidFill>
                <a:latin typeface="Cambria"/>
                <a:cs typeface="Cambria"/>
              </a:rPr>
              <a:t>PRESENTATION</a:t>
            </a:r>
            <a:endParaRPr lang="en-US" sz="5400" b="1" spc="300" dirty="0">
              <a:solidFill>
                <a:srgbClr val="FFFFFF"/>
              </a:solidFill>
            </a:endParaRPr>
          </a:p>
        </p:txBody>
      </p:sp>
      <p:grpSp>
        <p:nvGrpSpPr>
          <p:cNvPr id="7" name="Group 6"/>
          <p:cNvGrpSpPr/>
          <p:nvPr/>
        </p:nvGrpSpPr>
        <p:grpSpPr>
          <a:xfrm>
            <a:off x="1893659" y="1520338"/>
            <a:ext cx="5350893" cy="959193"/>
            <a:chOff x="2257013" y="1682350"/>
            <a:chExt cx="4447108" cy="797182"/>
          </a:xfrm>
        </p:grpSpPr>
        <p:pic>
          <p:nvPicPr>
            <p:cNvPr id="10" name="Picture 9" descr="Banner-0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899123" y="1682350"/>
              <a:ext cx="804998" cy="797182"/>
            </a:xfrm>
            <a:prstGeom prst="rect">
              <a:avLst/>
            </a:prstGeom>
          </p:spPr>
        </p:pic>
        <p:pic>
          <p:nvPicPr>
            <p:cNvPr id="11" name="Picture 10" descr="Banner-03.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257013" y="1682350"/>
              <a:ext cx="804998" cy="797182"/>
            </a:xfrm>
            <a:prstGeom prst="rect">
              <a:avLst/>
            </a:prstGeom>
          </p:spPr>
        </p:pic>
        <p:sp>
          <p:nvSpPr>
            <p:cNvPr id="9" name="Rectangle 8"/>
            <p:cNvSpPr/>
            <p:nvPr/>
          </p:nvSpPr>
          <p:spPr>
            <a:xfrm>
              <a:off x="2660952" y="1741929"/>
              <a:ext cx="3640667" cy="487600"/>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sp>
        <p:nvSpPr>
          <p:cNvPr id="15" name="Text Placeholder 7"/>
          <p:cNvSpPr>
            <a:spLocks noGrp="1"/>
          </p:cNvSpPr>
          <p:nvPr>
            <p:ph type="body" sz="quarter" idx="4294967295"/>
          </p:nvPr>
        </p:nvSpPr>
        <p:spPr>
          <a:xfrm>
            <a:off x="1529474" y="1652751"/>
            <a:ext cx="6114935" cy="538218"/>
          </a:xfrm>
        </p:spPr>
        <p:txBody>
          <a:bodyPr>
            <a:normAutofit/>
          </a:bodyPr>
          <a:lstStyle/>
          <a:p>
            <a:pPr marL="0" indent="0" algn="ctr">
              <a:buNone/>
            </a:pPr>
            <a:r>
              <a:rPr lang="en-US" sz="2500" dirty="0">
                <a:solidFill>
                  <a:srgbClr val="FFFFFF"/>
                </a:solidFill>
                <a:latin typeface="Arial"/>
                <a:cs typeface="Arial"/>
              </a:rPr>
              <a:t>MARKET RESEARCH</a:t>
            </a:r>
          </a:p>
        </p:txBody>
      </p:sp>
      <p:pic>
        <p:nvPicPr>
          <p:cNvPr id="24" name="Picture 23" descr="Gears-05.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9570" y="265172"/>
            <a:ext cx="1120670" cy="1258834"/>
          </a:xfrm>
          <a:prstGeom prst="rect">
            <a:avLst/>
          </a:prstGeom>
        </p:spPr>
      </p:pic>
      <p:cxnSp>
        <p:nvCxnSpPr>
          <p:cNvPr id="33" name="Straight Connector 32"/>
          <p:cNvCxnSpPr/>
          <p:nvPr/>
        </p:nvCxnSpPr>
        <p:spPr>
          <a:xfrm flipH="1">
            <a:off x="1971524" y="2555287"/>
            <a:ext cx="5116287" cy="2419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971524" y="3389855"/>
            <a:ext cx="5116287" cy="0"/>
          </a:xfrm>
          <a:prstGeom prst="line">
            <a:avLst/>
          </a:prstGeom>
          <a:ln w="23495" cap="flat">
            <a:solidFill>
              <a:schemeClr val="bg1"/>
            </a:solidFill>
            <a:prstDash val="sysDot"/>
          </a:ln>
        </p:spPr>
        <p:style>
          <a:lnRef idx="2">
            <a:schemeClr val="accent1"/>
          </a:lnRef>
          <a:fillRef idx="0">
            <a:schemeClr val="accent1"/>
          </a:fillRef>
          <a:effectRef idx="1">
            <a:schemeClr val="accent1"/>
          </a:effectRef>
          <a:fontRef idx="minor">
            <a:schemeClr val="tx1"/>
          </a:fontRef>
        </p:style>
      </p:cxnSp>
      <p:pic>
        <p:nvPicPr>
          <p:cNvPr id="12" name="Picture 11" descr="Your Logo_Whit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8619" y="4512404"/>
            <a:ext cx="1995804" cy="347656"/>
          </a:xfrm>
          <a:prstGeom prst="rect">
            <a:avLst/>
          </a:prstGeom>
        </p:spPr>
      </p:pic>
    </p:spTree>
    <p:extLst>
      <p:ext uri="{BB962C8B-B14F-4D97-AF65-F5344CB8AC3E}">
        <p14:creationId xmlns:p14="http://schemas.microsoft.com/office/powerpoint/2010/main" val="353933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Participants &amp; Methodology</a:t>
            </a:r>
          </a:p>
        </p:txBody>
      </p:sp>
      <p:sp>
        <p:nvSpPr>
          <p:cNvPr id="3" name="Text Placeholder 2"/>
          <p:cNvSpPr>
            <a:spLocks noGrp="1"/>
          </p:cNvSpPr>
          <p:nvPr>
            <p:ph type="body" sz="quarter" idx="18"/>
          </p:nvPr>
        </p:nvSpPr>
        <p:spPr/>
        <p:txBody>
          <a:bodyPr>
            <a:normAutofit fontScale="92500" lnSpcReduction="20000"/>
          </a:bodyPr>
          <a:lstStyle/>
          <a:p>
            <a:r>
              <a:rPr lang="en-US" dirty="0"/>
              <a:t>PART TWO</a:t>
            </a:r>
          </a:p>
        </p:txBody>
      </p:sp>
    </p:spTree>
    <p:extLst>
      <p:ext uri="{BB962C8B-B14F-4D97-AF65-F5344CB8AC3E}">
        <p14:creationId xmlns:p14="http://schemas.microsoft.com/office/powerpoint/2010/main" val="412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K0A0619.JPG"/>
          <p:cNvPicPr>
            <a:picLocks noChangeAspect="1"/>
          </p:cNvPicPr>
          <p:nvPr/>
        </p:nvPicPr>
        <p:blipFill rotWithShape="1">
          <a:blip r:embed="rId2">
            <a:alphaModFix amt="94000"/>
            <a:extLst>
              <a:ext uri="{28A0092B-C50C-407E-A947-70E740481C1C}">
                <a14:useLocalDpi xmlns:a14="http://schemas.microsoft.com/office/drawing/2010/main" val="0"/>
              </a:ext>
            </a:extLst>
          </a:blip>
          <a:srcRect l="2952" t="6356" b="11739"/>
          <a:stretch/>
        </p:blipFill>
        <p:spPr>
          <a:xfrm>
            <a:off x="0" y="0"/>
            <a:ext cx="9144001" cy="5143500"/>
          </a:xfrm>
          <a:prstGeom prst="rect">
            <a:avLst/>
          </a:prstGeom>
        </p:spPr>
      </p:pic>
      <p:sp>
        <p:nvSpPr>
          <p:cNvPr id="8" name="Rectangle 7"/>
          <p:cNvSpPr/>
          <p:nvPr/>
        </p:nvSpPr>
        <p:spPr>
          <a:xfrm>
            <a:off x="1" y="0"/>
            <a:ext cx="9144000" cy="5143500"/>
          </a:xfrm>
          <a:prstGeom prst="rect">
            <a:avLst/>
          </a:prstGeom>
          <a:solidFill>
            <a:srgbClr val="1C3750">
              <a:alpha val="5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2" name="Text Placeholder 1"/>
          <p:cNvSpPr>
            <a:spLocks noGrp="1"/>
          </p:cNvSpPr>
          <p:nvPr>
            <p:ph type="body" sz="quarter" idx="4294967295"/>
          </p:nvPr>
        </p:nvSpPr>
        <p:spPr>
          <a:xfrm>
            <a:off x="1359674" y="1195873"/>
            <a:ext cx="7067150" cy="2762252"/>
          </a:xfrm>
        </p:spPr>
        <p:txBody>
          <a:bodyPr>
            <a:noAutofit/>
          </a:bodyPr>
          <a:lstStyle/>
          <a:p>
            <a:pPr marL="0" indent="0">
              <a:buNone/>
            </a:pPr>
            <a:r>
              <a:rPr lang="en-US" sz="5400" dirty="0">
                <a:solidFill>
                  <a:srgbClr val="FFFFFF"/>
                </a:solidFill>
                <a:latin typeface="Cambria"/>
                <a:cs typeface="Cambria"/>
              </a:rPr>
              <a:t>We set out to find out…(take it from here!)</a:t>
            </a:r>
          </a:p>
        </p:txBody>
      </p:sp>
      <p:sp>
        <p:nvSpPr>
          <p:cNvPr id="5" name="Right Triangle 4"/>
          <p:cNvSpPr/>
          <p:nvPr/>
        </p:nvSpPr>
        <p:spPr>
          <a:xfrm rot="10800000">
            <a:off x="903599" y="1207968"/>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6" name="Rectangle 5"/>
          <p:cNvSpPr/>
          <p:nvPr/>
        </p:nvSpPr>
        <p:spPr>
          <a:xfrm>
            <a:off x="903600" y="635374"/>
            <a:ext cx="2044096"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Narrow"/>
              </a:rPr>
              <a:t>Our Goal</a:t>
            </a:r>
          </a:p>
        </p:txBody>
      </p:sp>
      <p:sp>
        <p:nvSpPr>
          <p:cNvPr id="9" name="Text Placeholder 2"/>
          <p:cNvSpPr txBox="1">
            <a:spLocks/>
          </p:cNvSpPr>
          <p:nvPr/>
        </p:nvSpPr>
        <p:spPr>
          <a:xfrm>
            <a:off x="1030909" y="679136"/>
            <a:ext cx="2388190" cy="572594"/>
          </a:xfrm>
          <a:prstGeom prst="rect">
            <a:avLst/>
          </a:prstGeom>
        </p:spPr>
        <p:txBody>
          <a:bodyPr/>
          <a:lstStyle>
            <a:lvl1pPr marL="342900" indent="-342900" algn="l" defTabSz="457200" rtl="0" eaLnBrk="1" latinLnBrk="0" hangingPunct="1">
              <a:spcBef>
                <a:spcPct val="20000"/>
              </a:spcBef>
              <a:buClr>
                <a:schemeClr val="accent2">
                  <a:lumMod val="75000"/>
                </a:schemeClr>
              </a:buClr>
              <a:buFont typeface="Arial"/>
              <a:buChar char="•"/>
              <a:defRPr sz="3200" b="0" i="0" kern="1200">
                <a:solidFill>
                  <a:schemeClr val="tx1">
                    <a:lumMod val="50000"/>
                  </a:schemeClr>
                </a:solidFill>
                <a:latin typeface="Helvetica Light"/>
                <a:ea typeface="+mn-ea"/>
                <a:cs typeface="Helvetica Light"/>
              </a:defRPr>
            </a:lvl1pPr>
            <a:lvl2pPr marL="742950" indent="-285750" algn="l" defTabSz="457200" rtl="0" eaLnBrk="1" latinLnBrk="0" hangingPunct="1">
              <a:spcBef>
                <a:spcPct val="20000"/>
              </a:spcBef>
              <a:buClr>
                <a:schemeClr val="accent2">
                  <a:lumMod val="75000"/>
                </a:schemeClr>
              </a:buClr>
              <a:buFont typeface="Arial" panose="020B0604020202020204" pitchFamily="34" charset="0"/>
              <a:buChar char="•"/>
              <a:defRPr sz="2400" b="0" i="0" kern="1200">
                <a:solidFill>
                  <a:schemeClr val="tx1">
                    <a:lumMod val="50000"/>
                  </a:schemeClr>
                </a:solidFill>
                <a:latin typeface="Helvetica Light"/>
                <a:ea typeface="+mn-ea"/>
                <a:cs typeface="Helvetica Light"/>
              </a:defRPr>
            </a:lvl2pPr>
            <a:lvl3pPr marL="1143000" indent="-228600" algn="l" defTabSz="457200" rtl="0" eaLnBrk="1" latinLnBrk="0" hangingPunct="1">
              <a:spcBef>
                <a:spcPct val="20000"/>
              </a:spcBef>
              <a:buClr>
                <a:schemeClr val="accent2">
                  <a:lumMod val="75000"/>
                </a:schemeClr>
              </a:buClr>
              <a:buFont typeface="Arial"/>
              <a:buChar char="•"/>
              <a:defRPr sz="2400" b="0" i="0" kern="1200">
                <a:solidFill>
                  <a:schemeClr val="tx1">
                    <a:lumMod val="50000"/>
                  </a:schemeClr>
                </a:solidFill>
                <a:latin typeface="Helvetica Light"/>
                <a:ea typeface="+mn-ea"/>
                <a:cs typeface="Helvetica Light"/>
              </a:defRPr>
            </a:lvl3pPr>
            <a:lvl4pPr marL="16002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4pPr>
            <a:lvl5pPr marL="20574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400" dirty="0">
              <a:solidFill>
                <a:srgbClr val="FFFFFF"/>
              </a:solidFill>
              <a:latin typeface="Arial"/>
              <a:cs typeface="Arial"/>
            </a:endParaRPr>
          </a:p>
        </p:txBody>
      </p:sp>
    </p:spTree>
    <p:extLst>
      <p:ext uri="{BB962C8B-B14F-4D97-AF65-F5344CB8AC3E}">
        <p14:creationId xmlns:p14="http://schemas.microsoft.com/office/powerpoint/2010/main" val="43703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Secondary Research</a:t>
            </a:r>
          </a:p>
        </p:txBody>
      </p:sp>
      <p:sp>
        <p:nvSpPr>
          <p:cNvPr id="4" name="TextBox 3">
            <a:extLst>
              <a:ext uri="{FF2B5EF4-FFF2-40B4-BE49-F238E27FC236}">
                <a16:creationId xmlns:a16="http://schemas.microsoft.com/office/drawing/2014/main" id="{EABF2097-5D54-2447-899D-6891F914E082}"/>
              </a:ext>
            </a:extLst>
          </p:cNvPr>
          <p:cNvSpPr txBox="1"/>
          <p:nvPr/>
        </p:nvSpPr>
        <p:spPr>
          <a:xfrm>
            <a:off x="986588" y="1243263"/>
            <a:ext cx="7291137" cy="2031325"/>
          </a:xfrm>
          <a:prstGeom prst="rect">
            <a:avLst/>
          </a:prstGeom>
          <a:noFill/>
        </p:spPr>
        <p:txBody>
          <a:bodyPr wrap="square" rtlCol="0">
            <a:spAutoFit/>
          </a:bodyPr>
          <a:lstStyle/>
          <a:p>
            <a:pPr algn="ctr"/>
            <a:r>
              <a:rPr lang="en-US" dirty="0">
                <a:latin typeface="Helvetica" pitchFamily="2" charset="0"/>
              </a:rPr>
              <a:t>Did you use any existing information or do any online research?</a:t>
            </a:r>
          </a:p>
          <a:p>
            <a:pPr algn="ctr"/>
            <a:endParaRPr lang="en-US" dirty="0">
              <a:latin typeface="Helvetica" pitchFamily="2" charset="0"/>
            </a:endParaRPr>
          </a:p>
          <a:p>
            <a:pPr marL="285750" indent="-285750">
              <a:buFont typeface="Arial" panose="020B0604020202020204" pitchFamily="34" charset="0"/>
              <a:buChar char="•"/>
            </a:pPr>
            <a:r>
              <a:rPr lang="en-US" dirty="0">
                <a:latin typeface="Helvetica" pitchFamily="2" charset="0"/>
              </a:rPr>
              <a:t>Did you look at old company data?</a:t>
            </a:r>
          </a:p>
          <a:p>
            <a:pPr marL="285750" indent="-285750">
              <a:buFont typeface="Arial" panose="020B0604020202020204" pitchFamily="34" charset="0"/>
              <a:buChar char="•"/>
            </a:pPr>
            <a:r>
              <a:rPr lang="en-US" dirty="0">
                <a:latin typeface="Helvetica" pitchFamily="2" charset="0"/>
              </a:rPr>
              <a:t>Were there any key quotes or statistics that stood out?</a:t>
            </a:r>
          </a:p>
          <a:p>
            <a:pPr marL="285750" indent="-285750">
              <a:buFont typeface="Arial" panose="020B0604020202020204" pitchFamily="34" charset="0"/>
              <a:buChar char="•"/>
            </a:pPr>
            <a:r>
              <a:rPr lang="en-US" dirty="0">
                <a:latin typeface="Helvetica" pitchFamily="2" charset="0"/>
              </a:rPr>
              <a:t>How many sources did you use?</a:t>
            </a:r>
          </a:p>
          <a:p>
            <a:pPr marL="285750" indent="-285750">
              <a:buFont typeface="Arial" panose="020B0604020202020204" pitchFamily="34" charset="0"/>
              <a:buChar char="•"/>
            </a:pPr>
            <a:r>
              <a:rPr lang="en-US" dirty="0">
                <a:latin typeface="Helvetica" pitchFamily="2" charset="0"/>
              </a:rPr>
              <a:t>Did any findings inspire questions for your surveys?</a:t>
            </a:r>
          </a:p>
          <a:p>
            <a:pPr marL="285750" indent="-285750">
              <a:buFont typeface="Arial" panose="020B0604020202020204" pitchFamily="34" charset="0"/>
              <a:buChar char="•"/>
            </a:pPr>
            <a:r>
              <a:rPr lang="en-US" dirty="0">
                <a:latin typeface="Helvetica" pitchFamily="2" charset="0"/>
              </a:rPr>
              <a:t>What were the key findings?</a:t>
            </a:r>
          </a:p>
        </p:txBody>
      </p:sp>
    </p:spTree>
    <p:extLst>
      <p:ext uri="{BB962C8B-B14F-4D97-AF65-F5344CB8AC3E}">
        <p14:creationId xmlns:p14="http://schemas.microsoft.com/office/powerpoint/2010/main" val="283749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Survey Data</a:t>
            </a:r>
          </a:p>
        </p:txBody>
      </p:sp>
      <p:sp>
        <p:nvSpPr>
          <p:cNvPr id="4" name="TextBox 3">
            <a:extLst>
              <a:ext uri="{FF2B5EF4-FFF2-40B4-BE49-F238E27FC236}">
                <a16:creationId xmlns:a16="http://schemas.microsoft.com/office/drawing/2014/main" id="{EABF2097-5D54-2447-899D-6891F914E082}"/>
              </a:ext>
            </a:extLst>
          </p:cNvPr>
          <p:cNvSpPr txBox="1"/>
          <p:nvPr/>
        </p:nvSpPr>
        <p:spPr>
          <a:xfrm>
            <a:off x="926430" y="1002089"/>
            <a:ext cx="7291137" cy="2308324"/>
          </a:xfrm>
          <a:prstGeom prst="rect">
            <a:avLst/>
          </a:prstGeom>
          <a:noFill/>
        </p:spPr>
        <p:txBody>
          <a:bodyPr wrap="square" rtlCol="0">
            <a:spAutoFit/>
          </a:bodyPr>
          <a:lstStyle/>
          <a:p>
            <a:pPr algn="ctr"/>
            <a:r>
              <a:rPr lang="en-US" dirty="0">
                <a:latin typeface="Helvetica" pitchFamily="2" charset="0"/>
              </a:rPr>
              <a:t>Did you run a survey?</a:t>
            </a:r>
          </a:p>
          <a:p>
            <a:pPr algn="ctr"/>
            <a:endParaRPr lang="en-US" dirty="0">
              <a:latin typeface="Helvetica" pitchFamily="2" charset="0"/>
            </a:endParaRPr>
          </a:p>
          <a:p>
            <a:pPr marL="285750" indent="-285750">
              <a:buFont typeface="Arial" panose="020B0604020202020204" pitchFamily="34" charset="0"/>
              <a:buChar char="•"/>
            </a:pPr>
            <a:r>
              <a:rPr lang="en-US" dirty="0">
                <a:latin typeface="Helvetica" pitchFamily="2" charset="0"/>
              </a:rPr>
              <a:t>Who did you target and many participants were there?</a:t>
            </a:r>
          </a:p>
          <a:p>
            <a:pPr marL="285750" indent="-285750">
              <a:buFont typeface="Arial" panose="020B0604020202020204" pitchFamily="34" charset="0"/>
              <a:buChar char="•"/>
            </a:pPr>
            <a:r>
              <a:rPr lang="en-US" dirty="0">
                <a:latin typeface="Helvetica" pitchFamily="2" charset="0"/>
              </a:rPr>
              <a:t>How did you run the survey? Online, over the phone, etc.</a:t>
            </a:r>
          </a:p>
          <a:p>
            <a:pPr marL="285750" indent="-285750">
              <a:buFont typeface="Arial" panose="020B0604020202020204" pitchFamily="34" charset="0"/>
              <a:buChar char="•"/>
            </a:pPr>
            <a:r>
              <a:rPr lang="en-US" dirty="0">
                <a:latin typeface="Helvetica" pitchFamily="2" charset="0"/>
              </a:rPr>
              <a:t>What categories of questions did you ask?</a:t>
            </a:r>
          </a:p>
          <a:p>
            <a:pPr marL="285750" indent="-285750">
              <a:buFont typeface="Arial" panose="020B0604020202020204" pitchFamily="34" charset="0"/>
              <a:buChar char="•"/>
            </a:pPr>
            <a:r>
              <a:rPr lang="en-US" dirty="0">
                <a:latin typeface="Helvetica" pitchFamily="2" charset="0"/>
              </a:rPr>
              <a:t>What were you trying to determine?</a:t>
            </a:r>
          </a:p>
          <a:p>
            <a:pPr marL="285750" indent="-285750">
              <a:buFont typeface="Arial" panose="020B0604020202020204" pitchFamily="34" charset="0"/>
              <a:buChar char="•"/>
            </a:pPr>
            <a:r>
              <a:rPr lang="en-US" dirty="0">
                <a:latin typeface="Helvetica" pitchFamily="2" charset="0"/>
              </a:rPr>
              <a:t>What was the breakdown of participants’ ages, sexes, etc.? </a:t>
            </a:r>
          </a:p>
          <a:p>
            <a:endParaRPr lang="en-US" dirty="0">
              <a:latin typeface="Helvetica" pitchFamily="2" charset="0"/>
            </a:endParaRPr>
          </a:p>
        </p:txBody>
      </p:sp>
    </p:spTree>
    <p:extLst>
      <p:ext uri="{BB962C8B-B14F-4D97-AF65-F5344CB8AC3E}">
        <p14:creationId xmlns:p14="http://schemas.microsoft.com/office/powerpoint/2010/main" val="311314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Focus Group</a:t>
            </a:r>
          </a:p>
        </p:txBody>
      </p:sp>
      <p:sp>
        <p:nvSpPr>
          <p:cNvPr id="4" name="TextBox 3">
            <a:extLst>
              <a:ext uri="{FF2B5EF4-FFF2-40B4-BE49-F238E27FC236}">
                <a16:creationId xmlns:a16="http://schemas.microsoft.com/office/drawing/2014/main" id="{EABF2097-5D54-2447-899D-6891F914E082}"/>
              </a:ext>
            </a:extLst>
          </p:cNvPr>
          <p:cNvSpPr txBox="1"/>
          <p:nvPr/>
        </p:nvSpPr>
        <p:spPr>
          <a:xfrm>
            <a:off x="926430" y="1002089"/>
            <a:ext cx="7291137" cy="2031325"/>
          </a:xfrm>
          <a:prstGeom prst="rect">
            <a:avLst/>
          </a:prstGeom>
          <a:noFill/>
        </p:spPr>
        <p:txBody>
          <a:bodyPr wrap="square" rtlCol="0">
            <a:spAutoFit/>
          </a:bodyPr>
          <a:lstStyle/>
          <a:p>
            <a:pPr algn="ctr"/>
            <a:r>
              <a:rPr lang="en-US" dirty="0">
                <a:latin typeface="Helvetica" pitchFamily="2" charset="0"/>
              </a:rPr>
              <a:t>Did you run a focus group?</a:t>
            </a:r>
          </a:p>
          <a:p>
            <a:pPr algn="ctr"/>
            <a:endParaRPr lang="en-US" dirty="0">
              <a:latin typeface="Helvetica" pitchFamily="2" charset="0"/>
            </a:endParaRPr>
          </a:p>
          <a:p>
            <a:pPr marL="285750" indent="-285750">
              <a:buFont typeface="Arial" panose="020B0604020202020204" pitchFamily="34" charset="0"/>
              <a:buChar char="•"/>
            </a:pPr>
            <a:r>
              <a:rPr lang="en-US" dirty="0">
                <a:latin typeface="Helvetica" pitchFamily="2" charset="0"/>
              </a:rPr>
              <a:t>Who did you target and many participants were there?</a:t>
            </a:r>
          </a:p>
          <a:p>
            <a:pPr marL="285750" indent="-285750">
              <a:buFont typeface="Arial" panose="020B0604020202020204" pitchFamily="34" charset="0"/>
              <a:buChar char="•"/>
            </a:pPr>
            <a:r>
              <a:rPr lang="en-US" dirty="0">
                <a:latin typeface="Helvetica" pitchFamily="2" charset="0"/>
              </a:rPr>
              <a:t>How many rounds of focus groups did you do?</a:t>
            </a:r>
          </a:p>
          <a:p>
            <a:pPr marL="285750" indent="-285750">
              <a:buFont typeface="Arial" panose="020B0604020202020204" pitchFamily="34" charset="0"/>
              <a:buChar char="•"/>
            </a:pPr>
            <a:r>
              <a:rPr lang="en-US" dirty="0">
                <a:latin typeface="Helvetica" pitchFamily="2" charset="0"/>
              </a:rPr>
              <a:t>What categories of questions did you ask?</a:t>
            </a:r>
          </a:p>
          <a:p>
            <a:pPr marL="285750" indent="-285750">
              <a:buFont typeface="Arial" panose="020B0604020202020204" pitchFamily="34" charset="0"/>
              <a:buChar char="•"/>
            </a:pPr>
            <a:r>
              <a:rPr lang="en-US" dirty="0">
                <a:latin typeface="Helvetica" pitchFamily="2" charset="0"/>
              </a:rPr>
              <a:t>What were you trying to determine?</a:t>
            </a:r>
          </a:p>
          <a:p>
            <a:pPr marL="285750" indent="-285750">
              <a:buFont typeface="Arial" panose="020B0604020202020204" pitchFamily="34" charset="0"/>
              <a:buChar char="•"/>
            </a:pPr>
            <a:r>
              <a:rPr lang="en-US" dirty="0">
                <a:latin typeface="Helvetica" pitchFamily="2" charset="0"/>
              </a:rPr>
              <a:t>What was the breakdown of participants’ ages, sexes, etc.?</a:t>
            </a:r>
          </a:p>
        </p:txBody>
      </p:sp>
    </p:spTree>
    <p:extLst>
      <p:ext uri="{BB962C8B-B14F-4D97-AF65-F5344CB8AC3E}">
        <p14:creationId xmlns:p14="http://schemas.microsoft.com/office/powerpoint/2010/main" val="64537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Key Findings</a:t>
            </a:r>
          </a:p>
        </p:txBody>
      </p:sp>
      <p:sp>
        <p:nvSpPr>
          <p:cNvPr id="3" name="Text Placeholder 2"/>
          <p:cNvSpPr>
            <a:spLocks noGrp="1"/>
          </p:cNvSpPr>
          <p:nvPr>
            <p:ph type="body" sz="quarter" idx="16"/>
          </p:nvPr>
        </p:nvSpPr>
        <p:spPr/>
        <p:txBody>
          <a:bodyPr>
            <a:normAutofit fontScale="92500"/>
          </a:bodyPr>
          <a:lstStyle/>
          <a:p>
            <a:r>
              <a:rPr lang="en-US" dirty="0"/>
              <a:t>PART THREE</a:t>
            </a:r>
          </a:p>
        </p:txBody>
      </p:sp>
    </p:spTree>
    <p:extLst>
      <p:ext uri="{BB962C8B-B14F-4D97-AF65-F5344CB8AC3E}">
        <p14:creationId xmlns:p14="http://schemas.microsoft.com/office/powerpoint/2010/main" val="173420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B6953946-55B7-344B-88DC-D5AAF80DE23F}"/>
              </a:ext>
            </a:extLst>
          </p:cNvPr>
          <p:cNvSpPr txBox="1">
            <a:spLocks/>
          </p:cNvSpPr>
          <p:nvPr/>
        </p:nvSpPr>
        <p:spPr>
          <a:xfrm>
            <a:off x="134470" y="393047"/>
            <a:ext cx="2091766" cy="481640"/>
          </a:xfrm>
          <a:prstGeom prst="rect">
            <a:avLst/>
          </a:prstGeom>
        </p:spPr>
        <p:txBody>
          <a:bodyPr/>
          <a:lstStyle>
            <a:lvl1pPr marL="342900" indent="-342900" algn="l" defTabSz="457200" rtl="0" eaLnBrk="1" latinLnBrk="0" hangingPunct="1">
              <a:spcBef>
                <a:spcPct val="20000"/>
              </a:spcBef>
              <a:buClr>
                <a:schemeClr val="accent2">
                  <a:lumMod val="75000"/>
                </a:schemeClr>
              </a:buClr>
              <a:buFont typeface="Arial"/>
              <a:buChar char="•"/>
              <a:defRPr sz="3200" b="0" i="0" kern="1200">
                <a:solidFill>
                  <a:schemeClr val="tx1">
                    <a:lumMod val="50000"/>
                  </a:schemeClr>
                </a:solidFill>
                <a:latin typeface="Helvetica Light"/>
                <a:ea typeface="+mn-ea"/>
                <a:cs typeface="Helvetica Light"/>
              </a:defRPr>
            </a:lvl1pPr>
            <a:lvl2pPr marL="742950" indent="-285750" algn="l" defTabSz="457200" rtl="0" eaLnBrk="1" latinLnBrk="0" hangingPunct="1">
              <a:spcBef>
                <a:spcPct val="20000"/>
              </a:spcBef>
              <a:buClr>
                <a:schemeClr val="accent2">
                  <a:lumMod val="75000"/>
                </a:schemeClr>
              </a:buClr>
              <a:buFont typeface="Arial" panose="020B0604020202020204" pitchFamily="34" charset="0"/>
              <a:buChar char="•"/>
              <a:defRPr sz="2400" b="0" i="0" kern="1200">
                <a:solidFill>
                  <a:schemeClr val="tx1">
                    <a:lumMod val="50000"/>
                  </a:schemeClr>
                </a:solidFill>
                <a:latin typeface="Helvetica Light"/>
                <a:ea typeface="+mn-ea"/>
                <a:cs typeface="Helvetica Light"/>
              </a:defRPr>
            </a:lvl2pPr>
            <a:lvl3pPr marL="1143000" indent="-228600" algn="l" defTabSz="457200" rtl="0" eaLnBrk="1" latinLnBrk="0" hangingPunct="1">
              <a:spcBef>
                <a:spcPct val="20000"/>
              </a:spcBef>
              <a:buClr>
                <a:schemeClr val="accent2">
                  <a:lumMod val="75000"/>
                </a:schemeClr>
              </a:buClr>
              <a:buFont typeface="Arial"/>
              <a:buChar char="•"/>
              <a:defRPr sz="2400" b="0" i="0" kern="1200">
                <a:solidFill>
                  <a:schemeClr val="tx1">
                    <a:lumMod val="50000"/>
                  </a:schemeClr>
                </a:solidFill>
                <a:latin typeface="Helvetica Light"/>
                <a:ea typeface="+mn-ea"/>
                <a:cs typeface="Helvetica Light"/>
              </a:defRPr>
            </a:lvl3pPr>
            <a:lvl4pPr marL="16002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4pPr>
            <a:lvl5pPr marL="2057400" indent="-228600" algn="l" defTabSz="457200" rtl="0" eaLnBrk="1" latinLnBrk="0" hangingPunct="1">
              <a:spcBef>
                <a:spcPct val="20000"/>
              </a:spcBef>
              <a:buClr>
                <a:schemeClr val="accent2">
                  <a:lumMod val="75000"/>
                </a:schemeClr>
              </a:buClr>
              <a:buFont typeface="Arial" panose="020B0604020202020204" pitchFamily="34" charset="0"/>
              <a:buChar char="•"/>
              <a:defRPr sz="2000" b="0" i="0" kern="1200">
                <a:solidFill>
                  <a:schemeClr val="tx1">
                    <a:lumMod val="50000"/>
                  </a:schemeClr>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Cambria"/>
              </a:rPr>
              <a:t>Data</a:t>
            </a:r>
            <a:r>
              <a:rPr lang="en-US" dirty="0"/>
              <a:t> </a:t>
            </a:r>
            <a:r>
              <a:rPr lang="en-US" sz="2400" dirty="0">
                <a:solidFill>
                  <a:schemeClr val="bg1"/>
                </a:solidFill>
                <a:latin typeface="Cambria"/>
              </a:rPr>
              <a:t>Point</a:t>
            </a:r>
          </a:p>
        </p:txBody>
      </p:sp>
      <p:sp>
        <p:nvSpPr>
          <p:cNvPr id="7" name="TextBox 6">
            <a:extLst>
              <a:ext uri="{FF2B5EF4-FFF2-40B4-BE49-F238E27FC236}">
                <a16:creationId xmlns:a16="http://schemas.microsoft.com/office/drawing/2014/main" id="{38383081-176E-794F-9BC3-8078BD53CBB4}"/>
              </a:ext>
            </a:extLst>
          </p:cNvPr>
          <p:cNvSpPr txBox="1"/>
          <p:nvPr/>
        </p:nvSpPr>
        <p:spPr>
          <a:xfrm>
            <a:off x="2551176" y="393047"/>
            <a:ext cx="6501384" cy="461665"/>
          </a:xfrm>
          <a:prstGeom prst="rect">
            <a:avLst/>
          </a:prstGeom>
          <a:noFill/>
        </p:spPr>
        <p:txBody>
          <a:bodyPr wrap="square" rtlCol="0">
            <a:spAutoFit/>
          </a:bodyPr>
          <a:lstStyle/>
          <a:p>
            <a:pPr>
              <a:spcBef>
                <a:spcPct val="20000"/>
              </a:spcBef>
              <a:buClr>
                <a:schemeClr val="accent2">
                  <a:lumMod val="75000"/>
                </a:schemeClr>
              </a:buClr>
            </a:pPr>
            <a:r>
              <a:rPr lang="en-US" sz="2400" dirty="0">
                <a:solidFill>
                  <a:schemeClr val="tx1">
                    <a:lumMod val="50000"/>
                  </a:schemeClr>
                </a:solidFill>
                <a:latin typeface="Cambria"/>
              </a:rPr>
              <a:t>What Was the </a:t>
            </a:r>
            <a:r>
              <a:rPr lang="en-US" sz="2400" i="1" dirty="0">
                <a:solidFill>
                  <a:schemeClr val="tx1">
                    <a:lumMod val="50000"/>
                  </a:schemeClr>
                </a:solidFill>
                <a:latin typeface="Cambria"/>
              </a:rPr>
              <a:t>Most Important </a:t>
            </a:r>
            <a:r>
              <a:rPr lang="en-US" sz="2400" dirty="0">
                <a:solidFill>
                  <a:schemeClr val="tx1">
                    <a:lumMod val="50000"/>
                  </a:schemeClr>
                </a:solidFill>
                <a:latin typeface="Cambria"/>
              </a:rPr>
              <a:t>Data Point?</a:t>
            </a:r>
          </a:p>
        </p:txBody>
      </p:sp>
      <p:sp>
        <p:nvSpPr>
          <p:cNvPr id="8" name="TextBox 7">
            <a:extLst>
              <a:ext uri="{FF2B5EF4-FFF2-40B4-BE49-F238E27FC236}">
                <a16:creationId xmlns:a16="http://schemas.microsoft.com/office/drawing/2014/main" id="{00A52B5B-EA7F-DE4A-888F-8541748B630B}"/>
              </a:ext>
            </a:extLst>
          </p:cNvPr>
          <p:cNvSpPr txBox="1"/>
          <p:nvPr/>
        </p:nvSpPr>
        <p:spPr>
          <a:xfrm>
            <a:off x="556679" y="1509765"/>
            <a:ext cx="3193555" cy="2646878"/>
          </a:xfrm>
          <a:prstGeom prst="rect">
            <a:avLst/>
          </a:prstGeom>
          <a:noFill/>
        </p:spPr>
        <p:txBody>
          <a:bodyPr wrap="square" rtlCol="0">
            <a:spAutoFit/>
          </a:bodyPr>
          <a:lstStyle/>
          <a:p>
            <a:pPr algn="ctr"/>
            <a:r>
              <a:rPr lang="en-US" sz="16600" b="1" dirty="0">
                <a:latin typeface="Arial"/>
                <a:cs typeface="Arial"/>
              </a:rPr>
              <a:t>4x</a:t>
            </a:r>
          </a:p>
        </p:txBody>
      </p:sp>
      <p:pic>
        <p:nvPicPr>
          <p:cNvPr id="10" name="Picture 9">
            <a:extLst>
              <a:ext uri="{FF2B5EF4-FFF2-40B4-BE49-F238E27FC236}">
                <a16:creationId xmlns:a16="http://schemas.microsoft.com/office/drawing/2014/main" id="{AA19A64B-11A7-A74C-B702-A6B27E25A906}"/>
              </a:ext>
            </a:extLst>
          </p:cNvPr>
          <p:cNvPicPr>
            <a:picLocks noChangeAspect="1"/>
          </p:cNvPicPr>
          <p:nvPr/>
        </p:nvPicPr>
        <p:blipFill>
          <a:blip r:embed="rId3"/>
          <a:stretch>
            <a:fillRect/>
          </a:stretch>
        </p:blipFill>
        <p:spPr>
          <a:xfrm>
            <a:off x="5239959" y="1509765"/>
            <a:ext cx="3193554" cy="2713956"/>
          </a:xfrm>
          <a:prstGeom prst="rect">
            <a:avLst/>
          </a:prstGeom>
        </p:spPr>
      </p:pic>
    </p:spTree>
    <p:extLst>
      <p:ext uri="{BB962C8B-B14F-4D97-AF65-F5344CB8AC3E}">
        <p14:creationId xmlns:p14="http://schemas.microsoft.com/office/powerpoint/2010/main" val="266521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Key Findings</a:t>
            </a:r>
          </a:p>
        </p:txBody>
      </p:sp>
      <p:sp>
        <p:nvSpPr>
          <p:cNvPr id="4" name="TextBox 3">
            <a:extLst>
              <a:ext uri="{FF2B5EF4-FFF2-40B4-BE49-F238E27FC236}">
                <a16:creationId xmlns:a16="http://schemas.microsoft.com/office/drawing/2014/main" id="{EABF2097-5D54-2447-899D-6891F914E082}"/>
              </a:ext>
            </a:extLst>
          </p:cNvPr>
          <p:cNvSpPr txBox="1"/>
          <p:nvPr/>
        </p:nvSpPr>
        <p:spPr>
          <a:xfrm>
            <a:off x="986588" y="1243263"/>
            <a:ext cx="7291137" cy="1754326"/>
          </a:xfrm>
          <a:prstGeom prst="rect">
            <a:avLst/>
          </a:prstGeom>
          <a:noFill/>
        </p:spPr>
        <p:txBody>
          <a:bodyPr wrap="square" rtlCol="0">
            <a:spAutoFit/>
          </a:bodyPr>
          <a:lstStyle/>
          <a:p>
            <a:pPr algn="ctr"/>
            <a:r>
              <a:rPr lang="en-US" dirty="0">
                <a:latin typeface="Helvetica" pitchFamily="2" charset="0"/>
              </a:rPr>
              <a:t>What were the biggest insights from your research?</a:t>
            </a:r>
          </a:p>
          <a:p>
            <a:pPr algn="ctr"/>
            <a:endParaRPr lang="en-US" dirty="0">
              <a:latin typeface="Helvetica" pitchFamily="2" charset="0"/>
            </a:endParaRPr>
          </a:p>
          <a:p>
            <a:pPr marL="285750" indent="-285750">
              <a:buFont typeface="Arial" panose="020B0604020202020204" pitchFamily="34" charset="0"/>
              <a:buChar char="•"/>
            </a:pPr>
            <a:r>
              <a:rPr lang="en-US" dirty="0">
                <a:latin typeface="Helvetica" pitchFamily="2" charset="0"/>
              </a:rPr>
              <a:t>What were the thoughts and responses of your participants?</a:t>
            </a:r>
          </a:p>
          <a:p>
            <a:pPr marL="285750" indent="-285750">
              <a:buFont typeface="Arial" panose="020B0604020202020204" pitchFamily="34" charset="0"/>
              <a:buChar char="•"/>
            </a:pPr>
            <a:r>
              <a:rPr lang="en-US" dirty="0">
                <a:latin typeface="Helvetica" pitchFamily="2" charset="0"/>
              </a:rPr>
              <a:t>Make sure you include both qualitative and quantitative data. </a:t>
            </a:r>
          </a:p>
          <a:p>
            <a:pPr marL="285750" indent="-285750">
              <a:buFont typeface="Arial" panose="020B0604020202020204" pitchFamily="34" charset="0"/>
              <a:buChar char="•"/>
            </a:pPr>
            <a:r>
              <a:rPr lang="en-US" dirty="0">
                <a:latin typeface="Helvetica" pitchFamily="2" charset="0"/>
              </a:rPr>
              <a:t>Add graphs and charts to help illustrate your findings. </a:t>
            </a:r>
          </a:p>
          <a:p>
            <a:pPr marL="285750" indent="-285750">
              <a:buFont typeface="Arial" panose="020B0604020202020204" pitchFamily="34" charset="0"/>
              <a:buChar char="•"/>
            </a:pPr>
            <a:r>
              <a:rPr lang="en-US" dirty="0">
                <a:latin typeface="Helvetica" pitchFamily="2" charset="0"/>
              </a:rPr>
              <a:t>Replicate this slide as many times as needed. </a:t>
            </a:r>
          </a:p>
        </p:txBody>
      </p:sp>
    </p:spTree>
    <p:extLst>
      <p:ext uri="{BB962C8B-B14F-4D97-AF65-F5344CB8AC3E}">
        <p14:creationId xmlns:p14="http://schemas.microsoft.com/office/powerpoint/2010/main" val="1271632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Next Steps and Recommendations</a:t>
            </a:r>
          </a:p>
        </p:txBody>
      </p:sp>
      <p:sp>
        <p:nvSpPr>
          <p:cNvPr id="3" name="Text Placeholder 2"/>
          <p:cNvSpPr>
            <a:spLocks noGrp="1"/>
          </p:cNvSpPr>
          <p:nvPr>
            <p:ph type="body" sz="quarter" idx="18"/>
          </p:nvPr>
        </p:nvSpPr>
        <p:spPr/>
        <p:txBody>
          <a:bodyPr>
            <a:normAutofit fontScale="92500" lnSpcReduction="20000"/>
          </a:bodyPr>
          <a:lstStyle/>
          <a:p>
            <a:r>
              <a:rPr lang="en-US" dirty="0"/>
              <a:t>PART FOUR</a:t>
            </a:r>
          </a:p>
        </p:txBody>
      </p:sp>
    </p:spTree>
    <p:extLst>
      <p:ext uri="{BB962C8B-B14F-4D97-AF65-F5344CB8AC3E}">
        <p14:creationId xmlns:p14="http://schemas.microsoft.com/office/powerpoint/2010/main" val="175984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Next Steps</a:t>
            </a:r>
          </a:p>
        </p:txBody>
      </p:sp>
      <p:sp>
        <p:nvSpPr>
          <p:cNvPr id="4" name="TextBox 3">
            <a:extLst>
              <a:ext uri="{FF2B5EF4-FFF2-40B4-BE49-F238E27FC236}">
                <a16:creationId xmlns:a16="http://schemas.microsoft.com/office/drawing/2014/main" id="{EABF2097-5D54-2447-899D-6891F914E082}"/>
              </a:ext>
            </a:extLst>
          </p:cNvPr>
          <p:cNvSpPr txBox="1"/>
          <p:nvPr/>
        </p:nvSpPr>
        <p:spPr>
          <a:xfrm>
            <a:off x="986588" y="1243263"/>
            <a:ext cx="7291137" cy="2031325"/>
          </a:xfrm>
          <a:prstGeom prst="rect">
            <a:avLst/>
          </a:prstGeom>
          <a:noFill/>
        </p:spPr>
        <p:txBody>
          <a:bodyPr wrap="square" rtlCol="0">
            <a:spAutoFit/>
          </a:bodyPr>
          <a:lstStyle/>
          <a:p>
            <a:pPr algn="ctr"/>
            <a:r>
              <a:rPr lang="en-US" dirty="0">
                <a:latin typeface="Helvetica" pitchFamily="2" charset="0"/>
              </a:rPr>
              <a:t>So, what now?</a:t>
            </a:r>
          </a:p>
          <a:p>
            <a:pPr algn="ctr"/>
            <a:endParaRPr lang="en-US" dirty="0">
              <a:latin typeface="Helvetica" pitchFamily="2" charset="0"/>
            </a:endParaRPr>
          </a:p>
          <a:p>
            <a:pPr marL="285750" indent="-285750">
              <a:buFont typeface="Arial" panose="020B0604020202020204" pitchFamily="34" charset="0"/>
              <a:buChar char="•"/>
            </a:pPr>
            <a:r>
              <a:rPr lang="en-US" dirty="0">
                <a:latin typeface="Helvetica" pitchFamily="2" charset="0"/>
              </a:rPr>
              <a:t>What next step or steps are you suggesting the company or your team take?</a:t>
            </a:r>
          </a:p>
          <a:p>
            <a:pPr marL="285750" indent="-285750">
              <a:buFont typeface="Arial" panose="020B0604020202020204" pitchFamily="34" charset="0"/>
              <a:buChar char="•"/>
            </a:pPr>
            <a:r>
              <a:rPr lang="en-US" dirty="0">
                <a:latin typeface="Helvetica" pitchFamily="2" charset="0"/>
              </a:rPr>
              <a:t>What business impact will this action have?</a:t>
            </a:r>
          </a:p>
          <a:p>
            <a:pPr marL="285750" indent="-285750">
              <a:buFont typeface="Arial" panose="020B0604020202020204" pitchFamily="34" charset="0"/>
              <a:buChar char="•"/>
            </a:pPr>
            <a:r>
              <a:rPr lang="en-US" dirty="0">
                <a:latin typeface="Helvetica" pitchFamily="2" charset="0"/>
              </a:rPr>
              <a:t>Who will be needed to do this work, and who will be affected?</a:t>
            </a:r>
          </a:p>
          <a:p>
            <a:pPr marL="285750" indent="-285750">
              <a:buFont typeface="Arial" panose="020B0604020202020204" pitchFamily="34" charset="0"/>
              <a:buChar char="•"/>
            </a:pPr>
            <a:r>
              <a:rPr lang="en-US" dirty="0">
                <a:latin typeface="Helvetica" pitchFamily="2" charset="0"/>
              </a:rPr>
              <a:t>What is the timeline?</a:t>
            </a:r>
          </a:p>
        </p:txBody>
      </p:sp>
    </p:spTree>
    <p:extLst>
      <p:ext uri="{BB962C8B-B14F-4D97-AF65-F5344CB8AC3E}">
        <p14:creationId xmlns:p14="http://schemas.microsoft.com/office/powerpoint/2010/main" val="231863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99" y="207620"/>
            <a:ext cx="7336750" cy="553998"/>
          </a:xfrm>
          <a:prstGeom prst="rect">
            <a:avLst/>
          </a:prstGeom>
          <a:noFill/>
        </p:spPr>
        <p:txBody>
          <a:bodyPr wrap="square" rtlCol="0">
            <a:spAutoFit/>
          </a:bodyPr>
          <a:lstStyle/>
          <a:p>
            <a:pPr>
              <a:lnSpc>
                <a:spcPct val="130000"/>
              </a:lnSpc>
            </a:pPr>
            <a:r>
              <a:rPr lang="en-US" sz="2400" dirty="0">
                <a:solidFill>
                  <a:schemeClr val="tx1">
                    <a:lumMod val="75000"/>
                  </a:schemeClr>
                </a:solidFill>
                <a:latin typeface="Cambria"/>
                <a:cs typeface="Cambria"/>
              </a:rPr>
              <a:t>A few tips to keep in mind when using this template: </a:t>
            </a:r>
          </a:p>
        </p:txBody>
      </p:sp>
      <p:sp>
        <p:nvSpPr>
          <p:cNvPr id="4" name="Text Placeholder 1"/>
          <p:cNvSpPr txBox="1">
            <a:spLocks/>
          </p:cNvSpPr>
          <p:nvPr/>
        </p:nvSpPr>
        <p:spPr>
          <a:xfrm>
            <a:off x="930134" y="877009"/>
            <a:ext cx="7556454" cy="4060757"/>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ambria"/>
                <a:cs typeface="Cambria"/>
              </a:rPr>
              <a:t>Use this as is a guide, not a manual. </a:t>
            </a:r>
            <a:r>
              <a:rPr lang="en-US" sz="1400" dirty="0">
                <a:latin typeface="Cambria"/>
                <a:cs typeface="Cambria"/>
              </a:rPr>
              <a:t>Play around with fonts, colors, and layouts to create a PowerPoint that tells your story best.</a:t>
            </a:r>
          </a:p>
          <a:p>
            <a:pPr marL="0" indent="0">
              <a:lnSpc>
                <a:spcPct val="50000"/>
              </a:lnSpc>
              <a:buNone/>
            </a:pPr>
            <a:endParaRPr lang="en-US" sz="1400" dirty="0">
              <a:latin typeface="Cambria"/>
              <a:cs typeface="Cambria"/>
            </a:endParaRPr>
          </a:p>
          <a:p>
            <a:pPr marL="0" indent="0">
              <a:buNone/>
            </a:pPr>
            <a:r>
              <a:rPr lang="en-US" sz="1600" b="1" dirty="0">
                <a:latin typeface="Cambria"/>
                <a:cs typeface="Cambria"/>
              </a:rPr>
              <a:t>We designed these templates with both Mac and PC users in mind. </a:t>
            </a:r>
            <a:r>
              <a:rPr lang="en-US" sz="1400" dirty="0">
                <a:latin typeface="Cambria"/>
                <a:cs typeface="Cambria"/>
              </a:rPr>
              <a:t>Not all versions of PowerPoint are created equal. If a display looks distorted, simply adjust the slide to your liking. (Similarly, while we encourage you to use premium fonts, they aren’t compatible with computers that don’t already have them installed. That’s why you’ll only see Mac and PC friendly fonts here). </a:t>
            </a:r>
          </a:p>
          <a:p>
            <a:pPr marL="0" indent="0">
              <a:lnSpc>
                <a:spcPct val="50000"/>
              </a:lnSpc>
              <a:buNone/>
            </a:pPr>
            <a:endParaRPr lang="en-US" sz="1400" b="1" dirty="0">
              <a:latin typeface="Cambria"/>
              <a:cs typeface="Cambria"/>
            </a:endParaRPr>
          </a:p>
          <a:p>
            <a:pPr marL="0" indent="0">
              <a:buNone/>
            </a:pPr>
            <a:r>
              <a:rPr lang="en-US" sz="1600" b="1" dirty="0">
                <a:latin typeface="Cambria"/>
                <a:cs typeface="Cambria"/>
              </a:rPr>
              <a:t>Add a new slide. </a:t>
            </a:r>
            <a:r>
              <a:rPr lang="en-US" sz="1400" dirty="0">
                <a:latin typeface="Cambria"/>
                <a:cs typeface="Cambria"/>
              </a:rPr>
              <a:t>Click ‘New Slide’ or the ‘New Slide’ dropdown arrow to choose a layout. </a:t>
            </a:r>
          </a:p>
          <a:p>
            <a:pPr marL="0" indent="0">
              <a:lnSpc>
                <a:spcPct val="50000"/>
              </a:lnSpc>
              <a:buNone/>
            </a:pPr>
            <a:endParaRPr lang="en-US" sz="1400" dirty="0">
              <a:latin typeface="Cambria"/>
              <a:cs typeface="Cambria"/>
            </a:endParaRPr>
          </a:p>
          <a:p>
            <a:pPr marL="0" indent="0">
              <a:buNone/>
            </a:pPr>
            <a:r>
              <a:rPr lang="en-US" sz="1600" b="1" dirty="0">
                <a:latin typeface="Cambria"/>
                <a:cs typeface="Cambria"/>
              </a:rPr>
              <a:t>Add text. </a:t>
            </a:r>
            <a:r>
              <a:rPr lang="en-US" sz="1400" dirty="0">
                <a:latin typeface="Cambria"/>
                <a:cs typeface="Cambria"/>
              </a:rPr>
              <a:t>Click on the text box placeholders to type in your own content. </a:t>
            </a:r>
          </a:p>
          <a:p>
            <a:pPr marL="0" indent="0">
              <a:lnSpc>
                <a:spcPct val="50000"/>
              </a:lnSpc>
              <a:buNone/>
            </a:pPr>
            <a:endParaRPr lang="en-US" sz="1400" dirty="0">
              <a:latin typeface="Cambria"/>
              <a:cs typeface="Cambria"/>
            </a:endParaRPr>
          </a:p>
          <a:p>
            <a:pPr marL="0" indent="0">
              <a:buNone/>
            </a:pPr>
            <a:r>
              <a:rPr lang="en-US" sz="1600" b="1" dirty="0">
                <a:latin typeface="Cambria"/>
                <a:cs typeface="Cambria"/>
              </a:rPr>
              <a:t>Mix and match. </a:t>
            </a:r>
            <a:r>
              <a:rPr lang="en-US" sz="1400" dirty="0">
                <a:latin typeface="Cambria"/>
                <a:cs typeface="Cambria"/>
              </a:rPr>
              <a:t>If you like a design element on one slide and want to include it on others, just right hand click the object to Copy and Paste it. </a:t>
            </a:r>
          </a:p>
          <a:p>
            <a:pPr marL="0" indent="0">
              <a:lnSpc>
                <a:spcPct val="50000"/>
              </a:lnSpc>
              <a:buNone/>
            </a:pPr>
            <a:endParaRPr lang="en-US" sz="1400" dirty="0">
              <a:latin typeface="Cambria"/>
              <a:cs typeface="Cambria"/>
            </a:endParaRPr>
          </a:p>
          <a:p>
            <a:pPr marL="0" indent="0">
              <a:buNone/>
            </a:pPr>
            <a:r>
              <a:rPr lang="en-US" sz="1600" b="1" dirty="0">
                <a:latin typeface="Cambria"/>
                <a:cs typeface="Cambria"/>
              </a:rPr>
              <a:t>Have fun! </a:t>
            </a:r>
            <a:r>
              <a:rPr lang="en-US" sz="1400" dirty="0">
                <a:latin typeface="Cambria"/>
                <a:cs typeface="Cambria"/>
              </a:rPr>
              <a:t>Experiment with different styles and PowerPoint tools. You can always click Undo to go back a few steps. </a:t>
            </a:r>
            <a:endParaRPr lang="en-US" sz="1400" b="1" dirty="0">
              <a:latin typeface="Cambria"/>
              <a:cs typeface="Cambria"/>
            </a:endParaRPr>
          </a:p>
          <a:p>
            <a:pPr marL="0" indent="0">
              <a:lnSpc>
                <a:spcPct val="110000"/>
              </a:lnSpc>
              <a:buNone/>
            </a:pPr>
            <a:endParaRPr lang="en-US" sz="1400" dirty="0">
              <a:latin typeface="Cambria"/>
              <a:cs typeface="Cambria"/>
            </a:endParaRPr>
          </a:p>
          <a:p>
            <a:pPr marL="0" indent="0">
              <a:lnSpc>
                <a:spcPct val="110000"/>
              </a:lnSpc>
              <a:buNone/>
            </a:pPr>
            <a:endParaRPr lang="en-US" sz="1400" dirty="0">
              <a:latin typeface="Cambria"/>
              <a:cs typeface="Cambria"/>
            </a:endParaRPr>
          </a:p>
          <a:p>
            <a:pPr marL="0" indent="0">
              <a:lnSpc>
                <a:spcPct val="110000"/>
              </a:lnSpc>
              <a:buNone/>
            </a:pPr>
            <a:endParaRPr lang="en-US" sz="1400" dirty="0">
              <a:latin typeface="Cambria"/>
              <a:cs typeface="Cambria"/>
            </a:endParaRPr>
          </a:p>
        </p:txBody>
      </p:sp>
      <p:sp>
        <p:nvSpPr>
          <p:cNvPr id="5" name="Rectangle 4"/>
          <p:cNvSpPr/>
          <p:nvPr/>
        </p:nvSpPr>
        <p:spPr>
          <a:xfrm>
            <a:off x="0" y="0"/>
            <a:ext cx="654288" cy="5143500"/>
          </a:xfrm>
          <a:prstGeom prst="rect">
            <a:avLst/>
          </a:prstGeom>
          <a:solidFill>
            <a:srgbClr val="1B365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66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8066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5065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6113" y="554693"/>
            <a:ext cx="5778593" cy="565894"/>
          </a:xfrm>
        </p:spPr>
        <p:txBody>
          <a:bodyPr>
            <a:normAutofit lnSpcReduction="10000"/>
          </a:bodyPr>
          <a:lstStyle/>
          <a:p>
            <a:r>
              <a:rPr lang="en-US" dirty="0">
                <a:latin typeface="Arial"/>
                <a:cs typeface="Arial"/>
              </a:rPr>
              <a:t>AGENDA</a:t>
            </a:r>
          </a:p>
        </p:txBody>
      </p:sp>
      <p:grpSp>
        <p:nvGrpSpPr>
          <p:cNvPr id="4" name="Group 3"/>
          <p:cNvGrpSpPr/>
          <p:nvPr/>
        </p:nvGrpSpPr>
        <p:grpSpPr>
          <a:xfrm>
            <a:off x="750486" y="3767772"/>
            <a:ext cx="671896" cy="675145"/>
            <a:chOff x="340088" y="1394937"/>
            <a:chExt cx="671896" cy="911261"/>
          </a:xfrm>
        </p:grpSpPr>
        <p:sp>
          <p:nvSpPr>
            <p:cNvPr id="5" name="Right Triangle 4"/>
            <p:cNvSpPr/>
            <p:nvPr/>
          </p:nvSpPr>
          <p:spPr>
            <a:xfrm rot="10800000">
              <a:off x="340088" y="1967531"/>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6" name="Rectangle 5"/>
            <p:cNvSpPr/>
            <p:nvPr/>
          </p:nvSpPr>
          <p:spPr>
            <a:xfrm>
              <a:off x="340089" y="1394937"/>
              <a:ext cx="671895"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grpSp>
        <p:nvGrpSpPr>
          <p:cNvPr id="7" name="Group 6"/>
          <p:cNvGrpSpPr/>
          <p:nvPr/>
        </p:nvGrpSpPr>
        <p:grpSpPr>
          <a:xfrm>
            <a:off x="750486" y="2297954"/>
            <a:ext cx="671896" cy="675145"/>
            <a:chOff x="340088" y="1394937"/>
            <a:chExt cx="671896" cy="911261"/>
          </a:xfrm>
        </p:grpSpPr>
        <p:sp>
          <p:nvSpPr>
            <p:cNvPr id="8" name="Right Triangle 7"/>
            <p:cNvSpPr/>
            <p:nvPr/>
          </p:nvSpPr>
          <p:spPr>
            <a:xfrm rot="10800000">
              <a:off x="340088" y="1967531"/>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9" name="Rectangle 8"/>
            <p:cNvSpPr/>
            <p:nvPr/>
          </p:nvSpPr>
          <p:spPr>
            <a:xfrm>
              <a:off x="340089" y="1394937"/>
              <a:ext cx="671895"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grpSp>
        <p:nvGrpSpPr>
          <p:cNvPr id="10" name="Group 9"/>
          <p:cNvGrpSpPr/>
          <p:nvPr/>
        </p:nvGrpSpPr>
        <p:grpSpPr>
          <a:xfrm>
            <a:off x="750486" y="3047804"/>
            <a:ext cx="671896" cy="675145"/>
            <a:chOff x="340088" y="1394937"/>
            <a:chExt cx="671896" cy="911261"/>
          </a:xfrm>
        </p:grpSpPr>
        <p:sp>
          <p:nvSpPr>
            <p:cNvPr id="11" name="Right Triangle 10"/>
            <p:cNvSpPr/>
            <p:nvPr/>
          </p:nvSpPr>
          <p:spPr>
            <a:xfrm rot="10800000">
              <a:off x="340088" y="1967531"/>
              <a:ext cx="447525" cy="338667"/>
            </a:xfrm>
            <a:prstGeom prst="rtTriangle">
              <a:avLst/>
            </a:prstGeom>
            <a:solidFill>
              <a:srgbClr val="7620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sp>
          <p:nvSpPr>
            <p:cNvPr id="12" name="Rectangle 11"/>
            <p:cNvSpPr/>
            <p:nvPr/>
          </p:nvSpPr>
          <p:spPr>
            <a:xfrm>
              <a:off x="340089" y="1394937"/>
              <a:ext cx="671895" cy="572594"/>
            </a:xfrm>
            <a:prstGeom prst="rect">
              <a:avLst/>
            </a:prstGeom>
            <a:solidFill>
              <a:srgbClr val="9C2A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a:endParaRPr>
            </a:p>
          </p:txBody>
        </p:sp>
      </p:grpSp>
      <p:sp>
        <p:nvSpPr>
          <p:cNvPr id="3" name="Text Placeholder 2"/>
          <p:cNvSpPr>
            <a:spLocks noGrp="1"/>
          </p:cNvSpPr>
          <p:nvPr>
            <p:ph type="body" sz="quarter" idx="11"/>
          </p:nvPr>
        </p:nvSpPr>
        <p:spPr>
          <a:xfrm>
            <a:off x="899899" y="1341919"/>
            <a:ext cx="6937375" cy="3528906"/>
          </a:xfrm>
        </p:spPr>
        <p:txBody>
          <a:bodyPr/>
          <a:lstStyle/>
          <a:p>
            <a:pPr>
              <a:lnSpc>
                <a:spcPct val="150000"/>
              </a:lnSpc>
            </a:pPr>
            <a:r>
              <a:rPr lang="en-US" dirty="0"/>
              <a:t>Background </a:t>
            </a:r>
          </a:p>
          <a:p>
            <a:pPr>
              <a:lnSpc>
                <a:spcPct val="150000"/>
              </a:lnSpc>
            </a:pPr>
            <a:r>
              <a:rPr lang="en-US" dirty="0"/>
              <a:t>Participants &amp; Methodology</a:t>
            </a:r>
          </a:p>
          <a:p>
            <a:pPr>
              <a:lnSpc>
                <a:spcPct val="150000"/>
              </a:lnSpc>
            </a:pPr>
            <a:r>
              <a:rPr lang="en-US" dirty="0"/>
              <a:t>Key Findings</a:t>
            </a:r>
          </a:p>
          <a:p>
            <a:pPr>
              <a:lnSpc>
                <a:spcPct val="150000"/>
              </a:lnSpc>
            </a:pPr>
            <a:r>
              <a:rPr lang="en-US" dirty="0"/>
              <a:t>Next Steps and Recommendations</a:t>
            </a:r>
          </a:p>
          <a:p>
            <a:pPr>
              <a:lnSpc>
                <a:spcPct val="150000"/>
              </a:lnSpc>
            </a:pPr>
            <a:endParaRPr lang="en-US" dirty="0"/>
          </a:p>
        </p:txBody>
      </p:sp>
    </p:spTree>
    <p:extLst>
      <p:ext uri="{BB962C8B-B14F-4D97-AF65-F5344CB8AC3E}">
        <p14:creationId xmlns:p14="http://schemas.microsoft.com/office/powerpoint/2010/main" val="328540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Background</a:t>
            </a:r>
          </a:p>
        </p:txBody>
      </p:sp>
      <p:sp>
        <p:nvSpPr>
          <p:cNvPr id="3" name="Text Placeholder 2"/>
          <p:cNvSpPr>
            <a:spLocks noGrp="1"/>
          </p:cNvSpPr>
          <p:nvPr>
            <p:ph type="body" sz="quarter" idx="16"/>
          </p:nvPr>
        </p:nvSpPr>
        <p:spPr/>
        <p:txBody>
          <a:bodyPr>
            <a:normAutofit lnSpcReduction="10000"/>
          </a:bodyPr>
          <a:lstStyle/>
          <a:p>
            <a:r>
              <a:rPr lang="en-US" dirty="0"/>
              <a:t>PART ONE</a:t>
            </a:r>
          </a:p>
        </p:txBody>
      </p:sp>
    </p:spTree>
    <p:extLst>
      <p:ext uri="{BB962C8B-B14F-4D97-AF65-F5344CB8AC3E}">
        <p14:creationId xmlns:p14="http://schemas.microsoft.com/office/powerpoint/2010/main" val="193518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Purpose of Our Research</a:t>
            </a:r>
          </a:p>
        </p:txBody>
      </p:sp>
      <p:sp>
        <p:nvSpPr>
          <p:cNvPr id="4" name="TextBox 3">
            <a:extLst>
              <a:ext uri="{FF2B5EF4-FFF2-40B4-BE49-F238E27FC236}">
                <a16:creationId xmlns:a16="http://schemas.microsoft.com/office/drawing/2014/main" id="{EABF2097-5D54-2447-899D-6891F914E082}"/>
              </a:ext>
            </a:extLst>
          </p:cNvPr>
          <p:cNvSpPr txBox="1"/>
          <p:nvPr/>
        </p:nvSpPr>
        <p:spPr>
          <a:xfrm>
            <a:off x="986588" y="1243263"/>
            <a:ext cx="7291137" cy="2031325"/>
          </a:xfrm>
          <a:prstGeom prst="rect">
            <a:avLst/>
          </a:prstGeom>
          <a:noFill/>
        </p:spPr>
        <p:txBody>
          <a:bodyPr wrap="square" rtlCol="0">
            <a:spAutoFit/>
          </a:bodyPr>
          <a:lstStyle/>
          <a:p>
            <a:pPr algn="ctr"/>
            <a:r>
              <a:rPr lang="en-US" dirty="0">
                <a:latin typeface="Helvetica" pitchFamily="2" charset="0"/>
              </a:rPr>
              <a:t>Why did you do this research?</a:t>
            </a:r>
          </a:p>
          <a:p>
            <a:pPr algn="ctr"/>
            <a:endParaRPr lang="en-US" dirty="0">
              <a:latin typeface="Helvetica" pitchFamily="2" charset="0"/>
            </a:endParaRPr>
          </a:p>
          <a:p>
            <a:pPr marL="285750" indent="-285750">
              <a:buFont typeface="Arial" panose="020B0604020202020204" pitchFamily="34" charset="0"/>
              <a:buChar char="•"/>
            </a:pPr>
            <a:r>
              <a:rPr lang="en-US" dirty="0">
                <a:latin typeface="Helvetica" pitchFamily="2" charset="0"/>
              </a:rPr>
              <a:t>Talk about your market and who you’re going after.</a:t>
            </a:r>
          </a:p>
          <a:p>
            <a:pPr marL="285750" indent="-285750">
              <a:buFont typeface="Arial" panose="020B0604020202020204" pitchFamily="34" charset="0"/>
              <a:buChar char="•"/>
            </a:pPr>
            <a:r>
              <a:rPr lang="en-US" dirty="0">
                <a:latin typeface="Helvetica" pitchFamily="2" charset="0"/>
              </a:rPr>
              <a:t>Are you a new business or an incumbent one?</a:t>
            </a:r>
          </a:p>
          <a:p>
            <a:pPr marL="285750" indent="-285750">
              <a:buFont typeface="Arial" panose="020B0604020202020204" pitchFamily="34" charset="0"/>
              <a:buChar char="•"/>
            </a:pPr>
            <a:r>
              <a:rPr lang="en-US" dirty="0">
                <a:latin typeface="Helvetica" pitchFamily="2" charset="0"/>
              </a:rPr>
              <a:t>Was this research to support a new product line? </a:t>
            </a:r>
          </a:p>
          <a:p>
            <a:pPr marL="285750" indent="-285750">
              <a:buFont typeface="Arial" panose="020B0604020202020204" pitchFamily="34" charset="0"/>
              <a:buChar char="•"/>
            </a:pPr>
            <a:r>
              <a:rPr lang="en-US" dirty="0">
                <a:latin typeface="Helvetica" pitchFamily="2" charset="0"/>
              </a:rPr>
              <a:t>Was this being done to see your appeal to a new demographic?</a:t>
            </a:r>
          </a:p>
          <a:p>
            <a:pPr marL="285750" indent="-285750">
              <a:buFont typeface="Arial" panose="020B0604020202020204" pitchFamily="34" charset="0"/>
              <a:buChar char="•"/>
            </a:pPr>
            <a:r>
              <a:rPr lang="en-US" dirty="0">
                <a:latin typeface="Helvetica" pitchFamily="2" charset="0"/>
              </a:rPr>
              <a:t>Are you trying to determine your MSRP or new price strategy?</a:t>
            </a:r>
          </a:p>
        </p:txBody>
      </p:sp>
    </p:spTree>
    <p:extLst>
      <p:ext uri="{BB962C8B-B14F-4D97-AF65-F5344CB8AC3E}">
        <p14:creationId xmlns:p14="http://schemas.microsoft.com/office/powerpoint/2010/main" val="62662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State of the Industry: Porter’s Five Forces Analysis</a:t>
            </a:r>
          </a:p>
        </p:txBody>
      </p:sp>
      <p:sp>
        <p:nvSpPr>
          <p:cNvPr id="4" name="TextBox 3">
            <a:extLst>
              <a:ext uri="{FF2B5EF4-FFF2-40B4-BE49-F238E27FC236}">
                <a16:creationId xmlns:a16="http://schemas.microsoft.com/office/drawing/2014/main" id="{EABF2097-5D54-2447-899D-6891F914E082}"/>
              </a:ext>
            </a:extLst>
          </p:cNvPr>
          <p:cNvSpPr txBox="1"/>
          <p:nvPr/>
        </p:nvSpPr>
        <p:spPr>
          <a:xfrm>
            <a:off x="3023937" y="1243263"/>
            <a:ext cx="2879558" cy="923330"/>
          </a:xfrm>
          <a:prstGeom prst="rect">
            <a:avLst/>
          </a:prstGeom>
          <a:noFill/>
        </p:spPr>
        <p:txBody>
          <a:bodyPr wrap="square" rtlCol="0">
            <a:spAutoFit/>
          </a:bodyPr>
          <a:lstStyle/>
          <a:p>
            <a:pPr algn="ctr"/>
            <a:r>
              <a:rPr lang="en-US" dirty="0">
                <a:latin typeface="Helvetica" pitchFamily="2" charset="0"/>
              </a:rPr>
              <a:t>Add a screenshot of your five forces analysis and related conclusions here</a:t>
            </a:r>
          </a:p>
        </p:txBody>
      </p:sp>
    </p:spTree>
    <p:extLst>
      <p:ext uri="{BB962C8B-B14F-4D97-AF65-F5344CB8AC3E}">
        <p14:creationId xmlns:p14="http://schemas.microsoft.com/office/powerpoint/2010/main" val="291925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0" y="4155141"/>
            <a:ext cx="9143999" cy="1003300"/>
          </a:xfrm>
          <a:solidFill>
            <a:srgbClr val="1B3651">
              <a:alpha val="89000"/>
            </a:srgbClr>
          </a:solidFill>
          <a:ln>
            <a:noFill/>
          </a:ln>
        </p:spPr>
        <p:txBody>
          <a:bodyPr/>
          <a:lstStyle/>
          <a:p>
            <a:endParaRPr lang="en-US" dirty="0"/>
          </a:p>
          <a:p>
            <a:r>
              <a:rPr lang="en-US" dirty="0"/>
              <a:t>Where We Stand: SWOT Analysis</a:t>
            </a:r>
          </a:p>
        </p:txBody>
      </p:sp>
      <p:sp>
        <p:nvSpPr>
          <p:cNvPr id="4" name="TextBox 3">
            <a:extLst>
              <a:ext uri="{FF2B5EF4-FFF2-40B4-BE49-F238E27FC236}">
                <a16:creationId xmlns:a16="http://schemas.microsoft.com/office/drawing/2014/main" id="{EABF2097-5D54-2447-899D-6891F914E082}"/>
              </a:ext>
            </a:extLst>
          </p:cNvPr>
          <p:cNvSpPr txBox="1"/>
          <p:nvPr/>
        </p:nvSpPr>
        <p:spPr>
          <a:xfrm>
            <a:off x="3023937" y="1243263"/>
            <a:ext cx="2879558" cy="923330"/>
          </a:xfrm>
          <a:prstGeom prst="rect">
            <a:avLst/>
          </a:prstGeom>
          <a:noFill/>
        </p:spPr>
        <p:txBody>
          <a:bodyPr wrap="square" rtlCol="0">
            <a:spAutoFit/>
          </a:bodyPr>
          <a:lstStyle/>
          <a:p>
            <a:pPr algn="ctr"/>
            <a:r>
              <a:rPr lang="en-US" dirty="0">
                <a:latin typeface="Helvetica" pitchFamily="2" charset="0"/>
              </a:rPr>
              <a:t>Add a screenshot of your SWOT analysis and related conclusions here</a:t>
            </a:r>
          </a:p>
        </p:txBody>
      </p:sp>
    </p:spTree>
    <p:extLst>
      <p:ext uri="{BB962C8B-B14F-4D97-AF65-F5344CB8AC3E}">
        <p14:creationId xmlns:p14="http://schemas.microsoft.com/office/powerpoint/2010/main" val="359136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143692" y="3482321"/>
            <a:ext cx="3611837" cy="1343679"/>
          </a:xfrm>
        </p:spPr>
        <p:txBody>
          <a:bodyPr>
            <a:noAutofit/>
          </a:bodyPr>
          <a:lstStyle/>
          <a:p>
            <a:pPr>
              <a:lnSpc>
                <a:spcPct val="90000"/>
              </a:lnSpc>
            </a:pPr>
            <a:r>
              <a:rPr lang="en-US" sz="1800" dirty="0">
                <a:latin typeface="Arial"/>
                <a:cs typeface="Arial"/>
              </a:rPr>
              <a:t>Write up a brief synopsis of this buyer persona and why they may be a good fit to be a customer.</a:t>
            </a:r>
          </a:p>
          <a:p>
            <a:pPr>
              <a:lnSpc>
                <a:spcPct val="90000"/>
              </a:lnSpc>
            </a:pPr>
            <a:endParaRPr lang="en-US" sz="1200" dirty="0">
              <a:latin typeface="Arial"/>
              <a:cs typeface="Arial"/>
            </a:endParaRPr>
          </a:p>
          <a:p>
            <a:pPr>
              <a:lnSpc>
                <a:spcPct val="90000"/>
              </a:lnSpc>
            </a:pPr>
            <a:r>
              <a:rPr lang="en-US" sz="1200" dirty="0"/>
              <a:t>If you’re making a buyer persona from scratch, visit </a:t>
            </a:r>
            <a:r>
              <a:rPr lang="en-US" sz="1200" dirty="0">
                <a:hlinkClick r:id="rId3"/>
              </a:rPr>
              <a:t>https://</a:t>
            </a:r>
            <a:r>
              <a:rPr lang="en-US" sz="1200" dirty="0" err="1">
                <a:hlinkClick r:id="rId3"/>
              </a:rPr>
              <a:t>www.hubspot.com</a:t>
            </a:r>
            <a:r>
              <a:rPr lang="en-US" sz="1200" dirty="0">
                <a:hlinkClick r:id="rId3"/>
              </a:rPr>
              <a:t>/make-my-persona </a:t>
            </a:r>
            <a:r>
              <a:rPr lang="en-US" sz="1200" dirty="0"/>
              <a:t>and insert a screenshot of your persona.</a:t>
            </a:r>
            <a:endParaRPr lang="en-US" sz="1200" dirty="0">
              <a:latin typeface="Arial"/>
              <a:cs typeface="Arial"/>
            </a:endParaRPr>
          </a:p>
          <a:p>
            <a:pPr>
              <a:lnSpc>
                <a:spcPct val="90000"/>
              </a:lnSpc>
            </a:pPr>
            <a:endParaRPr lang="en-US" sz="2100" dirty="0">
              <a:latin typeface="Arial"/>
              <a:cs typeface="Arial"/>
            </a:endParaRPr>
          </a:p>
        </p:txBody>
      </p:sp>
      <p:sp>
        <p:nvSpPr>
          <p:cNvPr id="3" name="Text Placeholder 2"/>
          <p:cNvSpPr>
            <a:spLocks noGrp="1"/>
          </p:cNvSpPr>
          <p:nvPr>
            <p:ph type="body" sz="quarter" idx="13"/>
          </p:nvPr>
        </p:nvSpPr>
        <p:spPr/>
        <p:txBody>
          <a:bodyPr>
            <a:normAutofit/>
          </a:bodyPr>
          <a:lstStyle/>
          <a:p>
            <a:r>
              <a:rPr lang="en-US" dirty="0">
                <a:latin typeface="Arial"/>
                <a:cs typeface="Arial"/>
              </a:rPr>
              <a:t>Their Name</a:t>
            </a:r>
          </a:p>
          <a:p>
            <a:r>
              <a:rPr lang="en-US" dirty="0">
                <a:latin typeface="Arial"/>
                <a:cs typeface="Arial"/>
              </a:rPr>
              <a:t>Their Occupation/Title</a:t>
            </a:r>
          </a:p>
          <a:p>
            <a:r>
              <a:rPr lang="en-US" dirty="0">
                <a:latin typeface="Arial"/>
                <a:cs typeface="Arial"/>
              </a:rPr>
              <a:t>Their Age or Location</a:t>
            </a:r>
          </a:p>
        </p:txBody>
      </p:sp>
      <p:sp>
        <p:nvSpPr>
          <p:cNvPr id="4" name="Text Placeholder 3"/>
          <p:cNvSpPr>
            <a:spLocks noGrp="1"/>
          </p:cNvSpPr>
          <p:nvPr>
            <p:ph type="body" sz="quarter" idx="14"/>
          </p:nvPr>
        </p:nvSpPr>
        <p:spPr>
          <a:xfrm>
            <a:off x="5123691" y="856909"/>
            <a:ext cx="3631838" cy="514444"/>
          </a:xfrm>
        </p:spPr>
        <p:txBody>
          <a:bodyPr/>
          <a:lstStyle/>
          <a:p>
            <a:r>
              <a:rPr lang="en-US" dirty="0"/>
              <a:t>Buyer Persona</a:t>
            </a:r>
          </a:p>
        </p:txBody>
      </p:sp>
      <p:pic>
        <p:nvPicPr>
          <p:cNvPr id="6" name="Picture 5" descr="headshot_placeholder.png"/>
          <p:cNvPicPr>
            <a:picLocks noChangeAspect="1"/>
          </p:cNvPicPr>
          <p:nvPr/>
        </p:nvPicPr>
        <p:blipFill rotWithShape="1">
          <a:blip r:embed="rId4">
            <a:extLst>
              <a:ext uri="{28A0092B-C50C-407E-A947-70E740481C1C}">
                <a14:useLocalDpi xmlns:a14="http://schemas.microsoft.com/office/drawing/2010/main" val="0"/>
              </a:ext>
            </a:extLst>
          </a:blip>
          <a:srcRect l="6169" r="5936"/>
          <a:stretch/>
        </p:blipFill>
        <p:spPr>
          <a:xfrm>
            <a:off x="0" y="0"/>
            <a:ext cx="4419904" cy="5152909"/>
          </a:xfrm>
          <a:prstGeom prst="rect">
            <a:avLst/>
          </a:prstGeom>
        </p:spPr>
      </p:pic>
    </p:spTree>
    <p:extLst>
      <p:ext uri="{BB962C8B-B14F-4D97-AF65-F5344CB8AC3E}">
        <p14:creationId xmlns:p14="http://schemas.microsoft.com/office/powerpoint/2010/main" val="3299119095"/>
      </p:ext>
    </p:extLst>
  </p:cSld>
  <p:clrMapOvr>
    <a:masterClrMapping/>
  </p:clrMapOvr>
</p:sld>
</file>

<file path=ppt/theme/theme1.xml><?xml version="1.0" encoding="utf-8"?>
<a:theme xmlns:a="http://schemas.openxmlformats.org/drawingml/2006/main" name="Theme3">
  <a:themeElements>
    <a:clrScheme name="Template 3">
      <a:dk1>
        <a:srgbClr val="414141"/>
      </a:dk1>
      <a:lt1>
        <a:sysClr val="window" lastClr="FFFFFF"/>
      </a:lt1>
      <a:dk2>
        <a:srgbClr val="D9D9D9"/>
      </a:dk2>
      <a:lt2>
        <a:srgbClr val="FFFFFF"/>
      </a:lt2>
      <a:accent1>
        <a:srgbClr val="9C2A27"/>
      </a:accent1>
      <a:accent2>
        <a:srgbClr val="1B3651"/>
      </a:accent2>
      <a:accent3>
        <a:srgbClr val="E6292F"/>
      </a:accent3>
      <a:accent4>
        <a:srgbClr val="2EA962"/>
      </a:accent4>
      <a:accent5>
        <a:srgbClr val="F3EB39"/>
      </a:accent5>
      <a:accent6>
        <a:srgbClr val="6E54A6"/>
      </a:accent6>
      <a:hlink>
        <a:srgbClr val="F36019"/>
      </a:hlink>
      <a:folHlink>
        <a:srgbClr val="F36019"/>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36689</TotalTime>
  <Words>709</Words>
  <Application>Microsoft Macintosh PowerPoint</Application>
  <PresentationFormat>On-screen Show (16:9)</PresentationFormat>
  <Paragraphs>101</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Cambria</vt:lpstr>
      <vt:lpstr>Helvetica</vt:lpstr>
      <vt:lpstr>Helvetica Light</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HubSpot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Volpe</dc:creator>
  <cp:keywords/>
  <dc:description/>
  <cp:lastModifiedBy>Microsoft Office User</cp:lastModifiedBy>
  <cp:revision>259</cp:revision>
  <dcterms:created xsi:type="dcterms:W3CDTF">2013-04-17T22:01:51Z</dcterms:created>
  <dcterms:modified xsi:type="dcterms:W3CDTF">2018-12-11T15:51:38Z</dcterms:modified>
  <cp:category/>
</cp:coreProperties>
</file>