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ECF0-17F2-C9CF-ABBB-7BA89A7F3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B6876-6532-F38A-7B7B-3B3BA7258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E16D-B9BB-7B90-8277-19296688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B517-3BB6-A15A-35C3-C388CC0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0013B-2249-7DCC-75DC-47FF7EFD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2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9FE-BAB6-66DD-B652-59F1341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0FA9B-A0B6-4375-BFA2-0BADF782C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D02F8-5D19-79EF-2088-DBF79A0F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00194-F3B4-7D54-B166-BB46D72D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DF06-5E37-0B48-A26F-D76DB34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0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7201C-6CC9-56CF-2A66-E36B8C8A0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78870-3E83-3A45-1548-C2F205D77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EE29-358D-6A63-EA99-BFB5187C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5489-A126-E20D-5260-662B7195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D469-7440-EC66-8BB2-4DA57E8A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436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9405-E3E9-A8A2-0A2B-DF25CA72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9C89-8327-46F2-23FB-273A6F91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C8962-8F30-3301-77E3-05964079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5BD78-71EB-FE20-D445-DFD11D3D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7F74-D3F8-91A0-102F-1EA206E0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142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6662-AB94-EF6F-1BC4-887D546E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27B9-C5DC-E61D-EC93-89E4A5FA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90F4-B14C-0983-3132-B1826B2A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516E-589D-72D9-AB68-35F1AA5D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CDCD-6560-DEED-0AFC-5FB7771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05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7998-AC6B-DE1C-8AB2-AF38C930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AE6B-40B8-379D-9F0E-83E1DB4A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F9708-30BA-1DAC-6A85-6BCF16B4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1261-8B8E-CD26-BFEA-769A584CA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869F-6BC2-CE79-FE56-71E85E2C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BDB03-7203-8FBC-C61C-2D6938D8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EB7-4D84-F60F-7EBE-18D743A2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A4B7-32E0-10FD-83D5-EA5FF5457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F519-94C8-9CC7-1B39-FB29F451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E5AF8-E9E0-0725-4BBB-8F76C7FBD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F170F-29AE-CDC6-0180-D04D0EF9F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313DD-0B96-7FD7-2F38-F6804C55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6ADF-A4E6-5E45-BE22-52C260CC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BE29B-0CAF-334F-6EE3-C2A12F15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03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17C7-E864-352A-192F-4FD18992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089A9-0CBE-701C-1B94-26A36CD6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73EE4-4BE6-7396-E0C1-86FCE79C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2E62A-EF26-7903-7A21-BEED4BE5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219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1F062-0D5B-7990-0FF4-3609B4CB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3AF7F-0A6F-6D08-0DB7-A03BBBEC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25373-6D1A-9703-504C-C7AF780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138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12BE-EA2F-AA60-84B9-432B55DC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54A8-D820-78BC-9B55-37B7105F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B625D-662E-3C72-422C-5B818F57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65440-2B9D-81B9-9926-A6BF9DBE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17C6-F5BD-4E8A-BE4A-B2E5AFD9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B8BA-7157-F138-4B34-32F42A6C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907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B38D-2647-8B9E-F24E-64DC1F8A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5524D-7228-49C1-A612-68BC731F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D65B-0771-39E2-4095-06DD0D30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FBA50-2A13-0A04-C607-4E84CE4E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52BA0-BE5C-2603-56EB-ABFBA97C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0FB3-C5DC-5C2E-6761-C9F3771B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41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58CC1-956E-D6E0-ACA1-AEE40688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3A57-2F77-3C14-707E-1C9D819B1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70B3-169E-E380-3698-53F3E442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87F54-A8D0-4B09-BA77-0E0DCE58235B}" type="datetimeFigureOut">
              <a:rPr lang="en-ZA" smtClean="0"/>
              <a:t>2024/04/10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893B-1DA3-5783-3A7F-8D67BDDD9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DF9E-DE9C-B59E-218A-FEA850AEA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69011-5FE3-4E89-9040-ECEF2C18312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12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E141-0421-FC08-93F2-B8310FE0A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E8804-C576-E600-87EB-CF422EDAF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55903-9F56-EFB9-A5F8-AA9060C7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206" y="0"/>
            <a:ext cx="12528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9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 Johnson</dc:creator>
  <cp:lastModifiedBy>Loren Johnson</cp:lastModifiedBy>
  <cp:revision>2</cp:revision>
  <dcterms:created xsi:type="dcterms:W3CDTF">2024-04-10T19:07:41Z</dcterms:created>
  <dcterms:modified xsi:type="dcterms:W3CDTF">2024-04-10T19:09:28Z</dcterms:modified>
</cp:coreProperties>
</file>