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mfortaa" panose="020B0604020202020204" charset="0"/>
      <p:regular r:id="rId14"/>
      <p:bold r:id="rId15"/>
    </p:embeddedFont>
    <p:embeddedFont>
      <p:font typeface="Comfortaa Medium" panose="020B0604020202020204" charset="0"/>
      <p:regular r:id="rId16"/>
      <p:bold r:id="rId17"/>
    </p:embeddedFont>
    <p:embeddedFont>
      <p:font typeface="Comfortaa SemiBold" panose="020B060402020202020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Black" panose="02000000000000000000" pitchFamily="2" charset="0"/>
      <p:bold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  <p:embeddedFont>
      <p:font typeface="Roboto Medium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font" Target="fonts/font2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font" Target="fonts/font3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46" Type="http://schemas.openxmlformats.org/officeDocument/2006/relationships/theme" Target="theme/theme1.xml"/><Relationship Id="rId20" Type="http://schemas.openxmlformats.org/officeDocument/2006/relationships/font" Target="fonts/font7.fntdata"/><Relationship Id="rId41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9eb638d8e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9eb638d8e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9eb638d8e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9eb638d8e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9eb638d8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9eb638d8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eb638d8e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9eb638d8e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9eb638d8e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9eb638d8e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9eb638d8e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9eb638d8e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9eb638d8e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9eb638d8e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9eb638d8e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9eb638d8e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9eb638d8e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9eb638d8e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ec217367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ec217367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50433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076955"/>
            <a:ext cx="852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2775475" y="2409411"/>
            <a:ext cx="37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Comfortaa"/>
              <a:buNone/>
              <a:defRPr sz="35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86137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11700" y="2898837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30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/>
          <p:nvPr/>
        </p:nvSpPr>
        <p:spPr>
          <a:xfrm rot="-4694369">
            <a:off x="7611270" y="-71316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7267788" y="897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-806163">
            <a:off x="-245166" y="-3390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866998" y="-15870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 rot="-2948231">
            <a:off x="8580907" y="3896295"/>
            <a:ext cx="422613" cy="425643"/>
            <a:chOff x="1605325" y="645950"/>
            <a:chExt cx="1279475" cy="1288650"/>
          </a:xfrm>
        </p:grpSpPr>
        <p:sp>
          <p:nvSpPr>
            <p:cNvPr id="120" name="Google Shape;120;p1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1"/>
          <p:cNvGrpSpPr/>
          <p:nvPr/>
        </p:nvGrpSpPr>
        <p:grpSpPr>
          <a:xfrm rot="-2676030">
            <a:off x="7933293" y="4027219"/>
            <a:ext cx="1611298" cy="1621154"/>
            <a:chOff x="4690275" y="605625"/>
            <a:chExt cx="1281300" cy="1290475"/>
          </a:xfrm>
        </p:grpSpPr>
        <p:sp>
          <p:nvSpPr>
            <p:cNvPr id="123" name="Google Shape;123;p11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/>
          <p:nvPr/>
        </p:nvSpPr>
        <p:spPr>
          <a:xfrm>
            <a:off x="78213" y="39384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1"/>
          <p:cNvGrpSpPr/>
          <p:nvPr/>
        </p:nvGrpSpPr>
        <p:grpSpPr>
          <a:xfrm>
            <a:off x="-82770" y="4095728"/>
            <a:ext cx="1284081" cy="1293289"/>
            <a:chOff x="1605325" y="645950"/>
            <a:chExt cx="1279475" cy="1288650"/>
          </a:xfrm>
        </p:grpSpPr>
        <p:sp>
          <p:nvSpPr>
            <p:cNvPr id="127" name="Google Shape;127;p11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"/>
          </p:nvPr>
        </p:nvSpPr>
        <p:spPr>
          <a:xfrm>
            <a:off x="875280" y="1894422"/>
            <a:ext cx="21918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2"/>
          </p:nvPr>
        </p:nvSpPr>
        <p:spPr>
          <a:xfrm>
            <a:off x="3516790" y="1901163"/>
            <a:ext cx="219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3"/>
          </p:nvPr>
        </p:nvSpPr>
        <p:spPr>
          <a:xfrm>
            <a:off x="6149908" y="1896772"/>
            <a:ext cx="2191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4"/>
          </p:nvPr>
        </p:nvSpPr>
        <p:spPr>
          <a:xfrm>
            <a:off x="872630" y="3703677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5"/>
          </p:nvPr>
        </p:nvSpPr>
        <p:spPr>
          <a:xfrm>
            <a:off x="3520267" y="3717101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6"/>
          </p:nvPr>
        </p:nvSpPr>
        <p:spPr>
          <a:xfrm>
            <a:off x="6158200" y="3725050"/>
            <a:ext cx="2134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7"/>
          </p:nvPr>
        </p:nvSpPr>
        <p:spPr>
          <a:xfrm>
            <a:off x="883212" y="1614255"/>
            <a:ext cx="21348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8"/>
          </p:nvPr>
        </p:nvSpPr>
        <p:spPr>
          <a:xfrm>
            <a:off x="3511705" y="1613977"/>
            <a:ext cx="20247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9"/>
          </p:nvPr>
        </p:nvSpPr>
        <p:spPr>
          <a:xfrm>
            <a:off x="6157362" y="1621055"/>
            <a:ext cx="2134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3"/>
          </p:nvPr>
        </p:nvSpPr>
        <p:spPr>
          <a:xfrm>
            <a:off x="877779" y="3425100"/>
            <a:ext cx="14943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4"/>
          </p:nvPr>
        </p:nvSpPr>
        <p:spPr>
          <a:xfrm>
            <a:off x="3518485" y="3423277"/>
            <a:ext cx="2134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5"/>
          </p:nvPr>
        </p:nvSpPr>
        <p:spPr>
          <a:xfrm>
            <a:off x="6151773" y="3425102"/>
            <a:ext cx="20382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8228259" y="-5410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3"/>
          <p:cNvGrpSpPr/>
          <p:nvPr/>
        </p:nvGrpSpPr>
        <p:grpSpPr>
          <a:xfrm>
            <a:off x="8472454" y="85612"/>
            <a:ext cx="451143" cy="454378"/>
            <a:chOff x="1605325" y="645950"/>
            <a:chExt cx="1279475" cy="1288650"/>
          </a:xfrm>
        </p:grpSpPr>
        <p:sp>
          <p:nvSpPr>
            <p:cNvPr id="146" name="Google Shape;146;p1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 rot="4877400">
            <a:off x="-117589" y="4353630"/>
            <a:ext cx="324062" cy="326383"/>
            <a:chOff x="4690275" y="605625"/>
            <a:chExt cx="1281300" cy="1290475"/>
          </a:xfrm>
        </p:grpSpPr>
        <p:sp>
          <p:nvSpPr>
            <p:cNvPr id="149" name="Google Shape;149;p1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3"/>
          <p:cNvSpPr/>
          <p:nvPr/>
        </p:nvSpPr>
        <p:spPr>
          <a:xfrm rot="-7022090">
            <a:off x="33708" y="4468411"/>
            <a:ext cx="594968" cy="62517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3"/>
          <p:cNvSpPr/>
          <p:nvPr/>
        </p:nvSpPr>
        <p:spPr>
          <a:xfrm rot="-7022216">
            <a:off x="8775365" y="4596146"/>
            <a:ext cx="351871" cy="369717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8339838" y="4798810"/>
            <a:ext cx="371700" cy="327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/>
          <p:nvPr/>
        </p:nvSpPr>
        <p:spPr>
          <a:xfrm rot="-10251639">
            <a:off x="506961" y="5049453"/>
            <a:ext cx="594953" cy="450297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6" hasCustomPrompt="1"/>
          </p:nvPr>
        </p:nvSpPr>
        <p:spPr>
          <a:xfrm>
            <a:off x="771150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2909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8" hasCustomPrompt="1"/>
          </p:nvPr>
        </p:nvSpPr>
        <p:spPr>
          <a:xfrm>
            <a:off x="6074428" y="1094150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19" hasCustomPrompt="1"/>
          </p:nvPr>
        </p:nvSpPr>
        <p:spPr>
          <a:xfrm>
            <a:off x="781450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20" hasCustomPrompt="1"/>
          </p:nvPr>
        </p:nvSpPr>
        <p:spPr>
          <a:xfrm>
            <a:off x="3434635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1" hasCustomPrompt="1"/>
          </p:nvPr>
        </p:nvSpPr>
        <p:spPr>
          <a:xfrm>
            <a:off x="6052702" y="2890046"/>
            <a:ext cx="1092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 ">
  <p:cSld name="CUSTOM_23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>
            <a:spLocks noGrp="1"/>
          </p:cNvSpPr>
          <p:nvPr>
            <p:ph type="title"/>
          </p:nvPr>
        </p:nvSpPr>
        <p:spPr>
          <a:xfrm>
            <a:off x="720000" y="37936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/>
          <p:nvPr/>
        </p:nvSpPr>
        <p:spPr>
          <a:xfrm rot="-2569300">
            <a:off x="7915580" y="4173028"/>
            <a:ext cx="2059381" cy="181313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-272366" y="-402077"/>
            <a:ext cx="1050321" cy="1057853"/>
            <a:chOff x="1605325" y="645950"/>
            <a:chExt cx="1279475" cy="1288650"/>
          </a:xfrm>
        </p:grpSpPr>
        <p:sp>
          <p:nvSpPr>
            <p:cNvPr id="165" name="Google Shape;165;p14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4"/>
          <p:cNvSpPr/>
          <p:nvPr/>
        </p:nvSpPr>
        <p:spPr>
          <a:xfrm>
            <a:off x="464238" y="-983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640884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1"/>
          </p:nvPr>
        </p:nvSpPr>
        <p:spPr>
          <a:xfrm>
            <a:off x="1584675" y="1471850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2"/>
          </p:nvPr>
        </p:nvSpPr>
        <p:spPr>
          <a:xfrm>
            <a:off x="1584675" y="2343369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3"/>
          </p:nvPr>
        </p:nvSpPr>
        <p:spPr>
          <a:xfrm>
            <a:off x="1572573" y="3227282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4"/>
          </p:nvPr>
        </p:nvSpPr>
        <p:spPr>
          <a:xfrm>
            <a:off x="1573131" y="4092806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5"/>
          </p:nvPr>
        </p:nvSpPr>
        <p:spPr>
          <a:xfrm>
            <a:off x="1576681" y="1176325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1589075" y="205265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1564287" y="2924957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1564287" y="381333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975450" y="1001925"/>
            <a:ext cx="7193100" cy="3139800"/>
          </a:xfrm>
          <a:prstGeom prst="roundRect">
            <a:avLst>
              <a:gd name="adj" fmla="val 3539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 rot="-1415102">
            <a:off x="7728480" y="4357031"/>
            <a:ext cx="615259" cy="618090"/>
            <a:chOff x="1604400" y="3746500"/>
            <a:chExt cx="1279475" cy="1289550"/>
          </a:xfrm>
        </p:grpSpPr>
        <p:sp>
          <p:nvSpPr>
            <p:cNvPr id="181" name="Google Shape;181;p1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/>
          <p:nvPr/>
        </p:nvSpPr>
        <p:spPr>
          <a:xfrm rot="-806163">
            <a:off x="619809" y="-4708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-545548" y="-63890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"/>
          <p:cNvSpPr/>
          <p:nvPr/>
        </p:nvSpPr>
        <p:spPr>
          <a:xfrm rot="-3230221">
            <a:off x="8087876" y="3911259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1367850" y="1910706"/>
            <a:ext cx="64083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title" idx="2"/>
          </p:nvPr>
        </p:nvSpPr>
        <p:spPr>
          <a:xfrm>
            <a:off x="1367850" y="3333875"/>
            <a:ext cx="64083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 ">
  <p:cSld name="CUSTOM_24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 rot="-3230305">
            <a:off x="8135406" y="4558528"/>
            <a:ext cx="1412388" cy="106952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 rot="1349752">
            <a:off x="8443666" y="-323579"/>
            <a:ext cx="795875" cy="794144"/>
            <a:chOff x="1604400" y="3746500"/>
            <a:chExt cx="1279475" cy="1289550"/>
          </a:xfrm>
        </p:grpSpPr>
        <p:sp>
          <p:nvSpPr>
            <p:cNvPr id="192" name="Google Shape;192;p1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7"/>
          <p:cNvGrpSpPr/>
          <p:nvPr/>
        </p:nvGrpSpPr>
        <p:grpSpPr>
          <a:xfrm rot="-1415102">
            <a:off x="8533967" y="4557881"/>
            <a:ext cx="615259" cy="618090"/>
            <a:chOff x="1604400" y="3746500"/>
            <a:chExt cx="1279475" cy="1289550"/>
          </a:xfrm>
        </p:grpSpPr>
        <p:sp>
          <p:nvSpPr>
            <p:cNvPr id="195" name="Google Shape;195;p1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/>
          <p:nvPr/>
        </p:nvSpPr>
        <p:spPr>
          <a:xfrm rot="-4694369">
            <a:off x="-680555" y="-71611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 rot="1586594">
            <a:off x="-163928" y="4525844"/>
            <a:ext cx="1135836" cy="100006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566638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161463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USTOM_1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855688" y="1689687"/>
            <a:ext cx="22647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2"/>
          </p:nvPr>
        </p:nvSpPr>
        <p:spPr>
          <a:xfrm>
            <a:off x="3455100" y="1692788"/>
            <a:ext cx="2059500" cy="7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3"/>
          </p:nvPr>
        </p:nvSpPr>
        <p:spPr>
          <a:xfrm>
            <a:off x="6150038" y="1674118"/>
            <a:ext cx="20595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Black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 SemiBold"/>
              <a:buNone/>
              <a:defRPr sz="1400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4" hasCustomPrompt="1"/>
          </p:nvPr>
        </p:nvSpPr>
        <p:spPr>
          <a:xfrm>
            <a:off x="1430788" y="1061412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 idx="5" hasCustomPrompt="1"/>
          </p:nvPr>
        </p:nvSpPr>
        <p:spPr>
          <a:xfrm>
            <a:off x="3927600" y="1038903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6" hasCustomPrompt="1"/>
          </p:nvPr>
        </p:nvSpPr>
        <p:spPr>
          <a:xfrm>
            <a:off x="6622538" y="1046069"/>
            <a:ext cx="1114500" cy="7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Roboto Medium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8"/>
          <p:cNvSpPr/>
          <p:nvPr/>
        </p:nvSpPr>
        <p:spPr>
          <a:xfrm rot="-5274059">
            <a:off x="-724070" y="-511490"/>
            <a:ext cx="1556244" cy="117829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 rot="-1415102">
            <a:off x="-149208" y="3984431"/>
            <a:ext cx="615259" cy="618090"/>
            <a:chOff x="1604400" y="3746500"/>
            <a:chExt cx="1279475" cy="1289550"/>
          </a:xfrm>
        </p:grpSpPr>
        <p:sp>
          <p:nvSpPr>
            <p:cNvPr id="211" name="Google Shape;211;p1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76838" y="540007"/>
            <a:ext cx="422611" cy="425641"/>
            <a:chOff x="1605325" y="645950"/>
            <a:chExt cx="1279475" cy="1288650"/>
          </a:xfrm>
        </p:grpSpPr>
        <p:sp>
          <p:nvSpPr>
            <p:cNvPr id="214" name="Google Shape;214;p1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/>
          <p:nvPr/>
        </p:nvSpPr>
        <p:spPr>
          <a:xfrm rot="4119839">
            <a:off x="8199075" y="-626115"/>
            <a:ext cx="1339474" cy="140752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"/>
          <p:cNvSpPr/>
          <p:nvPr/>
        </p:nvSpPr>
        <p:spPr>
          <a:xfrm rot="-3230221">
            <a:off x="8190676" y="4437484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18"/>
          <p:cNvGrpSpPr/>
          <p:nvPr/>
        </p:nvGrpSpPr>
        <p:grpSpPr>
          <a:xfrm rot="-1415102">
            <a:off x="8031692" y="4679131"/>
            <a:ext cx="615259" cy="618090"/>
            <a:chOff x="1604400" y="3746500"/>
            <a:chExt cx="1279475" cy="1289550"/>
          </a:xfrm>
        </p:grpSpPr>
        <p:sp>
          <p:nvSpPr>
            <p:cNvPr id="219" name="Google Shape;219;p1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-711200" y="4022636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 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Comfortaa SemiBold"/>
              <a:buNone/>
              <a:defRPr sz="3000">
                <a:latin typeface="Comfortaa SemiBold"/>
                <a:ea typeface="Comfortaa SemiBold"/>
                <a:cs typeface="Comfortaa SemiBold"/>
                <a:sym typeface="Comfortaa SemiBold"/>
              </a:defRPr>
            </a:lvl9pPr>
          </a:lstStyle>
          <a:p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8340600" y="-49143"/>
            <a:ext cx="422611" cy="425641"/>
            <a:chOff x="1605325" y="645950"/>
            <a:chExt cx="1279475" cy="1288650"/>
          </a:xfrm>
        </p:grpSpPr>
        <p:sp>
          <p:nvSpPr>
            <p:cNvPr id="225" name="Google Shape;225;p1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/>
          <p:nvPr/>
        </p:nvSpPr>
        <p:spPr>
          <a:xfrm>
            <a:off x="8529004" y="91000"/>
            <a:ext cx="679500" cy="598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229" name="Google Shape;229;p19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232" name="Google Shape;232;p1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19"/>
          <p:cNvSpPr/>
          <p:nvPr/>
        </p:nvSpPr>
        <p:spPr>
          <a:xfrm>
            <a:off x="-566073" y="-589776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 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>
            <a:spLocks noGrp="1"/>
          </p:cNvSpPr>
          <p:nvPr>
            <p:ph type="title"/>
          </p:nvPr>
        </p:nvSpPr>
        <p:spPr>
          <a:xfrm>
            <a:off x="720000" y="377609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1"/>
          </p:nvPr>
        </p:nvSpPr>
        <p:spPr>
          <a:xfrm>
            <a:off x="1396275" y="3474775"/>
            <a:ext cx="1882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2"/>
          </p:nvPr>
        </p:nvSpPr>
        <p:spPr>
          <a:xfrm>
            <a:off x="3626100" y="3463345"/>
            <a:ext cx="188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3"/>
          </p:nvPr>
        </p:nvSpPr>
        <p:spPr>
          <a:xfrm>
            <a:off x="5855925" y="3474775"/>
            <a:ext cx="18822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4"/>
          </p:nvPr>
        </p:nvSpPr>
        <p:spPr>
          <a:xfrm>
            <a:off x="1393150" y="3804675"/>
            <a:ext cx="18822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5"/>
          </p:nvPr>
        </p:nvSpPr>
        <p:spPr>
          <a:xfrm>
            <a:off x="3633225" y="3805375"/>
            <a:ext cx="18822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6"/>
          </p:nvPr>
        </p:nvSpPr>
        <p:spPr>
          <a:xfrm>
            <a:off x="5855925" y="3804675"/>
            <a:ext cx="1882200" cy="9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0"/>
          <p:cNvSpPr/>
          <p:nvPr/>
        </p:nvSpPr>
        <p:spPr>
          <a:xfrm rot="-2569300">
            <a:off x="7686980" y="4020628"/>
            <a:ext cx="2059381" cy="181313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/>
          <p:nvPr/>
        </p:nvSpPr>
        <p:spPr>
          <a:xfrm rot="-7294234">
            <a:off x="-614165" y="4084631"/>
            <a:ext cx="1196245" cy="12570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"/>
          <p:cNvSpPr/>
          <p:nvPr/>
        </p:nvSpPr>
        <p:spPr>
          <a:xfrm rot="1586446">
            <a:off x="-401145" y="4546204"/>
            <a:ext cx="1917478" cy="16881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>
            <a:off x="-196166" y="-173477"/>
            <a:ext cx="1050321" cy="1057853"/>
            <a:chOff x="1605325" y="645950"/>
            <a:chExt cx="1279475" cy="1288650"/>
          </a:xfrm>
        </p:grpSpPr>
        <p:sp>
          <p:nvSpPr>
            <p:cNvPr id="247" name="Google Shape;247;p2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0"/>
          <p:cNvSpPr/>
          <p:nvPr/>
        </p:nvSpPr>
        <p:spPr>
          <a:xfrm>
            <a:off x="338038" y="-2485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8325450" y="-493400"/>
            <a:ext cx="1577100" cy="13641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8369276" y="0"/>
            <a:ext cx="694800" cy="5727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 rot="-3984243">
            <a:off x="8240558" y="4108187"/>
            <a:ext cx="615310" cy="618078"/>
            <a:chOff x="1604400" y="3746500"/>
            <a:chExt cx="1279475" cy="1289550"/>
          </a:xfrm>
        </p:grpSpPr>
        <p:sp>
          <p:nvSpPr>
            <p:cNvPr id="253" name="Google Shape;253;p2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36700" y="1499672"/>
            <a:ext cx="36384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17" name="Google Shape;17;p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40000" y="2326875"/>
            <a:ext cx="34794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604781" y="745800"/>
            <a:ext cx="9588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 ">
  <p:cSld name="CUSTOM_1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>
            <a:spLocks noGrp="1"/>
          </p:cNvSpPr>
          <p:nvPr>
            <p:ph type="title"/>
          </p:nvPr>
        </p:nvSpPr>
        <p:spPr>
          <a:xfrm>
            <a:off x="720000" y="36997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57" name="Google Shape;257;p21"/>
          <p:cNvSpPr/>
          <p:nvPr/>
        </p:nvSpPr>
        <p:spPr>
          <a:xfrm rot="-806163">
            <a:off x="619809" y="-47089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-545551" y="-638900"/>
            <a:ext cx="1923900" cy="16941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 rot="-129731">
            <a:off x="7501124" y="-774761"/>
            <a:ext cx="2059466" cy="18129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 rot="-3360583">
            <a:off x="8207555" y="-377157"/>
            <a:ext cx="1556205" cy="1178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 ">
  <p:cSld name="CUSTOM_2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720000" y="377468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63" name="Google Shape;263;p22"/>
          <p:cNvSpPr/>
          <p:nvPr/>
        </p:nvSpPr>
        <p:spPr>
          <a:xfrm rot="-3230455">
            <a:off x="8532308" y="39874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42852" y="4212949"/>
            <a:ext cx="366900" cy="3231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22"/>
          <p:cNvGrpSpPr/>
          <p:nvPr/>
        </p:nvGrpSpPr>
        <p:grpSpPr>
          <a:xfrm>
            <a:off x="-130089" y="4343784"/>
            <a:ext cx="921350" cy="927957"/>
            <a:chOff x="1605325" y="645950"/>
            <a:chExt cx="1279475" cy="1288650"/>
          </a:xfrm>
        </p:grpSpPr>
        <p:sp>
          <p:nvSpPr>
            <p:cNvPr id="266" name="Google Shape;266;p2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2"/>
          <p:cNvSpPr/>
          <p:nvPr/>
        </p:nvSpPr>
        <p:spPr>
          <a:xfrm rot="-4694369">
            <a:off x="-680555" y="-716114"/>
            <a:ext cx="1722360" cy="180951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566638" y="-172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325450" y="-798200"/>
            <a:ext cx="1577100" cy="13641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8698192" y="328875"/>
            <a:ext cx="445800" cy="392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2"/>
          <p:cNvGrpSpPr/>
          <p:nvPr/>
        </p:nvGrpSpPr>
        <p:grpSpPr>
          <a:xfrm rot="-1421151">
            <a:off x="8067938" y="4307525"/>
            <a:ext cx="1345335" cy="1355929"/>
            <a:chOff x="1604400" y="3746500"/>
            <a:chExt cx="1279475" cy="1289550"/>
          </a:xfrm>
        </p:grpSpPr>
        <p:sp>
          <p:nvSpPr>
            <p:cNvPr id="273" name="Google Shape;273;p22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">
  <p:cSld name="CUSTOM_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5326582" y="615348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title" idx="2"/>
          </p:nvPr>
        </p:nvSpPr>
        <p:spPr>
          <a:xfrm>
            <a:off x="5326575" y="1473957"/>
            <a:ext cx="35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subTitle" idx="1"/>
          </p:nvPr>
        </p:nvSpPr>
        <p:spPr>
          <a:xfrm>
            <a:off x="5372093" y="3030708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3"/>
          <p:cNvSpPr/>
          <p:nvPr/>
        </p:nvSpPr>
        <p:spPr>
          <a:xfrm rot="-5975364">
            <a:off x="8583780" y="3858287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"/>
          <p:cNvSpPr/>
          <p:nvPr/>
        </p:nvSpPr>
        <p:spPr>
          <a:xfrm rot="3594885">
            <a:off x="8214018" y="-370646"/>
            <a:ext cx="507373" cy="53311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 rot="-5975065">
            <a:off x="8077279" y="-885099"/>
            <a:ext cx="1944138" cy="17117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23"/>
          <p:cNvGrpSpPr/>
          <p:nvPr/>
        </p:nvGrpSpPr>
        <p:grpSpPr>
          <a:xfrm rot="-808327">
            <a:off x="7793922" y="4034052"/>
            <a:ext cx="1717037" cy="1716824"/>
            <a:chOff x="4690275" y="605625"/>
            <a:chExt cx="1281300" cy="1290475"/>
          </a:xfrm>
        </p:grpSpPr>
        <p:sp>
          <p:nvSpPr>
            <p:cNvPr id="283" name="Google Shape;283;p2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33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 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1"/>
          </p:nvPr>
        </p:nvSpPr>
        <p:spPr>
          <a:xfrm>
            <a:off x="897450" y="3247561"/>
            <a:ext cx="196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2"/>
          </p:nvPr>
        </p:nvSpPr>
        <p:spPr>
          <a:xfrm>
            <a:off x="3508425" y="2788714"/>
            <a:ext cx="2126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3"/>
          </p:nvPr>
        </p:nvSpPr>
        <p:spPr>
          <a:xfrm>
            <a:off x="6187500" y="3233136"/>
            <a:ext cx="2154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4"/>
          </p:nvPr>
        </p:nvSpPr>
        <p:spPr>
          <a:xfrm>
            <a:off x="808025" y="3628300"/>
            <a:ext cx="21264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5"/>
          </p:nvPr>
        </p:nvSpPr>
        <p:spPr>
          <a:xfrm>
            <a:off x="3508425" y="3184370"/>
            <a:ext cx="21264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6"/>
          </p:nvPr>
        </p:nvSpPr>
        <p:spPr>
          <a:xfrm>
            <a:off x="6187500" y="3627941"/>
            <a:ext cx="21546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/>
          <p:nvPr/>
        </p:nvSpPr>
        <p:spPr>
          <a:xfrm rot="-129687">
            <a:off x="8089433" y="-256893"/>
            <a:ext cx="882928" cy="777256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-2879697">
            <a:off x="607310" y="-212272"/>
            <a:ext cx="464070" cy="487695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24"/>
          <p:cNvGrpSpPr/>
          <p:nvPr/>
        </p:nvGrpSpPr>
        <p:grpSpPr>
          <a:xfrm rot="2601159">
            <a:off x="-144458" y="-154357"/>
            <a:ext cx="1046337" cy="1052782"/>
            <a:chOff x="4690275" y="605625"/>
            <a:chExt cx="1281300" cy="1290475"/>
          </a:xfrm>
        </p:grpSpPr>
        <p:sp>
          <p:nvSpPr>
            <p:cNvPr id="296" name="Google Shape;296;p2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4"/>
          <p:cNvSpPr/>
          <p:nvPr/>
        </p:nvSpPr>
        <p:spPr>
          <a:xfrm rot="-3360583">
            <a:off x="8207555" y="-377157"/>
            <a:ext cx="1556205" cy="11782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 ">
  <p:cSld name="CUSTOM_1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720000" y="379216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"/>
          </p:nvPr>
        </p:nvSpPr>
        <p:spPr>
          <a:xfrm>
            <a:off x="930900" y="2862937"/>
            <a:ext cx="2154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2"/>
          </p:nvPr>
        </p:nvSpPr>
        <p:spPr>
          <a:xfrm>
            <a:off x="930950" y="3302349"/>
            <a:ext cx="21546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3"/>
          </p:nvPr>
        </p:nvSpPr>
        <p:spPr>
          <a:xfrm>
            <a:off x="3494325" y="2858787"/>
            <a:ext cx="2154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4"/>
          </p:nvPr>
        </p:nvSpPr>
        <p:spPr>
          <a:xfrm>
            <a:off x="3494325" y="3287475"/>
            <a:ext cx="21546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 txBox="1">
            <a:spLocks noGrp="1"/>
          </p:cNvSpPr>
          <p:nvPr>
            <p:ph type="subTitle" idx="5"/>
          </p:nvPr>
        </p:nvSpPr>
        <p:spPr>
          <a:xfrm>
            <a:off x="6057000" y="2870876"/>
            <a:ext cx="21546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5"/>
          <p:cNvSpPr txBox="1">
            <a:spLocks noGrp="1"/>
          </p:cNvSpPr>
          <p:nvPr>
            <p:ph type="subTitle" idx="6"/>
          </p:nvPr>
        </p:nvSpPr>
        <p:spPr>
          <a:xfrm>
            <a:off x="6057150" y="3301782"/>
            <a:ext cx="21546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25"/>
          <p:cNvGrpSpPr/>
          <p:nvPr/>
        </p:nvGrpSpPr>
        <p:grpSpPr>
          <a:xfrm rot="782319">
            <a:off x="265679" y="4667289"/>
            <a:ext cx="637219" cy="649435"/>
            <a:chOff x="4690275" y="605625"/>
            <a:chExt cx="1281300" cy="1290475"/>
          </a:xfrm>
        </p:grpSpPr>
        <p:sp>
          <p:nvSpPr>
            <p:cNvPr id="308" name="Google Shape;308;p25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25"/>
          <p:cNvSpPr/>
          <p:nvPr/>
        </p:nvSpPr>
        <p:spPr>
          <a:xfrm rot="-1410304">
            <a:off x="7883780" y="4058591"/>
            <a:ext cx="1900058" cy="1672724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5"/>
          <p:cNvGrpSpPr/>
          <p:nvPr/>
        </p:nvGrpSpPr>
        <p:grpSpPr>
          <a:xfrm>
            <a:off x="8224576" y="-581811"/>
            <a:ext cx="1448238" cy="1458623"/>
            <a:chOff x="1605325" y="645950"/>
            <a:chExt cx="1279475" cy="1288650"/>
          </a:xfrm>
        </p:grpSpPr>
        <p:sp>
          <p:nvSpPr>
            <p:cNvPr id="312" name="Google Shape;312;p2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5"/>
          <p:cNvSpPr/>
          <p:nvPr/>
        </p:nvSpPr>
        <p:spPr>
          <a:xfrm>
            <a:off x="8797675" y="561638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"/>
          <p:cNvSpPr/>
          <p:nvPr/>
        </p:nvSpPr>
        <p:spPr>
          <a:xfrm rot="-9202247">
            <a:off x="8227683" y="4852300"/>
            <a:ext cx="599043" cy="45334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"/>
          <p:cNvSpPr/>
          <p:nvPr/>
        </p:nvSpPr>
        <p:spPr>
          <a:xfrm rot="-5973571">
            <a:off x="-479685" y="4204832"/>
            <a:ext cx="1313648" cy="138022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Title 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title"/>
          </p:nvPr>
        </p:nvSpPr>
        <p:spPr>
          <a:xfrm>
            <a:off x="891600" y="1416575"/>
            <a:ext cx="31365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ubTitle" idx="1"/>
          </p:nvPr>
        </p:nvSpPr>
        <p:spPr>
          <a:xfrm>
            <a:off x="4838700" y="1883337"/>
            <a:ext cx="3219600" cy="15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 rot="-259">
            <a:off x="-173670" y="-646714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-37" y="1841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6"/>
          <p:cNvGrpSpPr/>
          <p:nvPr/>
        </p:nvGrpSpPr>
        <p:grpSpPr>
          <a:xfrm>
            <a:off x="-326805" y="4508593"/>
            <a:ext cx="1164962" cy="1173293"/>
            <a:chOff x="1605325" y="2204025"/>
            <a:chExt cx="1279475" cy="1288625"/>
          </a:xfrm>
        </p:grpSpPr>
        <p:sp>
          <p:nvSpPr>
            <p:cNvPr id="327" name="Google Shape;327;p26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6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332" name="Google Shape;332;p2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6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4 ">
  <p:cSld name="CUSTOM_20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1"/>
          </p:nvPr>
        </p:nvSpPr>
        <p:spPr>
          <a:xfrm>
            <a:off x="804575" y="2751505"/>
            <a:ext cx="1956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2"/>
          </p:nvPr>
        </p:nvSpPr>
        <p:spPr>
          <a:xfrm>
            <a:off x="740975" y="3187934"/>
            <a:ext cx="20196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27"/>
          <p:cNvSpPr txBox="1">
            <a:spLocks noGrp="1"/>
          </p:cNvSpPr>
          <p:nvPr>
            <p:ph type="subTitle" idx="3"/>
          </p:nvPr>
        </p:nvSpPr>
        <p:spPr>
          <a:xfrm>
            <a:off x="720000" y="3919575"/>
            <a:ext cx="2036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27"/>
          <p:cNvSpPr txBox="1">
            <a:spLocks noGrp="1"/>
          </p:cNvSpPr>
          <p:nvPr>
            <p:ph type="subTitle" idx="4"/>
          </p:nvPr>
        </p:nvSpPr>
        <p:spPr>
          <a:xfrm>
            <a:off x="3569975" y="2748525"/>
            <a:ext cx="20196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5"/>
          </p:nvPr>
        </p:nvSpPr>
        <p:spPr>
          <a:xfrm>
            <a:off x="3545175" y="3186216"/>
            <a:ext cx="2036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6"/>
          </p:nvPr>
        </p:nvSpPr>
        <p:spPr>
          <a:xfrm>
            <a:off x="3579450" y="3912652"/>
            <a:ext cx="2036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7"/>
          </p:nvPr>
        </p:nvSpPr>
        <p:spPr>
          <a:xfrm>
            <a:off x="6435150" y="2754857"/>
            <a:ext cx="20367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8"/>
          </p:nvPr>
        </p:nvSpPr>
        <p:spPr>
          <a:xfrm>
            <a:off x="6444300" y="3183941"/>
            <a:ext cx="20367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9"/>
          </p:nvPr>
        </p:nvSpPr>
        <p:spPr>
          <a:xfrm>
            <a:off x="6444300" y="3912650"/>
            <a:ext cx="20367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7"/>
          <p:cNvSpPr/>
          <p:nvPr/>
        </p:nvSpPr>
        <p:spPr>
          <a:xfrm rot="-2569238">
            <a:off x="8181071" y="4406741"/>
            <a:ext cx="1528456" cy="1345676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"/>
          <p:cNvSpPr/>
          <p:nvPr/>
        </p:nvSpPr>
        <p:spPr>
          <a:xfrm rot="-7294253">
            <a:off x="-238209" y="4477676"/>
            <a:ext cx="863500" cy="907445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"/>
          <p:cNvSpPr/>
          <p:nvPr/>
        </p:nvSpPr>
        <p:spPr>
          <a:xfrm rot="1586238">
            <a:off x="-84386" y="4810814"/>
            <a:ext cx="1384040" cy="121848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7"/>
          <p:cNvGrpSpPr/>
          <p:nvPr/>
        </p:nvGrpSpPr>
        <p:grpSpPr>
          <a:xfrm>
            <a:off x="-272366" y="-402077"/>
            <a:ext cx="1050321" cy="1057853"/>
            <a:chOff x="1605325" y="645950"/>
            <a:chExt cx="1279475" cy="1288650"/>
          </a:xfrm>
        </p:grpSpPr>
        <p:sp>
          <p:nvSpPr>
            <p:cNvPr id="350" name="Google Shape;350;p27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7"/>
          <p:cNvSpPr/>
          <p:nvPr/>
        </p:nvSpPr>
        <p:spPr>
          <a:xfrm>
            <a:off x="464238" y="-983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8508586" y="-603775"/>
            <a:ext cx="1131600" cy="978900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8324850" y="-207632"/>
            <a:ext cx="1131600" cy="996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27"/>
          <p:cNvGrpSpPr/>
          <p:nvPr/>
        </p:nvGrpSpPr>
        <p:grpSpPr>
          <a:xfrm rot="-850350">
            <a:off x="8365454" y="4676043"/>
            <a:ext cx="456728" cy="458704"/>
            <a:chOff x="1604400" y="3746500"/>
            <a:chExt cx="1279475" cy="1289550"/>
          </a:xfrm>
        </p:grpSpPr>
        <p:sp>
          <p:nvSpPr>
            <p:cNvPr id="356" name="Google Shape;356;p2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 ">
  <p:cSld name="CUSTOM_10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grpSp>
        <p:nvGrpSpPr>
          <p:cNvPr id="360" name="Google Shape;360;p28"/>
          <p:cNvGrpSpPr/>
          <p:nvPr/>
        </p:nvGrpSpPr>
        <p:grpSpPr>
          <a:xfrm rot="-1420953">
            <a:off x="-157996" y="4150985"/>
            <a:ext cx="1278937" cy="1289008"/>
            <a:chOff x="1604400" y="3746500"/>
            <a:chExt cx="1279475" cy="1289550"/>
          </a:xfrm>
        </p:grpSpPr>
        <p:sp>
          <p:nvSpPr>
            <p:cNvPr id="361" name="Google Shape;361;p2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8"/>
          <p:cNvSpPr/>
          <p:nvPr/>
        </p:nvSpPr>
        <p:spPr>
          <a:xfrm>
            <a:off x="8340625" y="-347800"/>
            <a:ext cx="1214100" cy="10689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8"/>
          <p:cNvGrpSpPr/>
          <p:nvPr/>
        </p:nvGrpSpPr>
        <p:grpSpPr>
          <a:xfrm>
            <a:off x="8246879" y="85612"/>
            <a:ext cx="451143" cy="454378"/>
            <a:chOff x="1605325" y="645950"/>
            <a:chExt cx="1279475" cy="1288650"/>
          </a:xfrm>
        </p:grpSpPr>
        <p:sp>
          <p:nvSpPr>
            <p:cNvPr id="365" name="Google Shape;365;p2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8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8"/>
          <p:cNvGrpSpPr/>
          <p:nvPr/>
        </p:nvGrpSpPr>
        <p:grpSpPr>
          <a:xfrm rot="-2947634">
            <a:off x="8616276" y="4178420"/>
            <a:ext cx="301694" cy="303857"/>
            <a:chOff x="1605325" y="645950"/>
            <a:chExt cx="1279475" cy="1288650"/>
          </a:xfrm>
        </p:grpSpPr>
        <p:sp>
          <p:nvSpPr>
            <p:cNvPr id="370" name="Google Shape;370;p2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-2675900">
            <a:off x="8129312" y="4303446"/>
            <a:ext cx="1150215" cy="1157237"/>
            <a:chOff x="4690275" y="605625"/>
            <a:chExt cx="1281300" cy="1290475"/>
          </a:xfrm>
        </p:grpSpPr>
        <p:sp>
          <p:nvSpPr>
            <p:cNvPr id="373" name="Google Shape;373;p28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28"/>
          <p:cNvSpPr/>
          <p:nvPr/>
        </p:nvSpPr>
        <p:spPr>
          <a:xfrm rot="-5975845">
            <a:off x="782213" y="4786009"/>
            <a:ext cx="334684" cy="294538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 ">
  <p:cSld name="CUSTOM_2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578625" y="1469275"/>
            <a:ext cx="3248700" cy="8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8" name="Google Shape;378;p29"/>
          <p:cNvSpPr txBox="1">
            <a:spLocks noGrp="1"/>
          </p:cNvSpPr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9" name="Google Shape;379;p29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9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9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382" name="Google Shape;382;p29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29"/>
          <p:cNvSpPr txBox="1">
            <a:spLocks noGrp="1"/>
          </p:cNvSpPr>
          <p:nvPr>
            <p:ph type="subTitle" idx="1"/>
          </p:nvPr>
        </p:nvSpPr>
        <p:spPr>
          <a:xfrm>
            <a:off x="624007" y="2343063"/>
            <a:ext cx="27189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9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 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624750" y="378350"/>
            <a:ext cx="78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388" name="Google Shape;388;p30"/>
          <p:cNvSpPr/>
          <p:nvPr/>
        </p:nvSpPr>
        <p:spPr>
          <a:xfrm rot="-259">
            <a:off x="-693220" y="-888564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0"/>
          <p:cNvGrpSpPr/>
          <p:nvPr/>
        </p:nvGrpSpPr>
        <p:grpSpPr>
          <a:xfrm rot="2290835">
            <a:off x="-462" y="323891"/>
            <a:ext cx="370300" cy="373216"/>
            <a:chOff x="1604400" y="3746500"/>
            <a:chExt cx="1279475" cy="1289550"/>
          </a:xfrm>
        </p:grpSpPr>
        <p:sp>
          <p:nvSpPr>
            <p:cNvPr id="390" name="Google Shape;390;p3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0"/>
          <p:cNvGrpSpPr/>
          <p:nvPr/>
        </p:nvGrpSpPr>
        <p:grpSpPr>
          <a:xfrm rot="-1415102">
            <a:off x="-122945" y="4405206"/>
            <a:ext cx="615259" cy="618090"/>
            <a:chOff x="1604400" y="3746500"/>
            <a:chExt cx="1279475" cy="1289550"/>
          </a:xfrm>
        </p:grpSpPr>
        <p:sp>
          <p:nvSpPr>
            <p:cNvPr id="393" name="Google Shape;393;p3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0"/>
          <p:cNvSpPr/>
          <p:nvPr/>
        </p:nvSpPr>
        <p:spPr>
          <a:xfrm rot="-8100138">
            <a:off x="8456516" y="4514849"/>
            <a:ext cx="952418" cy="1000797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0"/>
          <p:cNvSpPr/>
          <p:nvPr/>
        </p:nvSpPr>
        <p:spPr>
          <a:xfrm rot="-3230221">
            <a:off x="-753849" y="4483859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0"/>
          <p:cNvSpPr/>
          <p:nvPr/>
        </p:nvSpPr>
        <p:spPr>
          <a:xfrm rot="-3230455">
            <a:off x="8175008" y="4790050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0"/>
          <p:cNvSpPr/>
          <p:nvPr/>
        </p:nvSpPr>
        <p:spPr>
          <a:xfrm rot="-3230455">
            <a:off x="8635270" y="-265493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0"/>
          <p:cNvSpPr/>
          <p:nvPr/>
        </p:nvSpPr>
        <p:spPr>
          <a:xfrm>
            <a:off x="7623775" y="-793289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vvic"/>
              <a:buAutoNum type="arabicPeriod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rot="-312">
            <a:off x="8442661" y="1870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3230455">
            <a:off x="8532308" y="38379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931163" y="-1653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 rot="2290835">
            <a:off x="8770800" y="-126809"/>
            <a:ext cx="370300" cy="373216"/>
            <a:chOff x="1604400" y="3746500"/>
            <a:chExt cx="1279475" cy="1289550"/>
          </a:xfrm>
        </p:grpSpPr>
        <p:sp>
          <p:nvSpPr>
            <p:cNvPr id="28" name="Google Shape;28;p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/>
          <p:nvPr/>
        </p:nvSpPr>
        <p:spPr>
          <a:xfrm>
            <a:off x="-70262" y="408740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11" y="4317910"/>
            <a:ext cx="733651" cy="738912"/>
            <a:chOff x="1605325" y="645950"/>
            <a:chExt cx="1279475" cy="1288650"/>
          </a:xfrm>
        </p:grpSpPr>
        <p:sp>
          <p:nvSpPr>
            <p:cNvPr id="32" name="Google Shape;32;p4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rot="259857">
            <a:off x="557962" y="4696830"/>
            <a:ext cx="324069" cy="326390"/>
            <a:chOff x="4690275" y="605625"/>
            <a:chExt cx="1281300" cy="1290475"/>
          </a:xfrm>
        </p:grpSpPr>
        <p:sp>
          <p:nvSpPr>
            <p:cNvPr id="35" name="Google Shape;35;p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 rot="-1421124">
            <a:off x="7762619" y="3999912"/>
            <a:ext cx="1955612" cy="1971011"/>
            <a:chOff x="1604400" y="3746500"/>
            <a:chExt cx="1279475" cy="1289550"/>
          </a:xfrm>
        </p:grpSpPr>
        <p:sp>
          <p:nvSpPr>
            <p:cNvPr id="38" name="Google Shape;38;p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 ">
  <p:cSld name="CUSTOM_8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>
            <a:spLocks noGrp="1"/>
          </p:cNvSpPr>
          <p:nvPr>
            <p:ph type="title"/>
          </p:nvPr>
        </p:nvSpPr>
        <p:spPr>
          <a:xfrm>
            <a:off x="7665174" y="615348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2"/>
          </p:nvPr>
        </p:nvSpPr>
        <p:spPr>
          <a:xfrm>
            <a:off x="5005332" y="1464810"/>
            <a:ext cx="35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5372093" y="3021694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/>
          <p:nvPr/>
        </p:nvSpPr>
        <p:spPr>
          <a:xfrm rot="-5975364">
            <a:off x="8583780" y="3858287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1"/>
          <p:cNvSpPr/>
          <p:nvPr/>
        </p:nvSpPr>
        <p:spPr>
          <a:xfrm rot="3594885">
            <a:off x="8214018" y="-370646"/>
            <a:ext cx="507373" cy="533113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1"/>
          <p:cNvSpPr/>
          <p:nvPr/>
        </p:nvSpPr>
        <p:spPr>
          <a:xfrm rot="-5975065">
            <a:off x="8077279" y="-885099"/>
            <a:ext cx="1944138" cy="17117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1"/>
          <p:cNvGrpSpPr/>
          <p:nvPr/>
        </p:nvGrpSpPr>
        <p:grpSpPr>
          <a:xfrm rot="-808327">
            <a:off x="7793922" y="4034052"/>
            <a:ext cx="1717037" cy="1716824"/>
            <a:chOff x="4690275" y="605625"/>
            <a:chExt cx="1281300" cy="1290475"/>
          </a:xfrm>
        </p:grpSpPr>
        <p:sp>
          <p:nvSpPr>
            <p:cNvPr id="408" name="Google Shape;408;p31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33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 ">
  <p:cSld name="CUSTOM_2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8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subTitle" idx="1"/>
          </p:nvPr>
        </p:nvSpPr>
        <p:spPr>
          <a:xfrm>
            <a:off x="732150" y="2518688"/>
            <a:ext cx="17991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2"/>
          </p:nvPr>
        </p:nvSpPr>
        <p:spPr>
          <a:xfrm>
            <a:off x="743450" y="3503150"/>
            <a:ext cx="17859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subTitle" idx="3"/>
          </p:nvPr>
        </p:nvSpPr>
        <p:spPr>
          <a:xfrm>
            <a:off x="2690850" y="2519607"/>
            <a:ext cx="17859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subTitle" idx="4"/>
          </p:nvPr>
        </p:nvSpPr>
        <p:spPr>
          <a:xfrm>
            <a:off x="2714553" y="3493925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subTitle" idx="5"/>
          </p:nvPr>
        </p:nvSpPr>
        <p:spPr>
          <a:xfrm>
            <a:off x="4681650" y="2504854"/>
            <a:ext cx="17994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32"/>
          <p:cNvSpPr txBox="1">
            <a:spLocks noGrp="1"/>
          </p:cNvSpPr>
          <p:nvPr>
            <p:ph type="subTitle" idx="6"/>
          </p:nvPr>
        </p:nvSpPr>
        <p:spPr>
          <a:xfrm>
            <a:off x="4702379" y="3467546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subTitle" idx="7"/>
          </p:nvPr>
        </p:nvSpPr>
        <p:spPr>
          <a:xfrm>
            <a:off x="6625450" y="2514825"/>
            <a:ext cx="17994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32"/>
          <p:cNvSpPr txBox="1">
            <a:spLocks noGrp="1"/>
          </p:cNvSpPr>
          <p:nvPr>
            <p:ph type="subTitle" idx="8"/>
          </p:nvPr>
        </p:nvSpPr>
        <p:spPr>
          <a:xfrm>
            <a:off x="6655500" y="3483429"/>
            <a:ext cx="1785900" cy="10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75925"/>
            <a:ext cx="1799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32"/>
          <p:cNvSpPr txBox="1">
            <a:spLocks noGrp="1"/>
          </p:cNvSpPr>
          <p:nvPr>
            <p:ph type="title" idx="13" hasCustomPrompt="1"/>
          </p:nvPr>
        </p:nvSpPr>
        <p:spPr>
          <a:xfrm>
            <a:off x="2714550" y="3243025"/>
            <a:ext cx="17994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32"/>
          <p:cNvSpPr txBox="1">
            <a:spLocks noGrp="1"/>
          </p:cNvSpPr>
          <p:nvPr>
            <p:ph type="title" idx="14" hasCustomPrompt="1"/>
          </p:nvPr>
        </p:nvSpPr>
        <p:spPr>
          <a:xfrm>
            <a:off x="6625600" y="3194875"/>
            <a:ext cx="1799100" cy="4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32"/>
          <p:cNvSpPr txBox="1">
            <a:spLocks noGrp="1"/>
          </p:cNvSpPr>
          <p:nvPr>
            <p:ph type="title" idx="15" hasCustomPrompt="1"/>
          </p:nvPr>
        </p:nvSpPr>
        <p:spPr>
          <a:xfrm>
            <a:off x="4670550" y="3253175"/>
            <a:ext cx="17859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Medium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4" name="Google Shape;424;p32"/>
          <p:cNvGrpSpPr/>
          <p:nvPr/>
        </p:nvGrpSpPr>
        <p:grpSpPr>
          <a:xfrm rot="4877400">
            <a:off x="33148" y="4288855"/>
            <a:ext cx="324062" cy="326383"/>
            <a:chOff x="4690275" y="605625"/>
            <a:chExt cx="1281300" cy="1290475"/>
          </a:xfrm>
        </p:grpSpPr>
        <p:sp>
          <p:nvSpPr>
            <p:cNvPr id="425" name="Google Shape;425;p32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32"/>
          <p:cNvSpPr/>
          <p:nvPr/>
        </p:nvSpPr>
        <p:spPr>
          <a:xfrm rot="-7022105">
            <a:off x="-384752" y="4558089"/>
            <a:ext cx="1159869" cy="121877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2"/>
          <p:cNvSpPr/>
          <p:nvPr/>
        </p:nvSpPr>
        <p:spPr>
          <a:xfrm rot="-10250506">
            <a:off x="342936" y="4882497"/>
            <a:ext cx="399594" cy="30263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2"/>
          <p:cNvGrpSpPr/>
          <p:nvPr/>
        </p:nvGrpSpPr>
        <p:grpSpPr>
          <a:xfrm>
            <a:off x="8075862" y="4416224"/>
            <a:ext cx="1226377" cy="1235171"/>
            <a:chOff x="1605325" y="645950"/>
            <a:chExt cx="1279475" cy="1288650"/>
          </a:xfrm>
        </p:grpSpPr>
        <p:sp>
          <p:nvSpPr>
            <p:cNvPr id="430" name="Google Shape;430;p3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2"/>
          <p:cNvGrpSpPr/>
          <p:nvPr/>
        </p:nvGrpSpPr>
        <p:grpSpPr>
          <a:xfrm rot="4877400">
            <a:off x="7907611" y="4864155"/>
            <a:ext cx="324062" cy="326383"/>
            <a:chOff x="4690275" y="605625"/>
            <a:chExt cx="1281300" cy="1290475"/>
          </a:xfrm>
        </p:grpSpPr>
        <p:sp>
          <p:nvSpPr>
            <p:cNvPr id="433" name="Google Shape;433;p32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2"/>
          <p:cNvGrpSpPr/>
          <p:nvPr/>
        </p:nvGrpSpPr>
        <p:grpSpPr>
          <a:xfrm>
            <a:off x="-114163" y="-162251"/>
            <a:ext cx="1008994" cy="1016229"/>
            <a:chOff x="1605325" y="645950"/>
            <a:chExt cx="1279475" cy="1288650"/>
          </a:xfrm>
        </p:grpSpPr>
        <p:sp>
          <p:nvSpPr>
            <p:cNvPr id="436" name="Google Shape;436;p32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2"/>
          <p:cNvSpPr/>
          <p:nvPr/>
        </p:nvSpPr>
        <p:spPr>
          <a:xfrm>
            <a:off x="627657" y="-81959"/>
            <a:ext cx="491400" cy="4326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8228259" y="-417162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7838676" y="-788849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2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">
  <p:cSld name="CUSTOM_2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43" name="Google Shape;443;p33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33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445" name="Google Shape;445;p3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33"/>
          <p:cNvSpPr/>
          <p:nvPr/>
        </p:nvSpPr>
        <p:spPr>
          <a:xfrm>
            <a:off x="8068800" y="-502400"/>
            <a:ext cx="1513200" cy="1332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3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3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451" name="Google Shape;451;p3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454" name="Google Shape;454;p3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3"/>
          <p:cNvSpPr txBox="1">
            <a:spLocks noGrp="1"/>
          </p:cNvSpPr>
          <p:nvPr>
            <p:ph type="sldNum" idx="2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57" name="Google Shape;457;p33"/>
          <p:cNvSpPr/>
          <p:nvPr/>
        </p:nvSpPr>
        <p:spPr>
          <a:xfrm rot="-3230455">
            <a:off x="426008" y="38003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3"/>
          <p:cNvSpPr txBox="1">
            <a:spLocks noGrp="1"/>
          </p:cNvSpPr>
          <p:nvPr>
            <p:ph type="body" idx="1"/>
          </p:nvPr>
        </p:nvSpPr>
        <p:spPr>
          <a:xfrm>
            <a:off x="720000" y="1739400"/>
            <a:ext cx="3332400" cy="21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9" name="Google Shape;459;p33"/>
          <p:cNvSpPr txBox="1">
            <a:spLocks noGrp="1"/>
          </p:cNvSpPr>
          <p:nvPr>
            <p:ph type="subTitle" idx="3"/>
          </p:nvPr>
        </p:nvSpPr>
        <p:spPr>
          <a:xfrm>
            <a:off x="720000" y="387125"/>
            <a:ext cx="77526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omfortaa SemiBold"/>
              <a:buNone/>
              <a:defRPr sz="30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3"/>
          <p:cNvSpPr txBox="1">
            <a:spLocks noGrp="1"/>
          </p:cNvSpPr>
          <p:nvPr>
            <p:ph type="subTitle" idx="4"/>
          </p:nvPr>
        </p:nvSpPr>
        <p:spPr>
          <a:xfrm>
            <a:off x="714875" y="1865700"/>
            <a:ext cx="33324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CUSTOM_2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720000" y="374292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1"/>
          </p:nvPr>
        </p:nvSpPr>
        <p:spPr>
          <a:xfrm>
            <a:off x="3196507" y="1743613"/>
            <a:ext cx="2155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4"/>
          <p:cNvSpPr txBox="1">
            <a:spLocks noGrp="1"/>
          </p:cNvSpPr>
          <p:nvPr>
            <p:ph type="subTitle" idx="2"/>
          </p:nvPr>
        </p:nvSpPr>
        <p:spPr>
          <a:xfrm>
            <a:off x="3896212" y="2916580"/>
            <a:ext cx="21639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4"/>
          <p:cNvSpPr txBox="1">
            <a:spLocks noGrp="1"/>
          </p:cNvSpPr>
          <p:nvPr>
            <p:ph type="subTitle" idx="3"/>
          </p:nvPr>
        </p:nvSpPr>
        <p:spPr>
          <a:xfrm>
            <a:off x="3904868" y="3184516"/>
            <a:ext cx="2155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subTitle" idx="4"/>
          </p:nvPr>
        </p:nvSpPr>
        <p:spPr>
          <a:xfrm>
            <a:off x="3198132" y="2001039"/>
            <a:ext cx="2155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4"/>
          <p:cNvSpPr/>
          <p:nvPr/>
        </p:nvSpPr>
        <p:spPr>
          <a:xfrm rot="4824636">
            <a:off x="123433" y="4215048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4"/>
          <p:cNvGrpSpPr/>
          <p:nvPr/>
        </p:nvGrpSpPr>
        <p:grpSpPr>
          <a:xfrm rot="1501557">
            <a:off x="-598695" y="4283961"/>
            <a:ext cx="1955679" cy="1971079"/>
            <a:chOff x="1604400" y="3746500"/>
            <a:chExt cx="1279475" cy="1289550"/>
          </a:xfrm>
        </p:grpSpPr>
        <p:sp>
          <p:nvSpPr>
            <p:cNvPr id="469" name="Google Shape;469;p3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4"/>
          <p:cNvGrpSpPr/>
          <p:nvPr/>
        </p:nvGrpSpPr>
        <p:grpSpPr>
          <a:xfrm rot="9384898">
            <a:off x="8573934" y="753280"/>
            <a:ext cx="615259" cy="618090"/>
            <a:chOff x="1604400" y="3746500"/>
            <a:chExt cx="1279475" cy="1289550"/>
          </a:xfrm>
        </p:grpSpPr>
        <p:sp>
          <p:nvSpPr>
            <p:cNvPr id="472" name="Google Shape;472;p34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4"/>
          <p:cNvSpPr/>
          <p:nvPr/>
        </p:nvSpPr>
        <p:spPr>
          <a:xfrm rot="-875834">
            <a:off x="-285078" y="-86367"/>
            <a:ext cx="952415" cy="100078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4"/>
          <p:cNvSpPr/>
          <p:nvPr/>
        </p:nvSpPr>
        <p:spPr>
          <a:xfrm rot="7569779">
            <a:off x="-478309" y="-488652"/>
            <a:ext cx="1556218" cy="117836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4"/>
          <p:cNvSpPr/>
          <p:nvPr/>
        </p:nvSpPr>
        <p:spPr>
          <a:xfrm rot="10800000">
            <a:off x="7691685" y="-480035"/>
            <a:ext cx="2059500" cy="18132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4"/>
          <p:cNvSpPr/>
          <p:nvPr/>
        </p:nvSpPr>
        <p:spPr>
          <a:xfrm rot="7569545">
            <a:off x="8261279" y="4949249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"/>
          <p:cNvSpPr/>
          <p:nvPr/>
        </p:nvSpPr>
        <p:spPr>
          <a:xfrm rot="10799741">
            <a:off x="8472588" y="4532431"/>
            <a:ext cx="1434942" cy="1507734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 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481" name="Google Shape;481;p35"/>
          <p:cNvSpPr txBox="1">
            <a:spLocks noGrp="1"/>
          </p:cNvSpPr>
          <p:nvPr>
            <p:ph type="subTitle" idx="1"/>
          </p:nvPr>
        </p:nvSpPr>
        <p:spPr>
          <a:xfrm>
            <a:off x="2992200" y="1177002"/>
            <a:ext cx="31596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5"/>
          <p:cNvSpPr txBox="1"/>
          <p:nvPr/>
        </p:nvSpPr>
        <p:spPr>
          <a:xfrm>
            <a:off x="2556450" y="3378468"/>
            <a:ext cx="40311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,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83" name="Google Shape;483;p35"/>
          <p:cNvGrpSpPr/>
          <p:nvPr/>
        </p:nvGrpSpPr>
        <p:grpSpPr>
          <a:xfrm rot="-1421166">
            <a:off x="8207757" y="-237257"/>
            <a:ext cx="1058358" cy="1066692"/>
            <a:chOff x="1604400" y="3746500"/>
            <a:chExt cx="1279475" cy="1289550"/>
          </a:xfrm>
        </p:grpSpPr>
        <p:sp>
          <p:nvSpPr>
            <p:cNvPr id="484" name="Google Shape;484;p3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5"/>
          <p:cNvSpPr/>
          <p:nvPr/>
        </p:nvSpPr>
        <p:spPr>
          <a:xfrm rot="-5975364">
            <a:off x="8022167" y="252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-662250" y="-669900"/>
            <a:ext cx="1802400" cy="15870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5"/>
          <p:cNvSpPr/>
          <p:nvPr/>
        </p:nvSpPr>
        <p:spPr>
          <a:xfrm rot="-9850751">
            <a:off x="-153130" y="45795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5"/>
          <p:cNvSpPr/>
          <p:nvPr/>
        </p:nvSpPr>
        <p:spPr>
          <a:xfrm rot="-9850762">
            <a:off x="-1457252" y="45584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5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491" name="Google Shape;491;p35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5"/>
          <p:cNvSpPr/>
          <p:nvPr/>
        </p:nvSpPr>
        <p:spPr>
          <a:xfrm rot="9700417">
            <a:off x="7421678" y="4562872"/>
            <a:ext cx="951246" cy="837878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5"/>
          <p:cNvGrpSpPr/>
          <p:nvPr/>
        </p:nvGrpSpPr>
        <p:grpSpPr>
          <a:xfrm>
            <a:off x="8482303" y="4044728"/>
            <a:ext cx="449991" cy="453218"/>
            <a:chOff x="1605325" y="645950"/>
            <a:chExt cx="1279475" cy="1288650"/>
          </a:xfrm>
        </p:grpSpPr>
        <p:sp>
          <p:nvSpPr>
            <p:cNvPr id="495" name="Google Shape;495;p3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5"/>
          <p:cNvSpPr/>
          <p:nvPr/>
        </p:nvSpPr>
        <p:spPr>
          <a:xfrm rot="-3228672">
            <a:off x="517447" y="-264746"/>
            <a:ext cx="383607" cy="29066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8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 ">
  <p:cSld name="CUSTOM_2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00" name="Google Shape;500;p36"/>
          <p:cNvSpPr txBox="1">
            <a:spLocks noGrp="1"/>
          </p:cNvSpPr>
          <p:nvPr>
            <p:ph type="subTitle" idx="1"/>
          </p:nvPr>
        </p:nvSpPr>
        <p:spPr>
          <a:xfrm>
            <a:off x="1133838" y="1017224"/>
            <a:ext cx="72951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6"/>
          <p:cNvSpPr txBox="1">
            <a:spLocks noGrp="1"/>
          </p:cNvSpPr>
          <p:nvPr>
            <p:ph type="subTitle" idx="2"/>
          </p:nvPr>
        </p:nvSpPr>
        <p:spPr>
          <a:xfrm>
            <a:off x="1180325" y="2074148"/>
            <a:ext cx="77526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6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6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6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05" name="Google Shape;505;p3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08" name="Google Shape;508;p3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6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6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6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13" name="Google Shape;513;p36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36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6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20" name="Google Shape;520;p3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23" name="Google Shape;523;p36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6"/>
          <p:cNvSpPr txBox="1">
            <a:spLocks noGrp="1"/>
          </p:cNvSpPr>
          <p:nvPr>
            <p:ph type="subTitle" idx="3"/>
          </p:nvPr>
        </p:nvSpPr>
        <p:spPr>
          <a:xfrm>
            <a:off x="715075" y="1275526"/>
            <a:ext cx="7295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omfortaa SemiBold"/>
              <a:buNone/>
              <a:defRPr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6"/>
          <p:cNvSpPr txBox="1">
            <a:spLocks noGrp="1"/>
          </p:cNvSpPr>
          <p:nvPr>
            <p:ph type="subTitle" idx="4"/>
          </p:nvPr>
        </p:nvSpPr>
        <p:spPr>
          <a:xfrm>
            <a:off x="724275" y="2320819"/>
            <a:ext cx="77526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Comfortaa SemiBold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s 2 ">
  <p:cSld name="CUSTOM_25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1177425" y="1001944"/>
            <a:ext cx="72951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37"/>
          <p:cNvSpPr txBox="1">
            <a:spLocks noGrp="1"/>
          </p:cNvSpPr>
          <p:nvPr>
            <p:ph type="subTitle" idx="2"/>
          </p:nvPr>
        </p:nvSpPr>
        <p:spPr>
          <a:xfrm>
            <a:off x="724281" y="1260775"/>
            <a:ext cx="7752600" cy="25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SemiBold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37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7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37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34" name="Google Shape;534;p3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7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37" name="Google Shape;537;p37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37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7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7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42" name="Google Shape;542;p37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7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7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49" name="Google Shape;549;p3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52" name="Google Shape;552;p37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 ">
  <p:cSld name="CUSTOM_25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720000" y="358267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56" name="Google Shape;556;p38"/>
          <p:cNvSpPr/>
          <p:nvPr/>
        </p:nvSpPr>
        <p:spPr>
          <a:xfrm rot="-3230455">
            <a:off x="-160005" y="14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-16750" y="-1016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8"/>
          <p:cNvGrpSpPr/>
          <p:nvPr/>
        </p:nvGrpSpPr>
        <p:grpSpPr>
          <a:xfrm rot="2290835">
            <a:off x="534850" y="-4671"/>
            <a:ext cx="370300" cy="373216"/>
            <a:chOff x="1604400" y="3746500"/>
            <a:chExt cx="1279475" cy="1289550"/>
          </a:xfrm>
        </p:grpSpPr>
        <p:sp>
          <p:nvSpPr>
            <p:cNvPr id="559" name="Google Shape;559;p3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 rot="-609818">
            <a:off x="8283586" y="-254382"/>
            <a:ext cx="1013655" cy="1020659"/>
            <a:chOff x="4690275" y="605625"/>
            <a:chExt cx="1281300" cy="1290475"/>
          </a:xfrm>
        </p:grpSpPr>
        <p:sp>
          <p:nvSpPr>
            <p:cNvPr id="562" name="Google Shape;562;p38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38"/>
          <p:cNvSpPr/>
          <p:nvPr/>
        </p:nvSpPr>
        <p:spPr>
          <a:xfrm rot="9048306">
            <a:off x="7980065" y="4857189"/>
            <a:ext cx="511704" cy="45019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8"/>
          <p:cNvSpPr/>
          <p:nvPr/>
        </p:nvSpPr>
        <p:spPr>
          <a:xfrm rot="9049238">
            <a:off x="7098365" y="4849812"/>
            <a:ext cx="2663925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38"/>
          <p:cNvGrpSpPr/>
          <p:nvPr/>
        </p:nvGrpSpPr>
        <p:grpSpPr>
          <a:xfrm rot="-2700000">
            <a:off x="8194058" y="4383627"/>
            <a:ext cx="436621" cy="439743"/>
            <a:chOff x="1605325" y="2204025"/>
            <a:chExt cx="1279475" cy="1288625"/>
          </a:xfrm>
        </p:grpSpPr>
        <p:sp>
          <p:nvSpPr>
            <p:cNvPr id="567" name="Google Shape;567;p38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8"/>
          <p:cNvSpPr/>
          <p:nvPr/>
        </p:nvSpPr>
        <p:spPr>
          <a:xfrm rot="-5213943">
            <a:off x="22095" y="4610931"/>
            <a:ext cx="1540283" cy="161859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"/>
          <p:cNvSpPr/>
          <p:nvPr/>
        </p:nvSpPr>
        <p:spPr>
          <a:xfrm rot="-3230455">
            <a:off x="-160005" y="47513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8"/>
          <p:cNvGrpSpPr/>
          <p:nvPr/>
        </p:nvGrpSpPr>
        <p:grpSpPr>
          <a:xfrm rot="2290835">
            <a:off x="534850" y="4616441"/>
            <a:ext cx="370300" cy="373216"/>
            <a:chOff x="1604400" y="3746500"/>
            <a:chExt cx="1279475" cy="1289550"/>
          </a:xfrm>
        </p:grpSpPr>
        <p:sp>
          <p:nvSpPr>
            <p:cNvPr id="574" name="Google Shape;574;p38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8"/>
          <p:cNvGrpSpPr/>
          <p:nvPr/>
        </p:nvGrpSpPr>
        <p:grpSpPr>
          <a:xfrm rot="783853">
            <a:off x="8073668" y="-107402"/>
            <a:ext cx="449995" cy="453222"/>
            <a:chOff x="1605325" y="645950"/>
            <a:chExt cx="1279475" cy="1288650"/>
          </a:xfrm>
        </p:grpSpPr>
        <p:sp>
          <p:nvSpPr>
            <p:cNvPr id="577" name="Google Shape;577;p38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 rot="-3230455">
            <a:off x="8532308" y="426323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325963" y="-165362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 rot="2279616">
            <a:off x="8583141" y="-188341"/>
            <a:ext cx="493230" cy="496261"/>
            <a:chOff x="1604400" y="3746500"/>
            <a:chExt cx="1279475" cy="1289550"/>
          </a:xfrm>
        </p:grpSpPr>
        <p:sp>
          <p:nvSpPr>
            <p:cNvPr id="45" name="Google Shape;45;p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rot="-1421029">
            <a:off x="7840994" y="4374317"/>
            <a:ext cx="1634664" cy="1647535"/>
            <a:chOff x="1604400" y="3746500"/>
            <a:chExt cx="1279475" cy="1289550"/>
          </a:xfrm>
        </p:grpSpPr>
        <p:sp>
          <p:nvSpPr>
            <p:cNvPr id="48" name="Google Shape;48;p5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-12" y="42632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136511" y="4400560"/>
            <a:ext cx="733651" cy="738912"/>
            <a:chOff x="1605325" y="645950"/>
            <a:chExt cx="1279475" cy="1288650"/>
          </a:xfrm>
        </p:grpSpPr>
        <p:sp>
          <p:nvSpPr>
            <p:cNvPr id="52" name="Google Shape;52;p5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725150" y="1207798"/>
            <a:ext cx="17088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mfortaa Medium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200"/>
              <a:buFont typeface="Comfortaa Medium"/>
              <a:buNone/>
              <a:defRPr>
                <a:solidFill>
                  <a:schemeClr val="accent6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7176900" y="1216912"/>
            <a:ext cx="1290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Comfortaa Medium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Font typeface="Comfortaa Medium"/>
              <a:buNone/>
              <a:defRPr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952500" y="2152100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118700" y="2161925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 rot="-1544658">
            <a:off x="8375930" y="550150"/>
            <a:ext cx="427419" cy="429325"/>
            <a:chOff x="1604400" y="3746500"/>
            <a:chExt cx="1279475" cy="1289550"/>
          </a:xfrm>
        </p:grpSpPr>
        <p:sp>
          <p:nvSpPr>
            <p:cNvPr id="61" name="Google Shape;61;p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-129731">
            <a:off x="7501124" y="-774761"/>
            <a:ext cx="2059466" cy="1812991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-2879662">
            <a:off x="-2343" y="-456467"/>
            <a:ext cx="1073781" cy="1128489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 rot="2601348">
            <a:off x="-107808" y="-41081"/>
            <a:ext cx="972556" cy="978548"/>
            <a:chOff x="4690275" y="605625"/>
            <a:chExt cx="1281300" cy="1290475"/>
          </a:xfrm>
        </p:grpSpPr>
        <p:sp>
          <p:nvSpPr>
            <p:cNvPr id="66" name="Google Shape;66;p6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 rot="-3230455">
            <a:off x="8532308" y="3837982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 rot="-1421124">
            <a:off x="7762619" y="3999912"/>
            <a:ext cx="1955612" cy="1971011"/>
            <a:chOff x="1604400" y="3746500"/>
            <a:chExt cx="1279475" cy="1289550"/>
          </a:xfrm>
        </p:grpSpPr>
        <p:sp>
          <p:nvSpPr>
            <p:cNvPr id="70" name="Google Shape;70;p6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597682" y="1632577"/>
            <a:ext cx="36384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 idx="2"/>
          </p:nvPr>
        </p:nvSpPr>
        <p:spPr>
          <a:xfrm>
            <a:off x="598768" y="815627"/>
            <a:ext cx="1229100" cy="7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000"/>
              <a:buNone/>
              <a:defRPr sz="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78" name="Google Shape;78;p7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633282" y="3009443"/>
            <a:ext cx="27189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-806163">
            <a:off x="-399641" y="-413569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2368775" y="3342150"/>
            <a:ext cx="6864900" cy="162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735050" y="3755375"/>
            <a:ext cx="7828500" cy="13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8769900" y="3148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>
            <a:off x="8058301" y="-90032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9"/>
          <p:cNvGrpSpPr/>
          <p:nvPr/>
        </p:nvGrpSpPr>
        <p:grpSpPr>
          <a:xfrm>
            <a:off x="8250869" y="4334255"/>
            <a:ext cx="1304876" cy="1313962"/>
            <a:chOff x="4690275" y="605625"/>
            <a:chExt cx="1281300" cy="1290475"/>
          </a:xfrm>
        </p:grpSpPr>
        <p:sp>
          <p:nvSpPr>
            <p:cNvPr id="90" name="Google Shape;90;p9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9"/>
          <p:cNvSpPr/>
          <p:nvPr/>
        </p:nvSpPr>
        <p:spPr>
          <a:xfrm rot="9701822">
            <a:off x="8100232" y="4626021"/>
            <a:ext cx="370652" cy="32644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5326582" y="624873"/>
            <a:ext cx="9669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title" idx="2"/>
          </p:nvPr>
        </p:nvSpPr>
        <p:spPr>
          <a:xfrm>
            <a:off x="5326575" y="1468948"/>
            <a:ext cx="35709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500"/>
              <a:buNone/>
              <a:defRPr sz="45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5377293" y="3015836"/>
            <a:ext cx="31341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subTitle" idx="1"/>
          </p:nvPr>
        </p:nvSpPr>
        <p:spPr>
          <a:xfrm>
            <a:off x="726751" y="375897"/>
            <a:ext cx="77442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Comfortaa SemiBold"/>
              <a:buNone/>
              <a:defRPr sz="3000"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/>
          <p:nvPr/>
        </p:nvSpPr>
        <p:spPr>
          <a:xfrm rot="-5975364">
            <a:off x="941405" y="4781312"/>
            <a:ext cx="511447" cy="45029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0"/>
          <p:cNvSpPr/>
          <p:nvPr/>
        </p:nvSpPr>
        <p:spPr>
          <a:xfrm rot="-3230455">
            <a:off x="273608" y="3647975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10"/>
          <p:cNvGrpSpPr/>
          <p:nvPr/>
        </p:nvGrpSpPr>
        <p:grpSpPr>
          <a:xfrm rot="-1421124">
            <a:off x="-496081" y="3809905"/>
            <a:ext cx="1955612" cy="1971011"/>
            <a:chOff x="1604400" y="3746500"/>
            <a:chExt cx="1279475" cy="1289550"/>
          </a:xfrm>
        </p:grpSpPr>
        <p:sp>
          <p:nvSpPr>
            <p:cNvPr id="101" name="Google Shape;101;p10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/>
          <p:nvPr/>
        </p:nvSpPr>
        <p:spPr>
          <a:xfrm>
            <a:off x="8068800" y="-502400"/>
            <a:ext cx="1513200" cy="1332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0"/>
          <p:cNvSpPr/>
          <p:nvPr/>
        </p:nvSpPr>
        <p:spPr>
          <a:xfrm rot="-806163">
            <a:off x="248334" y="-366944"/>
            <a:ext cx="1010234" cy="1061382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-917023" y="-534951"/>
            <a:ext cx="1587000" cy="13974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 rot="-2948231">
            <a:off x="8428507" y="3743895"/>
            <a:ext cx="422613" cy="425643"/>
            <a:chOff x="1605325" y="645950"/>
            <a:chExt cx="1279475" cy="1288650"/>
          </a:xfrm>
        </p:grpSpPr>
        <p:sp>
          <p:nvSpPr>
            <p:cNvPr id="107" name="Google Shape;107;p10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0"/>
          <p:cNvGrpSpPr/>
          <p:nvPr/>
        </p:nvGrpSpPr>
        <p:grpSpPr>
          <a:xfrm rot="-2676030">
            <a:off x="7746268" y="3918932"/>
            <a:ext cx="1611298" cy="1621154"/>
            <a:chOff x="4690275" y="605625"/>
            <a:chExt cx="1281300" cy="1290475"/>
          </a:xfrm>
        </p:grpSpPr>
        <p:sp>
          <p:nvSpPr>
            <p:cNvPr id="110" name="Google Shape;110;p10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28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edium"/>
              <a:buChar char="●"/>
              <a:def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orldwide-asset-exchange/waxjs" TargetMode="External"/><Relationship Id="rId3" Type="http://schemas.openxmlformats.org/officeDocument/2006/relationships/hyperlink" Target="https://wax-test.atomichub.io/" TargetMode="External"/><Relationship Id="rId7" Type="http://schemas.openxmlformats.org/officeDocument/2006/relationships/hyperlink" Target="https://github.com/FACINGS/collection-manager/tree/ma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3dkrender/wax_react_template" TargetMode="External"/><Relationship Id="rId5" Type="http://schemas.openxmlformats.org/officeDocument/2006/relationships/hyperlink" Target="https://github.com/pinknetworkx/atomicassets-js" TargetMode="External"/><Relationship Id="rId10" Type="http://schemas.openxmlformats.org/officeDocument/2006/relationships/hyperlink" Target="https://waxsweden.org/create-testnet-account/" TargetMode="External"/><Relationship Id="rId4" Type="http://schemas.openxmlformats.org/officeDocument/2006/relationships/hyperlink" Target="https://developer.wax.io/" TargetMode="External"/><Relationship Id="rId9" Type="http://schemas.openxmlformats.org/officeDocument/2006/relationships/hyperlink" Target="https://github.com/mann0000/wax-nft-scripts/blob/main/nftDrop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ymass.com/anch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43"/>
          <p:cNvPicPr preferRelativeResize="0"/>
          <p:nvPr/>
        </p:nvPicPr>
        <p:blipFill rotWithShape="1">
          <a:blip r:embed="rId3">
            <a:alphaModFix/>
          </a:blip>
          <a:srcRect b="5141"/>
          <a:stretch/>
        </p:blipFill>
        <p:spPr>
          <a:xfrm>
            <a:off x="-116250" y="-523075"/>
            <a:ext cx="9376500" cy="59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3"/>
          <p:cNvSpPr txBox="1">
            <a:spLocks noGrp="1"/>
          </p:cNvSpPr>
          <p:nvPr>
            <p:ph type="ctrTitle"/>
          </p:nvPr>
        </p:nvSpPr>
        <p:spPr>
          <a:xfrm>
            <a:off x="311708" y="171918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WAX Blockchain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1" name="Google Shape;591;p43"/>
          <p:cNvSpPr/>
          <p:nvPr/>
        </p:nvSpPr>
        <p:spPr>
          <a:xfrm rot="797013">
            <a:off x="2166195" y="1042115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3"/>
          <p:cNvSpPr/>
          <p:nvPr/>
        </p:nvSpPr>
        <p:spPr>
          <a:xfrm rot="797013">
            <a:off x="2148220" y="3169215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3"/>
          <p:cNvSpPr/>
          <p:nvPr/>
        </p:nvSpPr>
        <p:spPr>
          <a:xfrm rot="-312">
            <a:off x="799548" y="4031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-3230455">
            <a:off x="144795" y="68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>
            <a:off x="8779275" y="5470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>
            <a:off x="7785426" y="-52307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>
            <a:off x="288050" y="507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43"/>
          <p:cNvGrpSpPr/>
          <p:nvPr/>
        </p:nvGrpSpPr>
        <p:grpSpPr>
          <a:xfrm rot="2290835">
            <a:off x="1127688" y="89291"/>
            <a:ext cx="370300" cy="373216"/>
            <a:chOff x="1604400" y="3746500"/>
            <a:chExt cx="1279475" cy="1289550"/>
          </a:xfrm>
        </p:grpSpPr>
        <p:sp>
          <p:nvSpPr>
            <p:cNvPr id="600" name="Google Shape;600;p4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43"/>
          <p:cNvSpPr/>
          <p:nvPr/>
        </p:nvSpPr>
        <p:spPr>
          <a:xfrm rot="-9851849">
            <a:off x="537177" y="4947867"/>
            <a:ext cx="594883" cy="45024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3"/>
          <p:cNvSpPr/>
          <p:nvPr/>
        </p:nvSpPr>
        <p:spPr>
          <a:xfrm rot="-9850762">
            <a:off x="-1076252" y="41012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43"/>
          <p:cNvGrpSpPr/>
          <p:nvPr/>
        </p:nvGrpSpPr>
        <p:grpSpPr>
          <a:xfrm>
            <a:off x="8202254" y="975412"/>
            <a:ext cx="451143" cy="454378"/>
            <a:chOff x="1605325" y="645950"/>
            <a:chExt cx="1279475" cy="1288650"/>
          </a:xfrm>
        </p:grpSpPr>
        <p:sp>
          <p:nvSpPr>
            <p:cNvPr id="606" name="Google Shape;606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3"/>
          <p:cNvGrpSpPr/>
          <p:nvPr/>
        </p:nvGrpSpPr>
        <p:grpSpPr>
          <a:xfrm>
            <a:off x="482066" y="3594292"/>
            <a:ext cx="436557" cy="439679"/>
            <a:chOff x="1605325" y="2204025"/>
            <a:chExt cx="1279475" cy="1288625"/>
          </a:xfrm>
        </p:grpSpPr>
        <p:sp>
          <p:nvSpPr>
            <p:cNvPr id="609" name="Google Shape;609;p43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3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614" name="Google Shape;614;p4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43"/>
          <p:cNvSpPr/>
          <p:nvPr/>
        </p:nvSpPr>
        <p:spPr>
          <a:xfrm rot="9700648">
            <a:off x="7300993" y="4934065"/>
            <a:ext cx="435162" cy="38336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43"/>
          <p:cNvGrpSpPr/>
          <p:nvPr/>
        </p:nvGrpSpPr>
        <p:grpSpPr>
          <a:xfrm>
            <a:off x="7785428" y="4120891"/>
            <a:ext cx="449991" cy="453218"/>
            <a:chOff x="1605325" y="645950"/>
            <a:chExt cx="1279475" cy="1288650"/>
          </a:xfrm>
        </p:grpSpPr>
        <p:sp>
          <p:nvSpPr>
            <p:cNvPr id="618" name="Google Shape;618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43"/>
          <p:cNvSpPr/>
          <p:nvPr/>
        </p:nvSpPr>
        <p:spPr>
          <a:xfrm rot="9426439">
            <a:off x="7500663" y="4427251"/>
            <a:ext cx="594962" cy="62514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3"/>
          <p:cNvSpPr txBox="1">
            <a:spLocks noGrp="1"/>
          </p:cNvSpPr>
          <p:nvPr>
            <p:ph type="subTitle" idx="2"/>
          </p:nvPr>
        </p:nvSpPr>
        <p:spPr>
          <a:xfrm>
            <a:off x="2709450" y="2777600"/>
            <a:ext cx="3794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Página de Rifas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2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702" name="Google Shape;702;p52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Atomic Hub para WAX  Tesnet: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https://wax-test.atomichub.io/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WAX Developers, consulta de tutoriales de desarrollo con WAX: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https://developer.wax.io/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Recursos de desarrollo con Atomic Assets: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https://github.com/pinknetworkx/atomicassets-js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Template de un página de WAX hecho con react y nodejs, tiene inicio de sesión con Anchor Wallet: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https://github.com/3dkrender/wax_react_template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Administrador de collections de NFTs: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https://github.com/FACINGS/collection-manager/tree/main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Waxjs Assets para el desarrollo de aplicaciones web: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https://github.com/worldwide-asset-exchange/waxjs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Tutorial de venta de NFTs por medio de drops, tipo de contrato de venta creado por Atomic Hub: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https://github.com/mann0000/wax-nft-scripts/blob/main/nftDrop.js</a:t>
            </a:r>
            <a:r>
              <a:rPr lang="en"/>
              <a:t>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Herramienta para la creación de cuentas dentro de la testnet y para la asignación de recursos: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https://waxsweden.org/create-testnet-account/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3"/>
          <p:cNvSpPr/>
          <p:nvPr/>
        </p:nvSpPr>
        <p:spPr>
          <a:xfrm>
            <a:off x="2643000" y="1689377"/>
            <a:ext cx="3858000" cy="1229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3"/>
          <p:cNvSpPr txBox="1">
            <a:spLocks noGrp="1"/>
          </p:cNvSpPr>
          <p:nvPr>
            <p:ph type="title"/>
          </p:nvPr>
        </p:nvSpPr>
        <p:spPr>
          <a:xfrm>
            <a:off x="311700" y="105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 sz="3000"/>
          </a:p>
        </p:txBody>
      </p:sp>
      <p:sp>
        <p:nvSpPr>
          <p:cNvPr id="709" name="Google Shape;709;p53"/>
          <p:cNvSpPr txBox="1">
            <a:spLocks noGrp="1"/>
          </p:cNvSpPr>
          <p:nvPr>
            <p:ph type="subTitle" idx="1"/>
          </p:nvPr>
        </p:nvSpPr>
        <p:spPr>
          <a:xfrm>
            <a:off x="2992200" y="1786602"/>
            <a:ext cx="31596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/>
          <p:nvPr/>
        </p:nvSpPr>
        <p:spPr>
          <a:xfrm>
            <a:off x="982188" y="1566399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4"/>
          <p:cNvSpPr txBox="1">
            <a:spLocks noGrp="1"/>
          </p:cNvSpPr>
          <p:nvPr>
            <p:ph type="title"/>
          </p:nvPr>
        </p:nvSpPr>
        <p:spPr>
          <a:xfrm>
            <a:off x="720000" y="38787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628" name="Google Shape;628;p44"/>
          <p:cNvSpPr txBox="1">
            <a:spLocks noGrp="1"/>
          </p:cNvSpPr>
          <p:nvPr>
            <p:ph type="subTitle" idx="1"/>
          </p:nvPr>
        </p:nvSpPr>
        <p:spPr>
          <a:xfrm>
            <a:off x="1067520" y="1894423"/>
            <a:ext cx="19623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Descripción y objetivo del proyecto</a:t>
            </a:r>
            <a:endParaRPr/>
          </a:p>
        </p:txBody>
      </p:sp>
      <p:sp>
        <p:nvSpPr>
          <p:cNvPr id="629" name="Google Shape;629;p44"/>
          <p:cNvSpPr/>
          <p:nvPr/>
        </p:nvSpPr>
        <p:spPr>
          <a:xfrm>
            <a:off x="5173214" y="3345291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4"/>
          <p:cNvSpPr/>
          <p:nvPr/>
        </p:nvSpPr>
        <p:spPr>
          <a:xfrm>
            <a:off x="3606632" y="1566404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4"/>
          <p:cNvSpPr/>
          <p:nvPr/>
        </p:nvSpPr>
        <p:spPr>
          <a:xfrm>
            <a:off x="2210070" y="3354600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/>
          <p:cNvSpPr/>
          <p:nvPr/>
        </p:nvSpPr>
        <p:spPr>
          <a:xfrm rot="-7022768">
            <a:off x="-64887" y="5248666"/>
            <a:ext cx="511317" cy="450269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4"/>
          <p:cNvGrpSpPr/>
          <p:nvPr/>
        </p:nvGrpSpPr>
        <p:grpSpPr>
          <a:xfrm rot="4877400">
            <a:off x="7761761" y="5147780"/>
            <a:ext cx="324062" cy="326383"/>
            <a:chOff x="4690275" y="605625"/>
            <a:chExt cx="1281300" cy="1290475"/>
          </a:xfrm>
        </p:grpSpPr>
        <p:sp>
          <p:nvSpPr>
            <p:cNvPr id="634" name="Google Shape;634;p44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44"/>
          <p:cNvSpPr txBox="1">
            <a:spLocks noGrp="1"/>
          </p:cNvSpPr>
          <p:nvPr>
            <p:ph type="title" idx="17"/>
          </p:nvPr>
        </p:nvSpPr>
        <p:spPr>
          <a:xfrm>
            <a:off x="3612123" y="1094150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37" name="Google Shape;637;p44"/>
          <p:cNvSpPr txBox="1">
            <a:spLocks noGrp="1"/>
          </p:cNvSpPr>
          <p:nvPr>
            <p:ph type="title" idx="18"/>
          </p:nvPr>
        </p:nvSpPr>
        <p:spPr>
          <a:xfrm>
            <a:off x="2259975" y="2879253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38" name="Google Shape;638;p44"/>
          <p:cNvSpPr txBox="1">
            <a:spLocks noGrp="1"/>
          </p:cNvSpPr>
          <p:nvPr>
            <p:ph type="title" idx="19"/>
          </p:nvPr>
        </p:nvSpPr>
        <p:spPr>
          <a:xfrm>
            <a:off x="5174299" y="2835499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39" name="Google Shape;639;p44"/>
          <p:cNvSpPr txBox="1">
            <a:spLocks noGrp="1"/>
          </p:cNvSpPr>
          <p:nvPr>
            <p:ph type="subTitle" idx="2"/>
          </p:nvPr>
        </p:nvSpPr>
        <p:spPr>
          <a:xfrm>
            <a:off x="3705120" y="1901164"/>
            <a:ext cx="19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Recursos a los que accede nuestra app.</a:t>
            </a:r>
            <a:endParaRPr sz="1500"/>
          </a:p>
        </p:txBody>
      </p:sp>
      <p:sp>
        <p:nvSpPr>
          <p:cNvPr id="640" name="Google Shape;640;p44"/>
          <p:cNvSpPr txBox="1">
            <a:spLocks noGrp="1"/>
          </p:cNvSpPr>
          <p:nvPr>
            <p:ph type="subTitle" idx="3"/>
          </p:nvPr>
        </p:nvSpPr>
        <p:spPr>
          <a:xfrm>
            <a:off x="2327547" y="3681877"/>
            <a:ext cx="19623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Recursos consultados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1" name="Google Shape;641;p44"/>
          <p:cNvSpPr txBox="1">
            <a:spLocks noGrp="1"/>
          </p:cNvSpPr>
          <p:nvPr>
            <p:ph type="subTitle" idx="7"/>
          </p:nvPr>
        </p:nvSpPr>
        <p:spPr>
          <a:xfrm>
            <a:off x="1074621" y="1614256"/>
            <a:ext cx="19110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642" name="Google Shape;642;p44"/>
          <p:cNvSpPr txBox="1">
            <a:spLocks noGrp="1"/>
          </p:cNvSpPr>
          <p:nvPr>
            <p:ph type="subTitle" idx="8"/>
          </p:nvPr>
        </p:nvSpPr>
        <p:spPr>
          <a:xfrm>
            <a:off x="3700567" y="1613978"/>
            <a:ext cx="1812600" cy="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Recursos </a:t>
            </a:r>
            <a:endParaRPr/>
          </a:p>
        </p:txBody>
      </p:sp>
      <p:sp>
        <p:nvSpPr>
          <p:cNvPr id="643" name="Google Shape;643;p44"/>
          <p:cNvSpPr txBox="1">
            <a:spLocks noGrp="1"/>
          </p:cNvSpPr>
          <p:nvPr>
            <p:ph type="subTitle" idx="9"/>
          </p:nvPr>
        </p:nvSpPr>
        <p:spPr>
          <a:xfrm>
            <a:off x="2334219" y="3406160"/>
            <a:ext cx="1911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Referencias</a:t>
            </a:r>
            <a:endParaRPr/>
          </a:p>
        </p:txBody>
      </p:sp>
      <p:sp>
        <p:nvSpPr>
          <p:cNvPr id="644" name="Google Shape;644;p44"/>
          <p:cNvSpPr txBox="1">
            <a:spLocks noGrp="1"/>
          </p:cNvSpPr>
          <p:nvPr>
            <p:ph type="subTitle" idx="13"/>
          </p:nvPr>
        </p:nvSpPr>
        <p:spPr>
          <a:xfrm>
            <a:off x="5697629" y="3729905"/>
            <a:ext cx="13377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45" name="Google Shape;645;p44"/>
          <p:cNvSpPr txBox="1">
            <a:spLocks noGrp="1"/>
          </p:cNvSpPr>
          <p:nvPr>
            <p:ph type="title" idx="16"/>
          </p:nvPr>
        </p:nvSpPr>
        <p:spPr>
          <a:xfrm>
            <a:off x="974300" y="1094150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6" name="Google Shape;646;p44"/>
          <p:cNvSpPr/>
          <p:nvPr/>
        </p:nvSpPr>
        <p:spPr>
          <a:xfrm>
            <a:off x="6231092" y="1569497"/>
            <a:ext cx="2091000" cy="10965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4"/>
          <p:cNvSpPr txBox="1">
            <a:spLocks noGrp="1"/>
          </p:cNvSpPr>
          <p:nvPr>
            <p:ph type="title" idx="18"/>
          </p:nvPr>
        </p:nvSpPr>
        <p:spPr>
          <a:xfrm>
            <a:off x="6280998" y="1094150"/>
            <a:ext cx="9783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48" name="Google Shape;648;p44"/>
          <p:cNvSpPr txBox="1">
            <a:spLocks noGrp="1"/>
          </p:cNvSpPr>
          <p:nvPr>
            <p:ph type="subTitle" idx="3"/>
          </p:nvPr>
        </p:nvSpPr>
        <p:spPr>
          <a:xfrm>
            <a:off x="6348569" y="1896773"/>
            <a:ext cx="19623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Estructura del proyecto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49" name="Google Shape;649;p44"/>
          <p:cNvSpPr txBox="1">
            <a:spLocks noGrp="1"/>
          </p:cNvSpPr>
          <p:nvPr>
            <p:ph type="subTitle" idx="9"/>
          </p:nvPr>
        </p:nvSpPr>
        <p:spPr>
          <a:xfrm>
            <a:off x="6355242" y="1621056"/>
            <a:ext cx="19110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Estructura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655" name="Google Shape;655;p45"/>
          <p:cNvSpPr txBox="1">
            <a:spLocks noGrp="1"/>
          </p:cNvSpPr>
          <p:nvPr>
            <p:ph type="body" idx="1"/>
          </p:nvPr>
        </p:nvSpPr>
        <p:spPr>
          <a:xfrm>
            <a:off x="988650" y="10022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El objetivo principal de este proyecto es realizar una rifa utilizando la tecnología de WAX y por medio de NFTs. A pequeña escala, se busca simular lo que pasa con una rifa y cómo los resultados pueden ser auditados por cualquiera en tiempo real.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6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</a:t>
            </a:r>
            <a:endParaRPr/>
          </a:p>
        </p:txBody>
      </p:sp>
      <p:sp>
        <p:nvSpPr>
          <p:cNvPr id="661" name="Google Shape;661;p46"/>
          <p:cNvSpPr txBox="1">
            <a:spLocks noGrp="1"/>
          </p:cNvSpPr>
          <p:nvPr>
            <p:ph type="body" idx="1"/>
          </p:nvPr>
        </p:nvSpPr>
        <p:spPr>
          <a:xfrm>
            <a:off x="988650" y="1230800"/>
            <a:ext cx="716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Testnet de WAX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Servicio IPFS (InterPlanetary File System)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NodeJS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React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Vercel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Anchor Wallet (administración de wallets)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Waxsweden (creación y acreditación de fondos de cuentas) 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7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Estructura</a:t>
            </a:r>
            <a:endParaRPr/>
          </a:p>
        </p:txBody>
      </p:sp>
      <p:sp>
        <p:nvSpPr>
          <p:cNvPr id="667" name="Google Shape;667;p47"/>
          <p:cNvSpPr txBox="1">
            <a:spLocks noGrp="1"/>
          </p:cNvSpPr>
          <p:nvPr>
            <p:ph type="subTitle" idx="1"/>
          </p:nvPr>
        </p:nvSpPr>
        <p:spPr>
          <a:xfrm>
            <a:off x="1034534" y="1324216"/>
            <a:ext cx="19731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Plataforma para creación de NFTs</a:t>
            </a:r>
            <a:endParaRPr dirty="0"/>
          </a:p>
        </p:txBody>
      </p:sp>
      <p:sp>
        <p:nvSpPr>
          <p:cNvPr id="668" name="Google Shape;668;p47"/>
          <p:cNvSpPr txBox="1">
            <a:spLocks noGrp="1"/>
          </p:cNvSpPr>
          <p:nvPr>
            <p:ph type="subTitle" idx="2"/>
          </p:nvPr>
        </p:nvSpPr>
        <p:spPr>
          <a:xfrm>
            <a:off x="5828200" y="1265116"/>
            <a:ext cx="1710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Plataforma para la rifa</a:t>
            </a:r>
            <a:endParaRPr dirty="0"/>
          </a:p>
        </p:txBody>
      </p:sp>
      <p:sp>
        <p:nvSpPr>
          <p:cNvPr id="669" name="Google Shape;669;p47"/>
          <p:cNvSpPr txBox="1">
            <a:spLocks noGrp="1"/>
          </p:cNvSpPr>
          <p:nvPr>
            <p:ph type="subTitle" idx="3"/>
          </p:nvPr>
        </p:nvSpPr>
        <p:spPr>
          <a:xfrm>
            <a:off x="952500" y="2152100"/>
            <a:ext cx="3129000" cy="22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Cada rifa se hará sobre una colección de NFTs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Dentro de la página se permite crear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Colecciones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Templates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Schemmas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NFTs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7"/>
          <p:cNvSpPr txBox="1">
            <a:spLocks noGrp="1"/>
          </p:cNvSpPr>
          <p:nvPr>
            <p:ph type="subTitle" idx="4"/>
          </p:nvPr>
        </p:nvSpPr>
        <p:spPr>
          <a:xfrm>
            <a:off x="5118700" y="2166395"/>
            <a:ext cx="3129000" cy="22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El creador inicia sesión con Anchor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Indica qué colección usará para la rifa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Pone los NFTs a la venta y compromete un NFT premio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Al terminar la venta se escoge un boleto (NFT) aleatorio y se transfiere el premio (otro NFT)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2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1367850" y="1910706"/>
            <a:ext cx="64083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0"/>
          <p:cNvSpPr txBox="1">
            <a:spLocks noGrp="1"/>
          </p:cNvSpPr>
          <p:nvPr>
            <p:ph type="title"/>
          </p:nvPr>
        </p:nvSpPr>
        <p:spPr>
          <a:xfrm>
            <a:off x="725150" y="378133"/>
            <a:ext cx="77472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Descargar Anchor Wallet</a:t>
            </a:r>
            <a:endParaRPr/>
          </a:p>
        </p:txBody>
      </p:sp>
      <p:sp>
        <p:nvSpPr>
          <p:cNvPr id="687" name="Google Shape;687;p50"/>
          <p:cNvSpPr txBox="1">
            <a:spLocks noGrp="1"/>
          </p:cNvSpPr>
          <p:nvPr>
            <p:ph type="subTitle" idx="1"/>
          </p:nvPr>
        </p:nvSpPr>
        <p:spPr>
          <a:xfrm>
            <a:off x="1742600" y="1216900"/>
            <a:ext cx="17025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688" name="Google Shape;688;p50"/>
          <p:cNvSpPr txBox="1">
            <a:spLocks noGrp="1"/>
          </p:cNvSpPr>
          <p:nvPr>
            <p:ph type="subTitle" idx="2"/>
          </p:nvPr>
        </p:nvSpPr>
        <p:spPr>
          <a:xfrm>
            <a:off x="6072000" y="1216912"/>
            <a:ext cx="12900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Mac OS</a:t>
            </a:r>
            <a:endParaRPr/>
          </a:p>
        </p:txBody>
      </p:sp>
      <p:sp>
        <p:nvSpPr>
          <p:cNvPr id="689" name="Google Shape;689;p50"/>
          <p:cNvSpPr txBox="1">
            <a:spLocks noGrp="1"/>
          </p:cNvSpPr>
          <p:nvPr>
            <p:ph type="subTitle" idx="4"/>
          </p:nvPr>
        </p:nvSpPr>
        <p:spPr>
          <a:xfrm>
            <a:off x="5118700" y="2161925"/>
            <a:ext cx="31290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Ingresen a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https://www.greymass.com/anchor</a:t>
            </a:r>
            <a:r>
              <a:rPr lang="en" dirty="0"/>
              <a:t> </a:t>
            </a:r>
            <a:endParaRPr dirty="0"/>
          </a:p>
        </p:txBody>
      </p:sp>
      <p:pic>
        <p:nvPicPr>
          <p:cNvPr id="690" name="Google Shape;69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446" y="1636221"/>
            <a:ext cx="2586800" cy="25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1"/>
          <p:cNvSpPr txBox="1">
            <a:spLocks noGrp="1"/>
          </p:cNvSpPr>
          <p:nvPr>
            <p:ph type="title"/>
          </p:nvPr>
        </p:nvSpPr>
        <p:spPr>
          <a:xfrm>
            <a:off x="720000" y="38095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 de sesión con las Private Keys </a:t>
            </a:r>
            <a:endParaRPr/>
          </a:p>
        </p:txBody>
      </p:sp>
      <p:sp>
        <p:nvSpPr>
          <p:cNvPr id="696" name="Google Shape;696;p51"/>
          <p:cNvSpPr txBox="1">
            <a:spLocks noGrp="1"/>
          </p:cNvSpPr>
          <p:nvPr>
            <p:ph type="body" idx="1"/>
          </p:nvPr>
        </p:nvSpPr>
        <p:spPr>
          <a:xfrm>
            <a:off x="988650" y="1650044"/>
            <a:ext cx="7166700" cy="2768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Para de Mac: agreguen Wax Testnet a su lista de blockchains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En Android no es necesario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Ingresen las private keys que les compartimos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honix Social Media by Slidesgo">
  <a:themeElements>
    <a:clrScheme name="Simple Light">
      <a:dk1>
        <a:srgbClr val="FFFFFF"/>
      </a:dk1>
      <a:lt1>
        <a:srgbClr val="FFFFFF"/>
      </a:lt1>
      <a:dk2>
        <a:srgbClr val="65FFFB"/>
      </a:dk2>
      <a:lt2>
        <a:srgbClr val="65FFFB"/>
      </a:lt2>
      <a:accent1>
        <a:srgbClr val="191561"/>
      </a:accent1>
      <a:accent2>
        <a:srgbClr val="CAFFFE"/>
      </a:accent2>
      <a:accent3>
        <a:srgbClr val="0004FF"/>
      </a:accent3>
      <a:accent4>
        <a:srgbClr val="65FFFB"/>
      </a:accent4>
      <a:accent5>
        <a:srgbClr val="FFFB00"/>
      </a:accent5>
      <a:accent6>
        <a:srgbClr val="FF4DD2"/>
      </a:accent6>
      <a:hlink>
        <a:srgbClr val="9EF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426</Words>
  <Application>Microsoft Office PowerPoint</Application>
  <PresentationFormat>Presentación en pantalla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Proxima Nova</vt:lpstr>
      <vt:lpstr>Roboto Black</vt:lpstr>
      <vt:lpstr>Comfortaa Medium</vt:lpstr>
      <vt:lpstr>Roboto</vt:lpstr>
      <vt:lpstr>Fira Sans Extra Condensed Medium</vt:lpstr>
      <vt:lpstr>Livvic</vt:lpstr>
      <vt:lpstr>Roboto Medium</vt:lpstr>
      <vt:lpstr>Arial</vt:lpstr>
      <vt:lpstr>Comfortaa</vt:lpstr>
      <vt:lpstr>Roboto Condensed Light</vt:lpstr>
      <vt:lpstr>Comfortaa SemiBold</vt:lpstr>
      <vt:lpstr>Phonix Social Media by Slidesgo</vt:lpstr>
      <vt:lpstr>WAX Blockchain      </vt:lpstr>
      <vt:lpstr>Tabla de Contenido</vt:lpstr>
      <vt:lpstr>Objetivo</vt:lpstr>
      <vt:lpstr>Recursos</vt:lpstr>
      <vt:lpstr>Estructura</vt:lpstr>
      <vt:lpstr>Presentación de PowerPoint</vt:lpstr>
      <vt:lpstr>DEMO</vt:lpstr>
      <vt:lpstr>Descargar Anchor Wallet</vt:lpstr>
      <vt:lpstr>Inicio de sesión con las Private Keys </vt:lpstr>
      <vt:lpstr>Referencias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WAX Blockchain      </dc:title>
  <cp:lastModifiedBy>Yaneth Pérez</cp:lastModifiedBy>
  <cp:revision>2</cp:revision>
  <dcterms:modified xsi:type="dcterms:W3CDTF">2023-11-24T22:26:47Z</dcterms:modified>
</cp:coreProperties>
</file>