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59" r:id="rId8"/>
    <p:sldId id="261" r:id="rId9"/>
    <p:sldId id="272" r:id="rId10"/>
    <p:sldId id="274" r:id="rId11"/>
    <p:sldId id="273" r:id="rId12"/>
    <p:sldId id="266" r:id="rId13"/>
    <p:sldId id="275" r:id="rId14"/>
    <p:sldId id="276" r:id="rId15"/>
    <p:sldId id="277" r:id="rId16"/>
    <p:sldId id="278" r:id="rId17"/>
    <p:sldId id="267" r:id="rId18"/>
    <p:sldId id="279" r:id="rId19"/>
    <p:sldId id="280" r:id="rId20"/>
    <p:sldId id="281" r:id="rId21"/>
    <p:sldId id="282" r:id="rId22"/>
    <p:sldId id="268" r:id="rId23"/>
    <p:sldId id="283" r:id="rId24"/>
    <p:sldId id="284" r:id="rId25"/>
    <p:sldId id="285" r:id="rId26"/>
    <p:sldId id="286" r:id="rId27"/>
    <p:sldId id="260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535"/>
    <a:srgbClr val="F28705"/>
    <a:srgbClr val="F2B705"/>
    <a:srgbClr val="03A6A6"/>
    <a:srgbClr val="02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2B68-1721-466B-A629-29945118B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8F9B2-8724-44A2-9EF7-6B3501EA0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8C04-78F1-4D6C-BD68-B9444529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ADC9-CEBE-42A2-8B9F-7346153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9660-926A-4C14-A9DC-D2A8E35A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2000-AB79-4EBE-8E11-E64C89DA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1B9F-73E9-4713-A8DA-2D7A1095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0759-F7E9-408C-80E2-EBF54BF0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61C3-BB86-49E2-A82D-F9F254D7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B665-1B44-4709-A2BE-1679D693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CB5F-CF0E-4F81-96C2-E1CE5B2A5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A152D-A8D7-49EF-866F-ED494F19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451A-251B-4A94-A7C6-B0323509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51AD-6AF3-4F5C-B610-46139DCB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BF64-C25D-4186-BE40-AE9A6656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86A2-2E39-4599-84B1-1E09EB4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8414-58EE-41C2-AA3F-580C8514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0118-3032-4B4A-A235-292AA01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59BD-0283-4AB0-878B-90430771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54F3-BF70-459D-A94C-217E18E5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0DB9-0D92-45B2-9029-FCD4839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0C2FB-8A14-47A0-96AE-1D1C95A2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E010-76C8-4CB7-8AE4-BC44229B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4B42-B431-470B-8FD9-6EB7D17B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61ED-E3E9-4B5A-91D5-B4EC0A83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065-14E1-4A04-8361-5FBCEB92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FB6D-9808-4197-877E-B7285482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B0EC-F854-4855-BB94-969B9E05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7584-3AC3-4899-9572-1962B29A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523E-1DDB-4629-A045-9AB5BEB5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C471F-C9A8-41D0-8896-B1A86BB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22C3-7ECD-4AB1-84E3-14869758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FEC4-F2BD-4F0D-9424-CDA65C1B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40F1-C497-41CA-AC22-60CE2C01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988D1-C5E1-4B3B-B1AD-1620B396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DC34-B583-4BFE-B98E-7111B84E4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2317C-C438-43BD-A47D-DCBAD7A7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80278-A135-4D8F-9527-644F57FD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3A9B1-BC3F-4210-B26C-0AEC870F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A948-A06C-4851-828E-354233E7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111D4-F847-4AC4-87B6-86AA1664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4E8C5-95A2-4FA5-A64A-15716D11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CBBE8-EE3D-4605-9095-3C24142D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C47FB-0D7B-47B3-B77B-B4A2F5E3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49AA3-7054-4A17-A526-C9E18F2E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67AEE-1143-4B9C-B7DE-ED891DF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90E0-F3B1-49A2-A542-52623CAE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600A-72D3-4307-BF25-927BCBFB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2053-1907-4E85-BB49-7B7EC69D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6218-4D1C-4832-8434-F09D46C3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0E9E-251D-4929-9F2B-404C3EF2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C45E3-A65E-4852-9AB8-64279092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286-FDDB-4CA4-82A5-CD43EDFB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140AA-AA6F-4499-940A-0AB5E5A14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8F90-73ED-42D3-9D8A-671552DCA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9B7B-135F-4693-9974-F7BCF2C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9425-7CBA-4E80-B6E5-A723B498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4AE0-3319-40EF-864A-5BE995CA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B6E8A-554B-4AFD-B748-5C9DA997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B2FF-C52D-42B1-BD58-346C21AD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7AF2-6EC0-4EC0-823F-DC340DC71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EAA6-F95F-4EDA-8BB4-0605E030DAF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4A99-144A-4F6C-AC24-CA0E6512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7BE-98BA-423C-B9AA-C2886C55F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E697-3587-4F7A-B466-B89F489D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46A7F-EC5D-43B4-9070-EACD160D9E56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DA516-05AC-4193-88A4-E1021252EFC5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7E5F6-1499-4488-9A07-01558D5282F2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7A94B-6340-4C2A-8A32-BA93A92591F5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82651-72F1-40DC-A65C-4F17628539E1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711B1-5305-438E-9FF0-4487137165FC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78639-D9C1-4AC2-BF37-89C713AF1829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053C4-7218-487E-B454-C6E65123C541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EA495-FFB0-4280-8F7C-077D0FADD842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1D6DD-8F08-4B36-A31C-2D11B2474B30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711B1-5305-438E-9FF0-4487137165FC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78639-D9C1-4AC2-BF37-89C713AF1829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053C4-7218-487E-B454-C6E65123C541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EA495-FFB0-4280-8F7C-077D0FADD842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1D6DD-8F08-4B36-A31C-2D11B2474B30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72FB3C-202D-4323-882F-58A25B5A675C}"/>
              </a:ext>
            </a:extLst>
          </p:cNvPr>
          <p:cNvGrpSpPr/>
          <p:nvPr/>
        </p:nvGrpSpPr>
        <p:grpSpPr>
          <a:xfrm>
            <a:off x="3582306" y="264625"/>
            <a:ext cx="5403119" cy="6295974"/>
            <a:chOff x="3582306" y="264625"/>
            <a:chExt cx="5403119" cy="6295974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1552C37-70AF-414D-84CE-65FC2D55119B}"/>
                </a:ext>
              </a:extLst>
            </p:cNvPr>
            <p:cNvSpPr/>
            <p:nvPr/>
          </p:nvSpPr>
          <p:spPr>
            <a:xfrm>
              <a:off x="6383046" y="264625"/>
              <a:ext cx="2564213" cy="2505209"/>
            </a:xfrm>
            <a:custGeom>
              <a:avLst/>
              <a:gdLst>
                <a:gd name="connsiteX0" fmla="*/ 0 w 2564213"/>
                <a:gd name="connsiteY0" fmla="*/ 0 h 2505209"/>
                <a:gd name="connsiteX1" fmla="*/ 135710 w 2564213"/>
                <a:gd name="connsiteY1" fmla="*/ 6852 h 2505209"/>
                <a:gd name="connsiteX2" fmla="*/ 2560499 w 2564213"/>
                <a:gd name="connsiteY2" fmla="*/ 2431642 h 2505209"/>
                <a:gd name="connsiteX3" fmla="*/ 2564213 w 2564213"/>
                <a:gd name="connsiteY3" fmla="*/ 2505209 h 2505209"/>
                <a:gd name="connsiteX4" fmla="*/ 2166398 w 2564213"/>
                <a:gd name="connsiteY4" fmla="*/ 2505209 h 2505209"/>
                <a:gd name="connsiteX5" fmla="*/ 2163111 w 2564213"/>
                <a:gd name="connsiteY5" fmla="*/ 2440110 h 2505209"/>
                <a:gd name="connsiteX6" fmla="*/ 102833 w 2564213"/>
                <a:gd name="connsiteY6" fmla="*/ 379831 h 2505209"/>
                <a:gd name="connsiteX7" fmla="*/ 0 w 2564213"/>
                <a:gd name="connsiteY7" fmla="*/ 374638 h 25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213" h="2505209">
                  <a:moveTo>
                    <a:pt x="0" y="0"/>
                  </a:moveTo>
                  <a:lnTo>
                    <a:pt x="135710" y="6852"/>
                  </a:lnTo>
                  <a:cubicBezTo>
                    <a:pt x="1414232" y="136693"/>
                    <a:pt x="2430658" y="1153119"/>
                    <a:pt x="2560499" y="2431642"/>
                  </a:cubicBezTo>
                  <a:lnTo>
                    <a:pt x="2564213" y="2505209"/>
                  </a:lnTo>
                  <a:lnTo>
                    <a:pt x="2166398" y="2505209"/>
                  </a:lnTo>
                  <a:lnTo>
                    <a:pt x="2163111" y="2440110"/>
                  </a:lnTo>
                  <a:cubicBezTo>
                    <a:pt x="2052789" y="1353783"/>
                    <a:pt x="1189159" y="490154"/>
                    <a:pt x="102833" y="379831"/>
                  </a:cubicBezTo>
                  <a:lnTo>
                    <a:pt x="0" y="374638"/>
                  </a:lnTo>
                  <a:close/>
                </a:path>
              </a:pathLst>
            </a:custGeom>
            <a:solidFill>
              <a:srgbClr val="025373"/>
            </a:solidFill>
            <a:ln w="19050">
              <a:solidFill>
                <a:srgbClr val="025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69A2A96-FB4E-4F5B-96D1-3B06462AB0EE}"/>
                </a:ext>
              </a:extLst>
            </p:cNvPr>
            <p:cNvSpPr/>
            <p:nvPr/>
          </p:nvSpPr>
          <p:spPr>
            <a:xfrm>
              <a:off x="6400800" y="1041153"/>
              <a:ext cx="1744193" cy="1702047"/>
            </a:xfrm>
            <a:custGeom>
              <a:avLst/>
              <a:gdLst>
                <a:gd name="connsiteX0" fmla="*/ 0 w 1744193"/>
                <a:gd name="connsiteY0" fmla="*/ 0 h 1702047"/>
                <a:gd name="connsiteX1" fmla="*/ 134980 w 1744193"/>
                <a:gd name="connsiteY1" fmla="*/ 6816 h 1702047"/>
                <a:gd name="connsiteX2" fmla="*/ 1739619 w 1744193"/>
                <a:gd name="connsiteY2" fmla="*/ 1611455 h 1702047"/>
                <a:gd name="connsiteX3" fmla="*/ 1744193 w 1744193"/>
                <a:gd name="connsiteY3" fmla="*/ 1702047 h 1702047"/>
                <a:gd name="connsiteX4" fmla="*/ 1406842 w 1744193"/>
                <a:gd name="connsiteY4" fmla="*/ 1702047 h 1702047"/>
                <a:gd name="connsiteX5" fmla="*/ 1404009 w 1744193"/>
                <a:gd name="connsiteY5" fmla="*/ 1645947 h 1702047"/>
                <a:gd name="connsiteX6" fmla="*/ 100487 w 1744193"/>
                <a:gd name="connsiteY6" fmla="*/ 342425 h 1702047"/>
                <a:gd name="connsiteX7" fmla="*/ 0 w 1744193"/>
                <a:gd name="connsiteY7" fmla="*/ 337351 h 170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4193" h="1702047">
                  <a:moveTo>
                    <a:pt x="0" y="0"/>
                  </a:moveTo>
                  <a:lnTo>
                    <a:pt x="134980" y="6816"/>
                  </a:lnTo>
                  <a:cubicBezTo>
                    <a:pt x="981061" y="92740"/>
                    <a:pt x="1653695" y="765374"/>
                    <a:pt x="1739619" y="1611455"/>
                  </a:cubicBezTo>
                  <a:lnTo>
                    <a:pt x="1744193" y="1702047"/>
                  </a:lnTo>
                  <a:lnTo>
                    <a:pt x="1406842" y="1702047"/>
                  </a:lnTo>
                  <a:lnTo>
                    <a:pt x="1404009" y="1645947"/>
                  </a:lnTo>
                  <a:cubicBezTo>
                    <a:pt x="1334209" y="958637"/>
                    <a:pt x="787798" y="412225"/>
                    <a:pt x="100487" y="342425"/>
                  </a:cubicBezTo>
                  <a:lnTo>
                    <a:pt x="0" y="337351"/>
                  </a:lnTo>
                  <a:close/>
                </a:path>
              </a:pathLst>
            </a:custGeom>
            <a:solidFill>
              <a:srgbClr val="025373"/>
            </a:solidFill>
            <a:ln w="19050">
              <a:solidFill>
                <a:srgbClr val="025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2D4F8B-6266-4D4B-A0AA-F2D6A20C0D30}"/>
                </a:ext>
              </a:extLst>
            </p:cNvPr>
            <p:cNvSpPr/>
            <p:nvPr/>
          </p:nvSpPr>
          <p:spPr>
            <a:xfrm>
              <a:off x="6418555" y="1722918"/>
              <a:ext cx="1026962" cy="1029161"/>
            </a:xfrm>
            <a:custGeom>
              <a:avLst/>
              <a:gdLst>
                <a:gd name="connsiteX0" fmla="*/ 0 w 1026962"/>
                <a:gd name="connsiteY0" fmla="*/ 0 h 1029161"/>
                <a:gd name="connsiteX1" fmla="*/ 73203 w 1026962"/>
                <a:gd name="connsiteY1" fmla="*/ 18823 h 1029161"/>
                <a:gd name="connsiteX2" fmla="*/ 1007379 w 1026962"/>
                <a:gd name="connsiteY2" fmla="*/ 952999 h 1029161"/>
                <a:gd name="connsiteX3" fmla="*/ 1026962 w 1026962"/>
                <a:gd name="connsiteY3" fmla="*/ 1029161 h 1029161"/>
                <a:gd name="connsiteX4" fmla="*/ 667151 w 1026962"/>
                <a:gd name="connsiteY4" fmla="*/ 1029161 h 1029161"/>
                <a:gd name="connsiteX5" fmla="*/ 646680 w 1026962"/>
                <a:gd name="connsiteY5" fmla="*/ 975020 h 1029161"/>
                <a:gd name="connsiteX6" fmla="*/ 56126 w 1026962"/>
                <a:gd name="connsiteY6" fmla="*/ 403364 h 1029161"/>
                <a:gd name="connsiteX7" fmla="*/ 0 w 1026962"/>
                <a:gd name="connsiteY7" fmla="*/ 383479 h 10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6962" h="1029161">
                  <a:moveTo>
                    <a:pt x="0" y="0"/>
                  </a:moveTo>
                  <a:lnTo>
                    <a:pt x="73203" y="18823"/>
                  </a:lnTo>
                  <a:cubicBezTo>
                    <a:pt x="517981" y="157163"/>
                    <a:pt x="869038" y="508221"/>
                    <a:pt x="1007379" y="952999"/>
                  </a:cubicBezTo>
                  <a:lnTo>
                    <a:pt x="1026962" y="1029161"/>
                  </a:lnTo>
                  <a:lnTo>
                    <a:pt x="667151" y="1029161"/>
                  </a:lnTo>
                  <a:lnTo>
                    <a:pt x="646680" y="975020"/>
                  </a:lnTo>
                  <a:cubicBezTo>
                    <a:pt x="534371" y="717989"/>
                    <a:pt x="321653" y="512079"/>
                    <a:pt x="56126" y="403364"/>
                  </a:cubicBezTo>
                  <a:lnTo>
                    <a:pt x="0" y="383479"/>
                  </a:lnTo>
                  <a:close/>
                </a:path>
              </a:pathLst>
            </a:custGeom>
            <a:solidFill>
              <a:srgbClr val="025373"/>
            </a:solidFill>
            <a:ln w="19050">
              <a:solidFill>
                <a:srgbClr val="025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3D5C8F-34A8-42E5-9746-462FFB008A51}"/>
                </a:ext>
              </a:extLst>
            </p:cNvPr>
            <p:cNvSpPr/>
            <p:nvPr/>
          </p:nvSpPr>
          <p:spPr>
            <a:xfrm>
              <a:off x="5693964" y="2464357"/>
              <a:ext cx="992685" cy="992685"/>
            </a:xfrm>
            <a:prstGeom prst="ellipse">
              <a:avLst/>
            </a:prstGeom>
            <a:solidFill>
              <a:srgbClr val="025373"/>
            </a:solidFill>
            <a:ln w="19050">
              <a:solidFill>
                <a:srgbClr val="025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43E084-1254-4B35-A318-F07245327222}"/>
                </a:ext>
              </a:extLst>
            </p:cNvPr>
            <p:cNvSpPr/>
            <p:nvPr/>
          </p:nvSpPr>
          <p:spPr>
            <a:xfrm>
              <a:off x="3582306" y="270172"/>
              <a:ext cx="5403119" cy="6290427"/>
            </a:xfrm>
            <a:custGeom>
              <a:avLst/>
              <a:gdLst>
                <a:gd name="connsiteX0" fmla="*/ 2413251 w 5403119"/>
                <a:gd name="connsiteY0" fmla="*/ 0 h 6290427"/>
                <a:gd name="connsiteX1" fmla="*/ 2413251 w 5403119"/>
                <a:gd name="connsiteY1" fmla="*/ 1859790 h 6290427"/>
                <a:gd name="connsiteX2" fmla="*/ 2375087 w 5403119"/>
                <a:gd name="connsiteY2" fmla="*/ 1869603 h 6290427"/>
                <a:gd name="connsiteX3" fmla="*/ 1754434 w 5403119"/>
                <a:gd name="connsiteY3" fmla="*/ 2713218 h 6290427"/>
                <a:gd name="connsiteX4" fmla="*/ 2637762 w 5403119"/>
                <a:gd name="connsiteY4" fmla="*/ 3596546 h 6290427"/>
                <a:gd name="connsiteX5" fmla="*/ 3481377 w 5403119"/>
                <a:gd name="connsiteY5" fmla="*/ 2975893 h 6290427"/>
                <a:gd name="connsiteX6" fmla="*/ 3497369 w 5403119"/>
                <a:gd name="connsiteY6" fmla="*/ 2913702 h 6290427"/>
                <a:gd name="connsiteX7" fmla="*/ 3777284 w 5403119"/>
                <a:gd name="connsiteY7" fmla="*/ 2913702 h 6290427"/>
                <a:gd name="connsiteX8" fmla="*/ 3777284 w 5403119"/>
                <a:gd name="connsiteY8" fmla="*/ 2908034 h 6290427"/>
                <a:gd name="connsiteX9" fmla="*/ 5394580 w 5403119"/>
                <a:gd name="connsiteY9" fmla="*/ 2908033 h 6290427"/>
                <a:gd name="connsiteX10" fmla="*/ 5403119 w 5403119"/>
                <a:gd name="connsiteY10" fmla="*/ 3090777 h 6290427"/>
                <a:gd name="connsiteX11" fmla="*/ 4248782 w 5403119"/>
                <a:gd name="connsiteY11" fmla="*/ 5532774 h 6290427"/>
                <a:gd name="connsiteX12" fmla="*/ 2916986 w 5403119"/>
                <a:gd name="connsiteY12" fmla="*/ 6279063 h 6290427"/>
                <a:gd name="connsiteX13" fmla="*/ 2871113 w 5403119"/>
                <a:gd name="connsiteY13" fmla="*/ 6290427 h 6290427"/>
                <a:gd name="connsiteX14" fmla="*/ 2747475 w 5403119"/>
                <a:gd name="connsiteY14" fmla="*/ 6290426 h 6290427"/>
                <a:gd name="connsiteX15" fmla="*/ 2747475 w 5403119"/>
                <a:gd name="connsiteY15" fmla="*/ 5386968 h 6290427"/>
                <a:gd name="connsiteX16" fmla="*/ 2702513 w 5403119"/>
                <a:gd name="connsiteY16" fmla="*/ 5389097 h 6290427"/>
                <a:gd name="connsiteX17" fmla="*/ 0 w 5403119"/>
                <a:gd name="connsiteY17" fmla="*/ 2686584 h 6290427"/>
                <a:gd name="connsiteX18" fmla="*/ 2157862 w 5403119"/>
                <a:gd name="connsiteY18" fmla="*/ 38976 h 629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03119" h="6290427">
                  <a:moveTo>
                    <a:pt x="2413251" y="0"/>
                  </a:moveTo>
                  <a:lnTo>
                    <a:pt x="2413251" y="1859790"/>
                  </a:lnTo>
                  <a:lnTo>
                    <a:pt x="2375087" y="1869603"/>
                  </a:lnTo>
                  <a:cubicBezTo>
                    <a:pt x="2015512" y="1981442"/>
                    <a:pt x="1754434" y="2316841"/>
                    <a:pt x="1754434" y="2713218"/>
                  </a:cubicBezTo>
                  <a:cubicBezTo>
                    <a:pt x="1754434" y="3201067"/>
                    <a:pt x="2149913" y="3596546"/>
                    <a:pt x="2637762" y="3596546"/>
                  </a:cubicBezTo>
                  <a:cubicBezTo>
                    <a:pt x="3034140" y="3596546"/>
                    <a:pt x="3369538" y="3335468"/>
                    <a:pt x="3481377" y="2975893"/>
                  </a:cubicBezTo>
                  <a:lnTo>
                    <a:pt x="3497369" y="2913702"/>
                  </a:lnTo>
                  <a:lnTo>
                    <a:pt x="3777284" y="2913702"/>
                  </a:lnTo>
                  <a:lnTo>
                    <a:pt x="3777284" y="2908034"/>
                  </a:lnTo>
                  <a:lnTo>
                    <a:pt x="5394580" y="2908033"/>
                  </a:lnTo>
                  <a:lnTo>
                    <a:pt x="5403119" y="3090777"/>
                  </a:lnTo>
                  <a:cubicBezTo>
                    <a:pt x="5403240" y="3952230"/>
                    <a:pt x="5005912" y="4860529"/>
                    <a:pt x="4248782" y="5532774"/>
                  </a:cubicBezTo>
                  <a:cubicBezTo>
                    <a:pt x="3844978" y="5891306"/>
                    <a:pt x="3386616" y="6140266"/>
                    <a:pt x="2916986" y="6279063"/>
                  </a:cubicBezTo>
                  <a:lnTo>
                    <a:pt x="2871113" y="6290427"/>
                  </a:lnTo>
                  <a:lnTo>
                    <a:pt x="2747475" y="6290426"/>
                  </a:lnTo>
                  <a:lnTo>
                    <a:pt x="2747475" y="5386968"/>
                  </a:lnTo>
                  <a:lnTo>
                    <a:pt x="2702513" y="5389097"/>
                  </a:lnTo>
                  <a:cubicBezTo>
                    <a:pt x="1209956" y="5389097"/>
                    <a:pt x="0" y="4179141"/>
                    <a:pt x="0" y="2686584"/>
                  </a:cubicBezTo>
                  <a:cubicBezTo>
                    <a:pt x="0" y="1380597"/>
                    <a:pt x="926373" y="290976"/>
                    <a:pt x="2157862" y="38976"/>
                  </a:cubicBezTo>
                  <a:close/>
                </a:path>
              </a:pathLst>
            </a:custGeom>
            <a:solidFill>
              <a:srgbClr val="F2B705"/>
            </a:solidFill>
            <a:ln w="19050">
              <a:solidFill>
                <a:srgbClr val="F2B7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4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16C8-9A62-4ABE-A6E2-BCC0DA203A3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E3C0-0AB4-473D-9642-88B2495044F0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D82A-5776-4D2A-90AD-296B58E58A1D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8B0AC-8244-40A7-8A20-912317425B74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55034-D7D7-4300-A61B-E509F5D2D36A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711B1-5305-438E-9FF0-4487137165FC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78639-D9C1-4AC2-BF37-89C713AF1829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053C4-7218-487E-B454-C6E65123C541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EA495-FFB0-4280-8F7C-077D0FADD842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1D6DD-8F08-4B36-A31C-2D11B2474B30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76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2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7B576-D044-439F-8A47-D684E9C2C71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C34BE-46C7-426D-8BE9-CFC54BEE84D5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32C74-DCC0-49C9-80D6-615ADAC756D3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6C087-FC4B-4301-892E-127587FA5D5B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F626E-84E3-428B-B9ED-22BE362C344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8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16C8-9A62-4ABE-A6E2-BCC0DA203A3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E3C0-0AB4-473D-9642-88B2495044F0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D82A-5776-4D2A-90AD-296B58E58A1D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8B0AC-8244-40A7-8A20-912317425B74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55034-D7D7-4300-A61B-E509F5D2D36A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0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5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8705"/>
          </a:solidFill>
          <a:ln w="19050"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F24535"/>
          </a:solidFill>
          <a:ln w="19050"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7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16C8-9A62-4ABE-A6E2-BCC0DA203A3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E3C0-0AB4-473D-9642-88B2495044F0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D82A-5776-4D2A-90AD-296B58E58A1D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8B0AC-8244-40A7-8A20-912317425B74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55034-D7D7-4300-A61B-E509F5D2D36A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8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87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16C8-9A62-4ABE-A6E2-BCC0DA203A3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E3C0-0AB4-473D-9642-88B2495044F0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D82A-5776-4D2A-90AD-296B58E58A1D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8B0AC-8244-40A7-8A20-912317425B74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55034-D7D7-4300-A61B-E509F5D2D36A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4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816C8-9A62-4ABE-A6E2-BCC0DA203A35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9E3C0-0AB4-473D-9642-88B2495044F0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D82A-5776-4D2A-90AD-296B58E58A1D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8B0AC-8244-40A7-8A20-912317425B74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55034-D7D7-4300-A61B-E509F5D2D36A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711B1-5305-438E-9FF0-4487137165FC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78639-D9C1-4AC2-BF37-89C713AF1829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7053C4-7218-487E-B454-C6E65123C541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EA495-FFB0-4280-8F7C-077D0FADD842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1D6DD-8F08-4B36-A31C-2D11B2474B30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03A6A6"/>
          </a:solidFill>
          <a:ln w="19050"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552C37-70AF-414D-84CE-65FC2D55119B}"/>
              </a:ext>
            </a:extLst>
          </p:cNvPr>
          <p:cNvSpPr/>
          <p:nvPr/>
        </p:nvSpPr>
        <p:spPr>
          <a:xfrm>
            <a:off x="6383046" y="264625"/>
            <a:ext cx="2564213" cy="2505209"/>
          </a:xfrm>
          <a:custGeom>
            <a:avLst/>
            <a:gdLst>
              <a:gd name="connsiteX0" fmla="*/ 0 w 2564213"/>
              <a:gd name="connsiteY0" fmla="*/ 0 h 2505209"/>
              <a:gd name="connsiteX1" fmla="*/ 135710 w 2564213"/>
              <a:gd name="connsiteY1" fmla="*/ 6852 h 2505209"/>
              <a:gd name="connsiteX2" fmla="*/ 2560499 w 2564213"/>
              <a:gd name="connsiteY2" fmla="*/ 2431642 h 2505209"/>
              <a:gd name="connsiteX3" fmla="*/ 2564213 w 2564213"/>
              <a:gd name="connsiteY3" fmla="*/ 2505209 h 2505209"/>
              <a:gd name="connsiteX4" fmla="*/ 2166398 w 2564213"/>
              <a:gd name="connsiteY4" fmla="*/ 2505209 h 2505209"/>
              <a:gd name="connsiteX5" fmla="*/ 2163111 w 2564213"/>
              <a:gd name="connsiteY5" fmla="*/ 2440110 h 2505209"/>
              <a:gd name="connsiteX6" fmla="*/ 102833 w 2564213"/>
              <a:gd name="connsiteY6" fmla="*/ 379831 h 2505209"/>
              <a:gd name="connsiteX7" fmla="*/ 0 w 2564213"/>
              <a:gd name="connsiteY7" fmla="*/ 374638 h 250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64213" h="2505209">
                <a:moveTo>
                  <a:pt x="0" y="0"/>
                </a:moveTo>
                <a:lnTo>
                  <a:pt x="135710" y="6852"/>
                </a:lnTo>
                <a:cubicBezTo>
                  <a:pt x="1414232" y="136693"/>
                  <a:pt x="2430658" y="1153119"/>
                  <a:pt x="2560499" y="2431642"/>
                </a:cubicBezTo>
                <a:lnTo>
                  <a:pt x="2564213" y="2505209"/>
                </a:lnTo>
                <a:lnTo>
                  <a:pt x="2166398" y="2505209"/>
                </a:lnTo>
                <a:lnTo>
                  <a:pt x="2163111" y="2440110"/>
                </a:lnTo>
                <a:cubicBezTo>
                  <a:pt x="2052789" y="1353783"/>
                  <a:pt x="1189159" y="490154"/>
                  <a:pt x="102833" y="379831"/>
                </a:cubicBezTo>
                <a:lnTo>
                  <a:pt x="0" y="374638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9A2A96-FB4E-4F5B-96D1-3B06462AB0EE}"/>
              </a:ext>
            </a:extLst>
          </p:cNvPr>
          <p:cNvSpPr/>
          <p:nvPr/>
        </p:nvSpPr>
        <p:spPr>
          <a:xfrm>
            <a:off x="6400800" y="1041153"/>
            <a:ext cx="1744193" cy="1702047"/>
          </a:xfrm>
          <a:custGeom>
            <a:avLst/>
            <a:gdLst>
              <a:gd name="connsiteX0" fmla="*/ 0 w 1744193"/>
              <a:gd name="connsiteY0" fmla="*/ 0 h 1702047"/>
              <a:gd name="connsiteX1" fmla="*/ 134980 w 1744193"/>
              <a:gd name="connsiteY1" fmla="*/ 6816 h 1702047"/>
              <a:gd name="connsiteX2" fmla="*/ 1739619 w 1744193"/>
              <a:gd name="connsiteY2" fmla="*/ 1611455 h 1702047"/>
              <a:gd name="connsiteX3" fmla="*/ 1744193 w 1744193"/>
              <a:gd name="connsiteY3" fmla="*/ 1702047 h 1702047"/>
              <a:gd name="connsiteX4" fmla="*/ 1406842 w 1744193"/>
              <a:gd name="connsiteY4" fmla="*/ 1702047 h 1702047"/>
              <a:gd name="connsiteX5" fmla="*/ 1404009 w 1744193"/>
              <a:gd name="connsiteY5" fmla="*/ 1645947 h 1702047"/>
              <a:gd name="connsiteX6" fmla="*/ 100487 w 1744193"/>
              <a:gd name="connsiteY6" fmla="*/ 342425 h 1702047"/>
              <a:gd name="connsiteX7" fmla="*/ 0 w 1744193"/>
              <a:gd name="connsiteY7" fmla="*/ 337351 h 17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193" h="1702047">
                <a:moveTo>
                  <a:pt x="0" y="0"/>
                </a:moveTo>
                <a:lnTo>
                  <a:pt x="134980" y="6816"/>
                </a:lnTo>
                <a:cubicBezTo>
                  <a:pt x="981061" y="92740"/>
                  <a:pt x="1653695" y="765374"/>
                  <a:pt x="1739619" y="1611455"/>
                </a:cubicBezTo>
                <a:lnTo>
                  <a:pt x="1744193" y="1702047"/>
                </a:lnTo>
                <a:lnTo>
                  <a:pt x="1406842" y="1702047"/>
                </a:lnTo>
                <a:lnTo>
                  <a:pt x="1404009" y="1645947"/>
                </a:lnTo>
                <a:cubicBezTo>
                  <a:pt x="1334209" y="958637"/>
                  <a:pt x="787798" y="412225"/>
                  <a:pt x="100487" y="342425"/>
                </a:cubicBezTo>
                <a:lnTo>
                  <a:pt x="0" y="337351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2D4F8B-6266-4D4B-A0AA-F2D6A20C0D30}"/>
              </a:ext>
            </a:extLst>
          </p:cNvPr>
          <p:cNvSpPr/>
          <p:nvPr/>
        </p:nvSpPr>
        <p:spPr>
          <a:xfrm>
            <a:off x="6418555" y="1722918"/>
            <a:ext cx="1026962" cy="1029161"/>
          </a:xfrm>
          <a:custGeom>
            <a:avLst/>
            <a:gdLst>
              <a:gd name="connsiteX0" fmla="*/ 0 w 1026962"/>
              <a:gd name="connsiteY0" fmla="*/ 0 h 1029161"/>
              <a:gd name="connsiteX1" fmla="*/ 73203 w 1026962"/>
              <a:gd name="connsiteY1" fmla="*/ 18823 h 1029161"/>
              <a:gd name="connsiteX2" fmla="*/ 1007379 w 1026962"/>
              <a:gd name="connsiteY2" fmla="*/ 952999 h 1029161"/>
              <a:gd name="connsiteX3" fmla="*/ 1026962 w 1026962"/>
              <a:gd name="connsiteY3" fmla="*/ 1029161 h 1029161"/>
              <a:gd name="connsiteX4" fmla="*/ 667151 w 1026962"/>
              <a:gd name="connsiteY4" fmla="*/ 1029161 h 1029161"/>
              <a:gd name="connsiteX5" fmla="*/ 646680 w 1026962"/>
              <a:gd name="connsiteY5" fmla="*/ 975020 h 1029161"/>
              <a:gd name="connsiteX6" fmla="*/ 56126 w 1026962"/>
              <a:gd name="connsiteY6" fmla="*/ 403364 h 1029161"/>
              <a:gd name="connsiteX7" fmla="*/ 0 w 1026962"/>
              <a:gd name="connsiteY7" fmla="*/ 383479 h 10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6962" h="1029161">
                <a:moveTo>
                  <a:pt x="0" y="0"/>
                </a:moveTo>
                <a:lnTo>
                  <a:pt x="73203" y="18823"/>
                </a:lnTo>
                <a:cubicBezTo>
                  <a:pt x="517981" y="157163"/>
                  <a:pt x="869038" y="508221"/>
                  <a:pt x="1007379" y="952999"/>
                </a:cubicBezTo>
                <a:lnTo>
                  <a:pt x="1026962" y="1029161"/>
                </a:lnTo>
                <a:lnTo>
                  <a:pt x="667151" y="1029161"/>
                </a:lnTo>
                <a:lnTo>
                  <a:pt x="646680" y="975020"/>
                </a:lnTo>
                <a:cubicBezTo>
                  <a:pt x="534371" y="717989"/>
                  <a:pt x="321653" y="512079"/>
                  <a:pt x="56126" y="403364"/>
                </a:cubicBezTo>
                <a:lnTo>
                  <a:pt x="0" y="383479"/>
                </a:lnTo>
                <a:close/>
              </a:path>
            </a:pathLst>
          </a:cu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3D5C8F-34A8-42E5-9746-462FFB008A51}"/>
              </a:ext>
            </a:extLst>
          </p:cNvPr>
          <p:cNvSpPr/>
          <p:nvPr/>
        </p:nvSpPr>
        <p:spPr>
          <a:xfrm>
            <a:off x="5693964" y="2464357"/>
            <a:ext cx="992685" cy="992685"/>
          </a:xfrm>
          <a:prstGeom prst="ellipse">
            <a:avLst/>
          </a:prstGeom>
          <a:solidFill>
            <a:srgbClr val="F2B705"/>
          </a:solidFill>
          <a:ln w="19050"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43E084-1254-4B35-A318-F07245327222}"/>
              </a:ext>
            </a:extLst>
          </p:cNvPr>
          <p:cNvSpPr/>
          <p:nvPr/>
        </p:nvSpPr>
        <p:spPr>
          <a:xfrm>
            <a:off x="3582306" y="270172"/>
            <a:ext cx="5403119" cy="6290427"/>
          </a:xfrm>
          <a:custGeom>
            <a:avLst/>
            <a:gdLst>
              <a:gd name="connsiteX0" fmla="*/ 2413251 w 5403119"/>
              <a:gd name="connsiteY0" fmla="*/ 0 h 6290427"/>
              <a:gd name="connsiteX1" fmla="*/ 2413251 w 5403119"/>
              <a:gd name="connsiteY1" fmla="*/ 1859790 h 6290427"/>
              <a:gd name="connsiteX2" fmla="*/ 2375087 w 5403119"/>
              <a:gd name="connsiteY2" fmla="*/ 1869603 h 6290427"/>
              <a:gd name="connsiteX3" fmla="*/ 1754434 w 5403119"/>
              <a:gd name="connsiteY3" fmla="*/ 2713218 h 6290427"/>
              <a:gd name="connsiteX4" fmla="*/ 2637762 w 5403119"/>
              <a:gd name="connsiteY4" fmla="*/ 3596546 h 6290427"/>
              <a:gd name="connsiteX5" fmla="*/ 3481377 w 5403119"/>
              <a:gd name="connsiteY5" fmla="*/ 2975893 h 6290427"/>
              <a:gd name="connsiteX6" fmla="*/ 3497369 w 5403119"/>
              <a:gd name="connsiteY6" fmla="*/ 2913702 h 6290427"/>
              <a:gd name="connsiteX7" fmla="*/ 3777284 w 5403119"/>
              <a:gd name="connsiteY7" fmla="*/ 2913702 h 6290427"/>
              <a:gd name="connsiteX8" fmla="*/ 3777284 w 5403119"/>
              <a:gd name="connsiteY8" fmla="*/ 2908034 h 6290427"/>
              <a:gd name="connsiteX9" fmla="*/ 5394580 w 5403119"/>
              <a:gd name="connsiteY9" fmla="*/ 2908033 h 6290427"/>
              <a:gd name="connsiteX10" fmla="*/ 5403119 w 5403119"/>
              <a:gd name="connsiteY10" fmla="*/ 3090777 h 6290427"/>
              <a:gd name="connsiteX11" fmla="*/ 4248782 w 5403119"/>
              <a:gd name="connsiteY11" fmla="*/ 5532774 h 6290427"/>
              <a:gd name="connsiteX12" fmla="*/ 2916986 w 5403119"/>
              <a:gd name="connsiteY12" fmla="*/ 6279063 h 6290427"/>
              <a:gd name="connsiteX13" fmla="*/ 2871113 w 5403119"/>
              <a:gd name="connsiteY13" fmla="*/ 6290427 h 6290427"/>
              <a:gd name="connsiteX14" fmla="*/ 2747475 w 5403119"/>
              <a:gd name="connsiteY14" fmla="*/ 6290426 h 6290427"/>
              <a:gd name="connsiteX15" fmla="*/ 2747475 w 5403119"/>
              <a:gd name="connsiteY15" fmla="*/ 5386968 h 6290427"/>
              <a:gd name="connsiteX16" fmla="*/ 2702513 w 5403119"/>
              <a:gd name="connsiteY16" fmla="*/ 5389097 h 6290427"/>
              <a:gd name="connsiteX17" fmla="*/ 0 w 5403119"/>
              <a:gd name="connsiteY17" fmla="*/ 2686584 h 6290427"/>
              <a:gd name="connsiteX18" fmla="*/ 2157862 w 5403119"/>
              <a:gd name="connsiteY18" fmla="*/ 38976 h 629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03119" h="6290427">
                <a:moveTo>
                  <a:pt x="2413251" y="0"/>
                </a:moveTo>
                <a:lnTo>
                  <a:pt x="2413251" y="1859790"/>
                </a:lnTo>
                <a:lnTo>
                  <a:pt x="2375087" y="1869603"/>
                </a:lnTo>
                <a:cubicBezTo>
                  <a:pt x="2015512" y="1981442"/>
                  <a:pt x="1754434" y="2316841"/>
                  <a:pt x="1754434" y="2713218"/>
                </a:cubicBezTo>
                <a:cubicBezTo>
                  <a:pt x="1754434" y="3201067"/>
                  <a:pt x="2149913" y="3596546"/>
                  <a:pt x="2637762" y="3596546"/>
                </a:cubicBezTo>
                <a:cubicBezTo>
                  <a:pt x="3034140" y="3596546"/>
                  <a:pt x="3369538" y="3335468"/>
                  <a:pt x="3481377" y="2975893"/>
                </a:cubicBezTo>
                <a:lnTo>
                  <a:pt x="3497369" y="2913702"/>
                </a:lnTo>
                <a:lnTo>
                  <a:pt x="3777284" y="2913702"/>
                </a:lnTo>
                <a:lnTo>
                  <a:pt x="3777284" y="2908034"/>
                </a:lnTo>
                <a:lnTo>
                  <a:pt x="5394580" y="2908033"/>
                </a:lnTo>
                <a:lnTo>
                  <a:pt x="5403119" y="3090777"/>
                </a:lnTo>
                <a:cubicBezTo>
                  <a:pt x="5403240" y="3952230"/>
                  <a:pt x="5005912" y="4860529"/>
                  <a:pt x="4248782" y="5532774"/>
                </a:cubicBezTo>
                <a:cubicBezTo>
                  <a:pt x="3844978" y="5891306"/>
                  <a:pt x="3386616" y="6140266"/>
                  <a:pt x="2916986" y="6279063"/>
                </a:cubicBezTo>
                <a:lnTo>
                  <a:pt x="2871113" y="6290427"/>
                </a:lnTo>
                <a:lnTo>
                  <a:pt x="2747475" y="6290426"/>
                </a:lnTo>
                <a:lnTo>
                  <a:pt x="2747475" y="5386968"/>
                </a:lnTo>
                <a:lnTo>
                  <a:pt x="2702513" y="5389097"/>
                </a:lnTo>
                <a:cubicBezTo>
                  <a:pt x="1209956" y="5389097"/>
                  <a:pt x="0" y="4179141"/>
                  <a:pt x="0" y="2686584"/>
                </a:cubicBezTo>
                <a:cubicBezTo>
                  <a:pt x="0" y="1380597"/>
                  <a:pt x="926373" y="290976"/>
                  <a:pt x="2157862" y="38976"/>
                </a:cubicBezTo>
                <a:close/>
              </a:path>
            </a:pathLst>
          </a:custGeom>
          <a:solidFill>
            <a:srgbClr val="025373"/>
          </a:solidFill>
          <a:ln w="19050"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35C20-3087-40C7-BA8A-0E67BD5331F3}"/>
              </a:ext>
            </a:extLst>
          </p:cNvPr>
          <p:cNvSpPr/>
          <p:nvPr/>
        </p:nvSpPr>
        <p:spPr>
          <a:xfrm>
            <a:off x="400050" y="264625"/>
            <a:ext cx="523875" cy="523875"/>
          </a:xfrm>
          <a:prstGeom prst="rect">
            <a:avLst/>
          </a:prstGeom>
          <a:solidFill>
            <a:srgbClr val="025373"/>
          </a:solidFill>
          <a:ln>
            <a:solidFill>
              <a:srgbClr val="025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8A8D12-162C-49A6-B35C-2161D2082DEA}"/>
              </a:ext>
            </a:extLst>
          </p:cNvPr>
          <p:cNvSpPr/>
          <p:nvPr/>
        </p:nvSpPr>
        <p:spPr>
          <a:xfrm>
            <a:off x="400050" y="831362"/>
            <a:ext cx="523875" cy="523875"/>
          </a:xfrm>
          <a:prstGeom prst="rect">
            <a:avLst/>
          </a:prstGeom>
          <a:solidFill>
            <a:srgbClr val="03A6A6"/>
          </a:solidFill>
          <a:ln>
            <a:solidFill>
              <a:srgbClr val="03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D652-7B47-4114-9B72-4EBC6D37932B}"/>
              </a:ext>
            </a:extLst>
          </p:cNvPr>
          <p:cNvSpPr/>
          <p:nvPr/>
        </p:nvSpPr>
        <p:spPr>
          <a:xfrm>
            <a:off x="400049" y="1398099"/>
            <a:ext cx="523875" cy="523875"/>
          </a:xfrm>
          <a:prstGeom prst="rect">
            <a:avLst/>
          </a:prstGeom>
          <a:solidFill>
            <a:srgbClr val="F2B705"/>
          </a:solidFill>
          <a:ln>
            <a:solidFill>
              <a:srgbClr val="F2B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C8ED-D150-419A-857C-7F933353AEDD}"/>
              </a:ext>
            </a:extLst>
          </p:cNvPr>
          <p:cNvSpPr/>
          <p:nvPr/>
        </p:nvSpPr>
        <p:spPr>
          <a:xfrm>
            <a:off x="400048" y="1964836"/>
            <a:ext cx="523875" cy="523875"/>
          </a:xfrm>
          <a:prstGeom prst="rect">
            <a:avLst/>
          </a:prstGeom>
          <a:solidFill>
            <a:srgbClr val="F28705"/>
          </a:solidFill>
          <a:ln>
            <a:solidFill>
              <a:srgbClr val="F287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ED6EA-CE0F-4CAC-A549-C6F4B525D1C9}"/>
              </a:ext>
            </a:extLst>
          </p:cNvPr>
          <p:cNvSpPr/>
          <p:nvPr/>
        </p:nvSpPr>
        <p:spPr>
          <a:xfrm>
            <a:off x="400048" y="2531573"/>
            <a:ext cx="523875" cy="523875"/>
          </a:xfrm>
          <a:prstGeom prst="rect">
            <a:avLst/>
          </a:prstGeom>
          <a:solidFill>
            <a:srgbClr val="F24535"/>
          </a:solidFill>
          <a:ln>
            <a:solidFill>
              <a:srgbClr val="F24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Lida Benítez</dc:creator>
  <cp:lastModifiedBy>Lida Benítez</cp:lastModifiedBy>
  <cp:revision>2</cp:revision>
  <dcterms:created xsi:type="dcterms:W3CDTF">2021-10-01T22:10:29Z</dcterms:created>
  <dcterms:modified xsi:type="dcterms:W3CDTF">2021-10-01T23:08:10Z</dcterms:modified>
</cp:coreProperties>
</file>