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8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5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7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3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3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8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5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02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8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6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0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0DAC-1352-4356-936E-A5D905BA5136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DD19-6E4B-4A68-ACAC-B66595CCA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7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6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8" b="-1"/>
          <a:stretch/>
        </p:blipFill>
        <p:spPr bwMode="auto">
          <a:xfrm>
            <a:off x="0" y="-198120"/>
            <a:ext cx="13011150" cy="751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83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Manuel Cruzado Muñoz</dc:creator>
  <cp:lastModifiedBy>Angel Manuel Cruzado Muñoz</cp:lastModifiedBy>
  <cp:revision>3</cp:revision>
  <dcterms:created xsi:type="dcterms:W3CDTF">2017-01-26T22:17:07Z</dcterms:created>
  <dcterms:modified xsi:type="dcterms:W3CDTF">2017-01-26T23:34:08Z</dcterms:modified>
</cp:coreProperties>
</file>