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Lst>
  <p:sldSz cx="19126200" cy="166687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18E"/>
    <a:srgbClr val="FF9900"/>
    <a:srgbClr val="20B7E9"/>
    <a:srgbClr val="FFD5F5"/>
    <a:srgbClr val="204E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43" d="100"/>
          <a:sy n="43" d="100"/>
        </p:scale>
        <p:origin x="1636"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727966"/>
            <a:ext cx="16257270" cy="5803194"/>
          </a:xfrm>
        </p:spPr>
        <p:txBody>
          <a:bodyPr anchor="b"/>
          <a:lstStyle>
            <a:lvl1pPr algn="ctr">
              <a:defRPr sz="1255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390775" y="8754953"/>
            <a:ext cx="14344650" cy="4024422"/>
          </a:xfrm>
        </p:spPr>
        <p:txBody>
          <a:bodyPr/>
          <a:lstStyle>
            <a:lvl1pPr marL="0" indent="0" algn="ctr">
              <a:buNone/>
              <a:defRPr sz="5020"/>
            </a:lvl1pPr>
            <a:lvl2pPr marL="956325" indent="0" algn="ctr">
              <a:buNone/>
              <a:defRPr sz="4183"/>
            </a:lvl2pPr>
            <a:lvl3pPr marL="1912650" indent="0" algn="ctr">
              <a:buNone/>
              <a:defRPr sz="3765"/>
            </a:lvl3pPr>
            <a:lvl4pPr marL="2868976" indent="0" algn="ctr">
              <a:buNone/>
              <a:defRPr sz="3347"/>
            </a:lvl4pPr>
            <a:lvl5pPr marL="3825301" indent="0" algn="ctr">
              <a:buNone/>
              <a:defRPr sz="3347"/>
            </a:lvl5pPr>
            <a:lvl6pPr marL="4781626" indent="0" algn="ctr">
              <a:buNone/>
              <a:defRPr sz="3347"/>
            </a:lvl6pPr>
            <a:lvl7pPr marL="5737951" indent="0" algn="ctr">
              <a:buNone/>
              <a:defRPr sz="3347"/>
            </a:lvl7pPr>
            <a:lvl8pPr marL="6694277" indent="0" algn="ctr">
              <a:buNone/>
              <a:defRPr sz="3347"/>
            </a:lvl8pPr>
            <a:lvl9pPr marL="7650602" indent="0" algn="ctr">
              <a:buNone/>
              <a:defRPr sz="3347"/>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DE90DC4-CDB0-4B5F-8A6D-AD1CD24E3A9D}" type="datetimeFigureOut">
              <a:rPr lang="es-EC" smtClean="0"/>
              <a:t>17/6/2025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C032A264-F630-4C8A-B2DF-1BB9BC3FFCA4}" type="slidenum">
              <a:rPr lang="es-EC" smtClean="0"/>
              <a:t>‹Nº›</a:t>
            </a:fld>
            <a:endParaRPr lang="es-EC"/>
          </a:p>
        </p:txBody>
      </p:sp>
    </p:spTree>
    <p:extLst>
      <p:ext uri="{BB962C8B-B14F-4D97-AF65-F5344CB8AC3E}">
        <p14:creationId xmlns:p14="http://schemas.microsoft.com/office/powerpoint/2010/main" val="4149842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E90DC4-CDB0-4B5F-8A6D-AD1CD24E3A9D}" type="datetimeFigureOut">
              <a:rPr lang="es-EC" smtClean="0"/>
              <a:t>17/6/2025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C032A264-F630-4C8A-B2DF-1BB9BC3FFCA4}" type="slidenum">
              <a:rPr lang="es-EC" smtClean="0"/>
              <a:t>‹Nº›</a:t>
            </a:fld>
            <a:endParaRPr lang="es-EC"/>
          </a:p>
        </p:txBody>
      </p:sp>
    </p:spTree>
    <p:extLst>
      <p:ext uri="{BB962C8B-B14F-4D97-AF65-F5344CB8AC3E}">
        <p14:creationId xmlns:p14="http://schemas.microsoft.com/office/powerpoint/2010/main" val="2707115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87188" y="887457"/>
            <a:ext cx="4124087" cy="1412599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14927" y="887457"/>
            <a:ext cx="12133183" cy="1412599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E90DC4-CDB0-4B5F-8A6D-AD1CD24E3A9D}" type="datetimeFigureOut">
              <a:rPr lang="es-EC" smtClean="0"/>
              <a:t>17/6/2025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C032A264-F630-4C8A-B2DF-1BB9BC3FFCA4}" type="slidenum">
              <a:rPr lang="es-EC" smtClean="0"/>
              <a:t>‹Nº›</a:t>
            </a:fld>
            <a:endParaRPr lang="es-EC"/>
          </a:p>
        </p:txBody>
      </p:sp>
    </p:spTree>
    <p:extLst>
      <p:ext uri="{BB962C8B-B14F-4D97-AF65-F5344CB8AC3E}">
        <p14:creationId xmlns:p14="http://schemas.microsoft.com/office/powerpoint/2010/main" val="2197757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E90DC4-CDB0-4B5F-8A6D-AD1CD24E3A9D}" type="datetimeFigureOut">
              <a:rPr lang="es-EC" smtClean="0"/>
              <a:t>17/6/2025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C032A264-F630-4C8A-B2DF-1BB9BC3FFCA4}" type="slidenum">
              <a:rPr lang="es-EC" smtClean="0"/>
              <a:t>‹Nº›</a:t>
            </a:fld>
            <a:endParaRPr lang="es-EC"/>
          </a:p>
        </p:txBody>
      </p:sp>
    </p:spTree>
    <p:extLst>
      <p:ext uri="{BB962C8B-B14F-4D97-AF65-F5344CB8AC3E}">
        <p14:creationId xmlns:p14="http://schemas.microsoft.com/office/powerpoint/2010/main" val="2858150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304965" y="4155617"/>
            <a:ext cx="16496348" cy="6933736"/>
          </a:xfrm>
        </p:spPr>
        <p:txBody>
          <a:bodyPr anchor="b"/>
          <a:lstStyle>
            <a:lvl1pPr>
              <a:defRPr sz="1255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4965" y="11154948"/>
            <a:ext cx="16496348" cy="3646288"/>
          </a:xfrm>
        </p:spPr>
        <p:txBody>
          <a:bodyPr/>
          <a:lstStyle>
            <a:lvl1pPr marL="0" indent="0">
              <a:buNone/>
              <a:defRPr sz="5020">
                <a:solidFill>
                  <a:schemeClr val="tx1">
                    <a:tint val="82000"/>
                  </a:schemeClr>
                </a:solidFill>
              </a:defRPr>
            </a:lvl1pPr>
            <a:lvl2pPr marL="956325" indent="0">
              <a:buNone/>
              <a:defRPr sz="4183">
                <a:solidFill>
                  <a:schemeClr val="tx1">
                    <a:tint val="82000"/>
                  </a:schemeClr>
                </a:solidFill>
              </a:defRPr>
            </a:lvl2pPr>
            <a:lvl3pPr marL="1912650" indent="0">
              <a:buNone/>
              <a:defRPr sz="3765">
                <a:solidFill>
                  <a:schemeClr val="tx1">
                    <a:tint val="82000"/>
                  </a:schemeClr>
                </a:solidFill>
              </a:defRPr>
            </a:lvl3pPr>
            <a:lvl4pPr marL="2868976" indent="0">
              <a:buNone/>
              <a:defRPr sz="3347">
                <a:solidFill>
                  <a:schemeClr val="tx1">
                    <a:tint val="82000"/>
                  </a:schemeClr>
                </a:solidFill>
              </a:defRPr>
            </a:lvl4pPr>
            <a:lvl5pPr marL="3825301" indent="0">
              <a:buNone/>
              <a:defRPr sz="3347">
                <a:solidFill>
                  <a:schemeClr val="tx1">
                    <a:tint val="82000"/>
                  </a:schemeClr>
                </a:solidFill>
              </a:defRPr>
            </a:lvl5pPr>
            <a:lvl6pPr marL="4781626" indent="0">
              <a:buNone/>
              <a:defRPr sz="3347">
                <a:solidFill>
                  <a:schemeClr val="tx1">
                    <a:tint val="82000"/>
                  </a:schemeClr>
                </a:solidFill>
              </a:defRPr>
            </a:lvl6pPr>
            <a:lvl7pPr marL="5737951" indent="0">
              <a:buNone/>
              <a:defRPr sz="3347">
                <a:solidFill>
                  <a:schemeClr val="tx1">
                    <a:tint val="82000"/>
                  </a:schemeClr>
                </a:solidFill>
              </a:defRPr>
            </a:lvl7pPr>
            <a:lvl8pPr marL="6694277" indent="0">
              <a:buNone/>
              <a:defRPr sz="3347">
                <a:solidFill>
                  <a:schemeClr val="tx1">
                    <a:tint val="82000"/>
                  </a:schemeClr>
                </a:solidFill>
              </a:defRPr>
            </a:lvl8pPr>
            <a:lvl9pPr marL="7650602" indent="0">
              <a:buNone/>
              <a:defRPr sz="3347">
                <a:solidFill>
                  <a:schemeClr val="tx1">
                    <a:tint val="82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DE90DC4-CDB0-4B5F-8A6D-AD1CD24E3A9D}" type="datetimeFigureOut">
              <a:rPr lang="es-EC" smtClean="0"/>
              <a:t>17/6/2025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C032A264-F630-4C8A-B2DF-1BB9BC3FFCA4}" type="slidenum">
              <a:rPr lang="es-EC" smtClean="0"/>
              <a:t>‹Nº›</a:t>
            </a:fld>
            <a:endParaRPr lang="es-EC"/>
          </a:p>
        </p:txBody>
      </p:sp>
    </p:spTree>
    <p:extLst>
      <p:ext uri="{BB962C8B-B14F-4D97-AF65-F5344CB8AC3E}">
        <p14:creationId xmlns:p14="http://schemas.microsoft.com/office/powerpoint/2010/main" val="3406460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14926" y="4437283"/>
            <a:ext cx="8128635" cy="1057616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9682639" y="4437283"/>
            <a:ext cx="8128635" cy="1057616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DE90DC4-CDB0-4B5F-8A6D-AD1CD24E3A9D}" type="datetimeFigureOut">
              <a:rPr lang="es-EC" smtClean="0"/>
              <a:t>17/6/2025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C032A264-F630-4C8A-B2DF-1BB9BC3FFCA4}" type="slidenum">
              <a:rPr lang="es-EC" smtClean="0"/>
              <a:t>‹Nº›</a:t>
            </a:fld>
            <a:endParaRPr lang="es-EC"/>
          </a:p>
        </p:txBody>
      </p:sp>
    </p:spTree>
    <p:extLst>
      <p:ext uri="{BB962C8B-B14F-4D97-AF65-F5344CB8AC3E}">
        <p14:creationId xmlns:p14="http://schemas.microsoft.com/office/powerpoint/2010/main" val="2567461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17417" y="887460"/>
            <a:ext cx="16496348" cy="3221855"/>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17419" y="4086160"/>
            <a:ext cx="8091278" cy="2002564"/>
          </a:xfrm>
        </p:spPr>
        <p:txBody>
          <a:bodyPr anchor="b"/>
          <a:lstStyle>
            <a:lvl1pPr marL="0" indent="0">
              <a:buNone/>
              <a:defRPr sz="5020" b="1"/>
            </a:lvl1pPr>
            <a:lvl2pPr marL="956325" indent="0">
              <a:buNone/>
              <a:defRPr sz="4183" b="1"/>
            </a:lvl2pPr>
            <a:lvl3pPr marL="1912650" indent="0">
              <a:buNone/>
              <a:defRPr sz="3765" b="1"/>
            </a:lvl3pPr>
            <a:lvl4pPr marL="2868976" indent="0">
              <a:buNone/>
              <a:defRPr sz="3347" b="1"/>
            </a:lvl4pPr>
            <a:lvl5pPr marL="3825301" indent="0">
              <a:buNone/>
              <a:defRPr sz="3347" b="1"/>
            </a:lvl5pPr>
            <a:lvl6pPr marL="4781626" indent="0">
              <a:buNone/>
              <a:defRPr sz="3347" b="1"/>
            </a:lvl6pPr>
            <a:lvl7pPr marL="5737951" indent="0">
              <a:buNone/>
              <a:defRPr sz="3347" b="1"/>
            </a:lvl7pPr>
            <a:lvl8pPr marL="6694277" indent="0">
              <a:buNone/>
              <a:defRPr sz="3347" b="1"/>
            </a:lvl8pPr>
            <a:lvl9pPr marL="7650602" indent="0">
              <a:buNone/>
              <a:defRPr sz="3347" b="1"/>
            </a:lvl9pPr>
          </a:lstStyle>
          <a:p>
            <a:pPr lvl="0"/>
            <a:r>
              <a:rPr lang="es-ES"/>
              <a:t>Haga clic para modificar los estilos de texto del patrón</a:t>
            </a:r>
          </a:p>
        </p:txBody>
      </p:sp>
      <p:sp>
        <p:nvSpPr>
          <p:cNvPr id="4" name="Content Placeholder 3"/>
          <p:cNvSpPr>
            <a:spLocks noGrp="1"/>
          </p:cNvSpPr>
          <p:nvPr>
            <p:ph sz="half" idx="2"/>
          </p:nvPr>
        </p:nvSpPr>
        <p:spPr>
          <a:xfrm>
            <a:off x="1317419" y="6088724"/>
            <a:ext cx="8091278" cy="895559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9682640" y="4086160"/>
            <a:ext cx="8131126" cy="2002564"/>
          </a:xfrm>
        </p:spPr>
        <p:txBody>
          <a:bodyPr anchor="b"/>
          <a:lstStyle>
            <a:lvl1pPr marL="0" indent="0">
              <a:buNone/>
              <a:defRPr sz="5020" b="1"/>
            </a:lvl1pPr>
            <a:lvl2pPr marL="956325" indent="0">
              <a:buNone/>
              <a:defRPr sz="4183" b="1"/>
            </a:lvl2pPr>
            <a:lvl3pPr marL="1912650" indent="0">
              <a:buNone/>
              <a:defRPr sz="3765" b="1"/>
            </a:lvl3pPr>
            <a:lvl4pPr marL="2868976" indent="0">
              <a:buNone/>
              <a:defRPr sz="3347" b="1"/>
            </a:lvl4pPr>
            <a:lvl5pPr marL="3825301" indent="0">
              <a:buNone/>
              <a:defRPr sz="3347" b="1"/>
            </a:lvl5pPr>
            <a:lvl6pPr marL="4781626" indent="0">
              <a:buNone/>
              <a:defRPr sz="3347" b="1"/>
            </a:lvl6pPr>
            <a:lvl7pPr marL="5737951" indent="0">
              <a:buNone/>
              <a:defRPr sz="3347" b="1"/>
            </a:lvl7pPr>
            <a:lvl8pPr marL="6694277" indent="0">
              <a:buNone/>
              <a:defRPr sz="3347" b="1"/>
            </a:lvl8pPr>
            <a:lvl9pPr marL="7650602" indent="0">
              <a:buNone/>
              <a:defRPr sz="3347" b="1"/>
            </a:lvl9pPr>
          </a:lstStyle>
          <a:p>
            <a:pPr lvl="0"/>
            <a:r>
              <a:rPr lang="es-ES"/>
              <a:t>Haga clic para modificar los estilos de texto del patrón</a:t>
            </a:r>
          </a:p>
        </p:txBody>
      </p:sp>
      <p:sp>
        <p:nvSpPr>
          <p:cNvPr id="6" name="Content Placeholder 5"/>
          <p:cNvSpPr>
            <a:spLocks noGrp="1"/>
          </p:cNvSpPr>
          <p:nvPr>
            <p:ph sz="quarter" idx="4"/>
          </p:nvPr>
        </p:nvSpPr>
        <p:spPr>
          <a:xfrm>
            <a:off x="9682640" y="6088724"/>
            <a:ext cx="8131126" cy="895559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DE90DC4-CDB0-4B5F-8A6D-AD1CD24E3A9D}" type="datetimeFigureOut">
              <a:rPr lang="es-EC" smtClean="0"/>
              <a:t>17/6/2025</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C032A264-F630-4C8A-B2DF-1BB9BC3FFCA4}" type="slidenum">
              <a:rPr lang="es-EC" smtClean="0"/>
              <a:t>‹Nº›</a:t>
            </a:fld>
            <a:endParaRPr lang="es-EC"/>
          </a:p>
        </p:txBody>
      </p:sp>
    </p:spTree>
    <p:extLst>
      <p:ext uri="{BB962C8B-B14F-4D97-AF65-F5344CB8AC3E}">
        <p14:creationId xmlns:p14="http://schemas.microsoft.com/office/powerpoint/2010/main" val="252657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DE90DC4-CDB0-4B5F-8A6D-AD1CD24E3A9D}" type="datetimeFigureOut">
              <a:rPr lang="es-EC" smtClean="0"/>
              <a:t>17/6/2025</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C032A264-F630-4C8A-B2DF-1BB9BC3FFCA4}" type="slidenum">
              <a:rPr lang="es-EC" smtClean="0"/>
              <a:t>‹Nº›</a:t>
            </a:fld>
            <a:endParaRPr lang="es-EC"/>
          </a:p>
        </p:txBody>
      </p:sp>
    </p:spTree>
    <p:extLst>
      <p:ext uri="{BB962C8B-B14F-4D97-AF65-F5344CB8AC3E}">
        <p14:creationId xmlns:p14="http://schemas.microsoft.com/office/powerpoint/2010/main" val="256231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90DC4-CDB0-4B5F-8A6D-AD1CD24E3A9D}" type="datetimeFigureOut">
              <a:rPr lang="es-EC" smtClean="0"/>
              <a:t>17/6/2025</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C032A264-F630-4C8A-B2DF-1BB9BC3FFCA4}" type="slidenum">
              <a:rPr lang="es-EC" smtClean="0"/>
              <a:t>‹Nº›</a:t>
            </a:fld>
            <a:endParaRPr lang="es-EC"/>
          </a:p>
        </p:txBody>
      </p:sp>
    </p:spTree>
    <p:extLst>
      <p:ext uri="{BB962C8B-B14F-4D97-AF65-F5344CB8AC3E}">
        <p14:creationId xmlns:p14="http://schemas.microsoft.com/office/powerpoint/2010/main" val="353708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17418" y="1111250"/>
            <a:ext cx="6168697" cy="3889375"/>
          </a:xfrm>
        </p:spPr>
        <p:txBody>
          <a:bodyPr anchor="b"/>
          <a:lstStyle>
            <a:lvl1pPr>
              <a:defRPr sz="6693"/>
            </a:lvl1pPr>
          </a:lstStyle>
          <a:p>
            <a:r>
              <a:rPr lang="es-ES"/>
              <a:t>Haga clic para modificar el estilo de título del patrón</a:t>
            </a:r>
            <a:endParaRPr lang="en-US" dirty="0"/>
          </a:p>
        </p:txBody>
      </p:sp>
      <p:sp>
        <p:nvSpPr>
          <p:cNvPr id="3" name="Content Placeholder 2"/>
          <p:cNvSpPr>
            <a:spLocks noGrp="1"/>
          </p:cNvSpPr>
          <p:nvPr>
            <p:ph idx="1"/>
          </p:nvPr>
        </p:nvSpPr>
        <p:spPr>
          <a:xfrm>
            <a:off x="8131126" y="2399995"/>
            <a:ext cx="9682639" cy="11845616"/>
          </a:xfrm>
        </p:spPr>
        <p:txBody>
          <a:bodyPr/>
          <a:lstStyle>
            <a:lvl1pPr>
              <a:defRPr sz="6693"/>
            </a:lvl1pPr>
            <a:lvl2pPr>
              <a:defRPr sz="5857"/>
            </a:lvl2pPr>
            <a:lvl3pPr>
              <a:defRPr sz="5020"/>
            </a:lvl3pPr>
            <a:lvl4pPr>
              <a:defRPr sz="4183"/>
            </a:lvl4pPr>
            <a:lvl5pPr>
              <a:defRPr sz="4183"/>
            </a:lvl5pPr>
            <a:lvl6pPr>
              <a:defRPr sz="4183"/>
            </a:lvl6pPr>
            <a:lvl7pPr>
              <a:defRPr sz="4183"/>
            </a:lvl7pPr>
            <a:lvl8pPr>
              <a:defRPr sz="4183"/>
            </a:lvl8pPr>
            <a:lvl9pPr>
              <a:defRPr sz="4183"/>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317418" y="5000625"/>
            <a:ext cx="6168697" cy="9264276"/>
          </a:xfrm>
        </p:spPr>
        <p:txBody>
          <a:bodyPr/>
          <a:lstStyle>
            <a:lvl1pPr marL="0" indent="0">
              <a:buNone/>
              <a:defRPr sz="3347"/>
            </a:lvl1pPr>
            <a:lvl2pPr marL="956325" indent="0">
              <a:buNone/>
              <a:defRPr sz="2928"/>
            </a:lvl2pPr>
            <a:lvl3pPr marL="1912650" indent="0">
              <a:buNone/>
              <a:defRPr sz="2510"/>
            </a:lvl3pPr>
            <a:lvl4pPr marL="2868976" indent="0">
              <a:buNone/>
              <a:defRPr sz="2092"/>
            </a:lvl4pPr>
            <a:lvl5pPr marL="3825301" indent="0">
              <a:buNone/>
              <a:defRPr sz="2092"/>
            </a:lvl5pPr>
            <a:lvl6pPr marL="4781626" indent="0">
              <a:buNone/>
              <a:defRPr sz="2092"/>
            </a:lvl6pPr>
            <a:lvl7pPr marL="5737951" indent="0">
              <a:buNone/>
              <a:defRPr sz="2092"/>
            </a:lvl7pPr>
            <a:lvl8pPr marL="6694277" indent="0">
              <a:buNone/>
              <a:defRPr sz="2092"/>
            </a:lvl8pPr>
            <a:lvl9pPr marL="7650602" indent="0">
              <a:buNone/>
              <a:defRPr sz="2092"/>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E90DC4-CDB0-4B5F-8A6D-AD1CD24E3A9D}" type="datetimeFigureOut">
              <a:rPr lang="es-EC" smtClean="0"/>
              <a:t>17/6/2025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C032A264-F630-4C8A-B2DF-1BB9BC3FFCA4}" type="slidenum">
              <a:rPr lang="es-EC" smtClean="0"/>
              <a:t>‹Nº›</a:t>
            </a:fld>
            <a:endParaRPr lang="es-EC"/>
          </a:p>
        </p:txBody>
      </p:sp>
    </p:spTree>
    <p:extLst>
      <p:ext uri="{BB962C8B-B14F-4D97-AF65-F5344CB8AC3E}">
        <p14:creationId xmlns:p14="http://schemas.microsoft.com/office/powerpoint/2010/main" val="121087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17418" y="1111250"/>
            <a:ext cx="6168697" cy="3889375"/>
          </a:xfrm>
        </p:spPr>
        <p:txBody>
          <a:bodyPr anchor="b"/>
          <a:lstStyle>
            <a:lvl1pPr>
              <a:defRPr sz="6693"/>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31126" y="2399995"/>
            <a:ext cx="9682639" cy="11845616"/>
          </a:xfrm>
        </p:spPr>
        <p:txBody>
          <a:bodyPr anchor="t"/>
          <a:lstStyle>
            <a:lvl1pPr marL="0" indent="0">
              <a:buNone/>
              <a:defRPr sz="6693"/>
            </a:lvl1pPr>
            <a:lvl2pPr marL="956325" indent="0">
              <a:buNone/>
              <a:defRPr sz="5857"/>
            </a:lvl2pPr>
            <a:lvl3pPr marL="1912650" indent="0">
              <a:buNone/>
              <a:defRPr sz="5020"/>
            </a:lvl3pPr>
            <a:lvl4pPr marL="2868976" indent="0">
              <a:buNone/>
              <a:defRPr sz="4183"/>
            </a:lvl4pPr>
            <a:lvl5pPr marL="3825301" indent="0">
              <a:buNone/>
              <a:defRPr sz="4183"/>
            </a:lvl5pPr>
            <a:lvl6pPr marL="4781626" indent="0">
              <a:buNone/>
              <a:defRPr sz="4183"/>
            </a:lvl6pPr>
            <a:lvl7pPr marL="5737951" indent="0">
              <a:buNone/>
              <a:defRPr sz="4183"/>
            </a:lvl7pPr>
            <a:lvl8pPr marL="6694277" indent="0">
              <a:buNone/>
              <a:defRPr sz="4183"/>
            </a:lvl8pPr>
            <a:lvl9pPr marL="7650602" indent="0">
              <a:buNone/>
              <a:defRPr sz="4183"/>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317418" y="5000625"/>
            <a:ext cx="6168697" cy="9264276"/>
          </a:xfrm>
        </p:spPr>
        <p:txBody>
          <a:bodyPr/>
          <a:lstStyle>
            <a:lvl1pPr marL="0" indent="0">
              <a:buNone/>
              <a:defRPr sz="3347"/>
            </a:lvl1pPr>
            <a:lvl2pPr marL="956325" indent="0">
              <a:buNone/>
              <a:defRPr sz="2928"/>
            </a:lvl2pPr>
            <a:lvl3pPr marL="1912650" indent="0">
              <a:buNone/>
              <a:defRPr sz="2510"/>
            </a:lvl3pPr>
            <a:lvl4pPr marL="2868976" indent="0">
              <a:buNone/>
              <a:defRPr sz="2092"/>
            </a:lvl4pPr>
            <a:lvl5pPr marL="3825301" indent="0">
              <a:buNone/>
              <a:defRPr sz="2092"/>
            </a:lvl5pPr>
            <a:lvl6pPr marL="4781626" indent="0">
              <a:buNone/>
              <a:defRPr sz="2092"/>
            </a:lvl6pPr>
            <a:lvl7pPr marL="5737951" indent="0">
              <a:buNone/>
              <a:defRPr sz="2092"/>
            </a:lvl7pPr>
            <a:lvl8pPr marL="6694277" indent="0">
              <a:buNone/>
              <a:defRPr sz="2092"/>
            </a:lvl8pPr>
            <a:lvl9pPr marL="7650602" indent="0">
              <a:buNone/>
              <a:defRPr sz="2092"/>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E90DC4-CDB0-4B5F-8A6D-AD1CD24E3A9D}" type="datetimeFigureOut">
              <a:rPr lang="es-EC" smtClean="0"/>
              <a:t>17/6/2025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C032A264-F630-4C8A-B2DF-1BB9BC3FFCA4}" type="slidenum">
              <a:rPr lang="es-EC" smtClean="0"/>
              <a:t>‹Nº›</a:t>
            </a:fld>
            <a:endParaRPr lang="es-EC"/>
          </a:p>
        </p:txBody>
      </p:sp>
    </p:spTree>
    <p:extLst>
      <p:ext uri="{BB962C8B-B14F-4D97-AF65-F5344CB8AC3E}">
        <p14:creationId xmlns:p14="http://schemas.microsoft.com/office/powerpoint/2010/main" val="175580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14926" y="887460"/>
            <a:ext cx="16496348" cy="322185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14926" y="4437283"/>
            <a:ext cx="16496348" cy="10576169"/>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14926" y="15449465"/>
            <a:ext cx="4303395" cy="887457"/>
          </a:xfrm>
          <a:prstGeom prst="rect">
            <a:avLst/>
          </a:prstGeom>
        </p:spPr>
        <p:txBody>
          <a:bodyPr vert="horz" lIns="91440" tIns="45720" rIns="91440" bIns="45720" rtlCol="0" anchor="ctr"/>
          <a:lstStyle>
            <a:lvl1pPr algn="l">
              <a:defRPr sz="2510">
                <a:solidFill>
                  <a:schemeClr val="tx1">
                    <a:tint val="82000"/>
                  </a:schemeClr>
                </a:solidFill>
              </a:defRPr>
            </a:lvl1pPr>
          </a:lstStyle>
          <a:p>
            <a:fld id="{2DE90DC4-CDB0-4B5F-8A6D-AD1CD24E3A9D}" type="datetimeFigureOut">
              <a:rPr lang="es-EC" smtClean="0"/>
              <a:t>17/6/2025</a:t>
            </a:fld>
            <a:endParaRPr lang="es-EC"/>
          </a:p>
        </p:txBody>
      </p:sp>
      <p:sp>
        <p:nvSpPr>
          <p:cNvPr id="5" name="Footer Placeholder 4"/>
          <p:cNvSpPr>
            <a:spLocks noGrp="1"/>
          </p:cNvSpPr>
          <p:nvPr>
            <p:ph type="ftr" sz="quarter" idx="3"/>
          </p:nvPr>
        </p:nvSpPr>
        <p:spPr>
          <a:xfrm>
            <a:off x="6335554" y="15449465"/>
            <a:ext cx="6455093" cy="887457"/>
          </a:xfrm>
          <a:prstGeom prst="rect">
            <a:avLst/>
          </a:prstGeom>
        </p:spPr>
        <p:txBody>
          <a:bodyPr vert="horz" lIns="91440" tIns="45720" rIns="91440" bIns="45720" rtlCol="0" anchor="ctr"/>
          <a:lstStyle>
            <a:lvl1pPr algn="ctr">
              <a:defRPr sz="2510">
                <a:solidFill>
                  <a:schemeClr val="tx1">
                    <a:tint val="82000"/>
                  </a:schemeClr>
                </a:solidFill>
              </a:defRPr>
            </a:lvl1pPr>
          </a:lstStyle>
          <a:p>
            <a:endParaRPr lang="es-EC"/>
          </a:p>
        </p:txBody>
      </p:sp>
      <p:sp>
        <p:nvSpPr>
          <p:cNvPr id="6" name="Slide Number Placeholder 5"/>
          <p:cNvSpPr>
            <a:spLocks noGrp="1"/>
          </p:cNvSpPr>
          <p:nvPr>
            <p:ph type="sldNum" sz="quarter" idx="4"/>
          </p:nvPr>
        </p:nvSpPr>
        <p:spPr>
          <a:xfrm>
            <a:off x="13507879" y="15449465"/>
            <a:ext cx="4303395" cy="887457"/>
          </a:xfrm>
          <a:prstGeom prst="rect">
            <a:avLst/>
          </a:prstGeom>
        </p:spPr>
        <p:txBody>
          <a:bodyPr vert="horz" lIns="91440" tIns="45720" rIns="91440" bIns="45720" rtlCol="0" anchor="ctr"/>
          <a:lstStyle>
            <a:lvl1pPr algn="r">
              <a:defRPr sz="2510">
                <a:solidFill>
                  <a:schemeClr val="tx1">
                    <a:tint val="82000"/>
                  </a:schemeClr>
                </a:solidFill>
              </a:defRPr>
            </a:lvl1pPr>
          </a:lstStyle>
          <a:p>
            <a:fld id="{C032A264-F630-4C8A-B2DF-1BB9BC3FFCA4}" type="slidenum">
              <a:rPr lang="es-EC" smtClean="0"/>
              <a:t>‹Nº›</a:t>
            </a:fld>
            <a:endParaRPr lang="es-EC"/>
          </a:p>
        </p:txBody>
      </p:sp>
    </p:spTree>
    <p:extLst>
      <p:ext uri="{BB962C8B-B14F-4D97-AF65-F5344CB8AC3E}">
        <p14:creationId xmlns:p14="http://schemas.microsoft.com/office/powerpoint/2010/main" val="1649566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912650" rtl="0" eaLnBrk="1" latinLnBrk="0" hangingPunct="1">
        <a:lnSpc>
          <a:spcPct val="90000"/>
        </a:lnSpc>
        <a:spcBef>
          <a:spcPct val="0"/>
        </a:spcBef>
        <a:buNone/>
        <a:defRPr sz="9203" kern="1200">
          <a:solidFill>
            <a:schemeClr val="tx1"/>
          </a:solidFill>
          <a:latin typeface="+mj-lt"/>
          <a:ea typeface="+mj-ea"/>
          <a:cs typeface="+mj-cs"/>
        </a:defRPr>
      </a:lvl1pPr>
    </p:titleStyle>
    <p:bodyStyle>
      <a:lvl1pPr marL="478163" indent="-478163" algn="l" defTabSz="1912650" rtl="0" eaLnBrk="1" latinLnBrk="0" hangingPunct="1">
        <a:lnSpc>
          <a:spcPct val="90000"/>
        </a:lnSpc>
        <a:spcBef>
          <a:spcPts val="2092"/>
        </a:spcBef>
        <a:buFont typeface="Arial" panose="020B0604020202020204" pitchFamily="34" charset="0"/>
        <a:buChar char="•"/>
        <a:defRPr sz="5857" kern="1200">
          <a:solidFill>
            <a:schemeClr val="tx1"/>
          </a:solidFill>
          <a:latin typeface="+mn-lt"/>
          <a:ea typeface="+mn-ea"/>
          <a:cs typeface="+mn-cs"/>
        </a:defRPr>
      </a:lvl1pPr>
      <a:lvl2pPr marL="1434488" indent="-478163" algn="l" defTabSz="1912650" rtl="0" eaLnBrk="1" latinLnBrk="0" hangingPunct="1">
        <a:lnSpc>
          <a:spcPct val="90000"/>
        </a:lnSpc>
        <a:spcBef>
          <a:spcPts val="1046"/>
        </a:spcBef>
        <a:buFont typeface="Arial" panose="020B0604020202020204" pitchFamily="34" charset="0"/>
        <a:buChar char="•"/>
        <a:defRPr sz="5020" kern="1200">
          <a:solidFill>
            <a:schemeClr val="tx1"/>
          </a:solidFill>
          <a:latin typeface="+mn-lt"/>
          <a:ea typeface="+mn-ea"/>
          <a:cs typeface="+mn-cs"/>
        </a:defRPr>
      </a:lvl2pPr>
      <a:lvl3pPr marL="2390813" indent="-478163" algn="l" defTabSz="1912650" rtl="0" eaLnBrk="1" latinLnBrk="0" hangingPunct="1">
        <a:lnSpc>
          <a:spcPct val="90000"/>
        </a:lnSpc>
        <a:spcBef>
          <a:spcPts val="1046"/>
        </a:spcBef>
        <a:buFont typeface="Arial" panose="020B0604020202020204" pitchFamily="34" charset="0"/>
        <a:buChar char="•"/>
        <a:defRPr sz="4183" kern="1200">
          <a:solidFill>
            <a:schemeClr val="tx1"/>
          </a:solidFill>
          <a:latin typeface="+mn-lt"/>
          <a:ea typeface="+mn-ea"/>
          <a:cs typeface="+mn-cs"/>
        </a:defRPr>
      </a:lvl3pPr>
      <a:lvl4pPr marL="3347138" indent="-478163" algn="l" defTabSz="1912650" rtl="0" eaLnBrk="1" latinLnBrk="0" hangingPunct="1">
        <a:lnSpc>
          <a:spcPct val="90000"/>
        </a:lnSpc>
        <a:spcBef>
          <a:spcPts val="1046"/>
        </a:spcBef>
        <a:buFont typeface="Arial" panose="020B0604020202020204" pitchFamily="34" charset="0"/>
        <a:buChar char="•"/>
        <a:defRPr sz="3765" kern="1200">
          <a:solidFill>
            <a:schemeClr val="tx1"/>
          </a:solidFill>
          <a:latin typeface="+mn-lt"/>
          <a:ea typeface="+mn-ea"/>
          <a:cs typeface="+mn-cs"/>
        </a:defRPr>
      </a:lvl4pPr>
      <a:lvl5pPr marL="4303464" indent="-478163" algn="l" defTabSz="1912650" rtl="0" eaLnBrk="1" latinLnBrk="0" hangingPunct="1">
        <a:lnSpc>
          <a:spcPct val="90000"/>
        </a:lnSpc>
        <a:spcBef>
          <a:spcPts val="1046"/>
        </a:spcBef>
        <a:buFont typeface="Arial" panose="020B0604020202020204" pitchFamily="34" charset="0"/>
        <a:buChar char="•"/>
        <a:defRPr sz="3765" kern="1200">
          <a:solidFill>
            <a:schemeClr val="tx1"/>
          </a:solidFill>
          <a:latin typeface="+mn-lt"/>
          <a:ea typeface="+mn-ea"/>
          <a:cs typeface="+mn-cs"/>
        </a:defRPr>
      </a:lvl5pPr>
      <a:lvl6pPr marL="5259789" indent="-478163" algn="l" defTabSz="1912650" rtl="0" eaLnBrk="1" latinLnBrk="0" hangingPunct="1">
        <a:lnSpc>
          <a:spcPct val="90000"/>
        </a:lnSpc>
        <a:spcBef>
          <a:spcPts val="1046"/>
        </a:spcBef>
        <a:buFont typeface="Arial" panose="020B0604020202020204" pitchFamily="34" charset="0"/>
        <a:buChar char="•"/>
        <a:defRPr sz="3765" kern="1200">
          <a:solidFill>
            <a:schemeClr val="tx1"/>
          </a:solidFill>
          <a:latin typeface="+mn-lt"/>
          <a:ea typeface="+mn-ea"/>
          <a:cs typeface="+mn-cs"/>
        </a:defRPr>
      </a:lvl6pPr>
      <a:lvl7pPr marL="6216114" indent="-478163" algn="l" defTabSz="1912650" rtl="0" eaLnBrk="1" latinLnBrk="0" hangingPunct="1">
        <a:lnSpc>
          <a:spcPct val="90000"/>
        </a:lnSpc>
        <a:spcBef>
          <a:spcPts val="1046"/>
        </a:spcBef>
        <a:buFont typeface="Arial" panose="020B0604020202020204" pitchFamily="34" charset="0"/>
        <a:buChar char="•"/>
        <a:defRPr sz="3765" kern="1200">
          <a:solidFill>
            <a:schemeClr val="tx1"/>
          </a:solidFill>
          <a:latin typeface="+mn-lt"/>
          <a:ea typeface="+mn-ea"/>
          <a:cs typeface="+mn-cs"/>
        </a:defRPr>
      </a:lvl7pPr>
      <a:lvl8pPr marL="7172439" indent="-478163" algn="l" defTabSz="1912650" rtl="0" eaLnBrk="1" latinLnBrk="0" hangingPunct="1">
        <a:lnSpc>
          <a:spcPct val="90000"/>
        </a:lnSpc>
        <a:spcBef>
          <a:spcPts val="1046"/>
        </a:spcBef>
        <a:buFont typeface="Arial" panose="020B0604020202020204" pitchFamily="34" charset="0"/>
        <a:buChar char="•"/>
        <a:defRPr sz="3765" kern="1200">
          <a:solidFill>
            <a:schemeClr val="tx1"/>
          </a:solidFill>
          <a:latin typeface="+mn-lt"/>
          <a:ea typeface="+mn-ea"/>
          <a:cs typeface="+mn-cs"/>
        </a:defRPr>
      </a:lvl8pPr>
      <a:lvl9pPr marL="8128765" indent="-478163" algn="l" defTabSz="1912650" rtl="0" eaLnBrk="1" latinLnBrk="0" hangingPunct="1">
        <a:lnSpc>
          <a:spcPct val="90000"/>
        </a:lnSpc>
        <a:spcBef>
          <a:spcPts val="1046"/>
        </a:spcBef>
        <a:buFont typeface="Arial" panose="020B0604020202020204" pitchFamily="34" charset="0"/>
        <a:buChar char="•"/>
        <a:defRPr sz="3765" kern="1200">
          <a:solidFill>
            <a:schemeClr val="tx1"/>
          </a:solidFill>
          <a:latin typeface="+mn-lt"/>
          <a:ea typeface="+mn-ea"/>
          <a:cs typeface="+mn-cs"/>
        </a:defRPr>
      </a:lvl9pPr>
    </p:bodyStyle>
    <p:otherStyle>
      <a:defPPr>
        <a:defRPr lang="en-US"/>
      </a:defPPr>
      <a:lvl1pPr marL="0" algn="l" defTabSz="1912650" rtl="0" eaLnBrk="1" latinLnBrk="0" hangingPunct="1">
        <a:defRPr sz="3765" kern="1200">
          <a:solidFill>
            <a:schemeClr val="tx1"/>
          </a:solidFill>
          <a:latin typeface="+mn-lt"/>
          <a:ea typeface="+mn-ea"/>
          <a:cs typeface="+mn-cs"/>
        </a:defRPr>
      </a:lvl1pPr>
      <a:lvl2pPr marL="956325" algn="l" defTabSz="1912650" rtl="0" eaLnBrk="1" latinLnBrk="0" hangingPunct="1">
        <a:defRPr sz="3765" kern="1200">
          <a:solidFill>
            <a:schemeClr val="tx1"/>
          </a:solidFill>
          <a:latin typeface="+mn-lt"/>
          <a:ea typeface="+mn-ea"/>
          <a:cs typeface="+mn-cs"/>
        </a:defRPr>
      </a:lvl2pPr>
      <a:lvl3pPr marL="1912650" algn="l" defTabSz="1912650" rtl="0" eaLnBrk="1" latinLnBrk="0" hangingPunct="1">
        <a:defRPr sz="3765" kern="1200">
          <a:solidFill>
            <a:schemeClr val="tx1"/>
          </a:solidFill>
          <a:latin typeface="+mn-lt"/>
          <a:ea typeface="+mn-ea"/>
          <a:cs typeface="+mn-cs"/>
        </a:defRPr>
      </a:lvl3pPr>
      <a:lvl4pPr marL="2868976" algn="l" defTabSz="1912650" rtl="0" eaLnBrk="1" latinLnBrk="0" hangingPunct="1">
        <a:defRPr sz="3765" kern="1200">
          <a:solidFill>
            <a:schemeClr val="tx1"/>
          </a:solidFill>
          <a:latin typeface="+mn-lt"/>
          <a:ea typeface="+mn-ea"/>
          <a:cs typeface="+mn-cs"/>
        </a:defRPr>
      </a:lvl4pPr>
      <a:lvl5pPr marL="3825301" algn="l" defTabSz="1912650" rtl="0" eaLnBrk="1" latinLnBrk="0" hangingPunct="1">
        <a:defRPr sz="3765" kern="1200">
          <a:solidFill>
            <a:schemeClr val="tx1"/>
          </a:solidFill>
          <a:latin typeface="+mn-lt"/>
          <a:ea typeface="+mn-ea"/>
          <a:cs typeface="+mn-cs"/>
        </a:defRPr>
      </a:lvl5pPr>
      <a:lvl6pPr marL="4781626" algn="l" defTabSz="1912650" rtl="0" eaLnBrk="1" latinLnBrk="0" hangingPunct="1">
        <a:defRPr sz="3765" kern="1200">
          <a:solidFill>
            <a:schemeClr val="tx1"/>
          </a:solidFill>
          <a:latin typeface="+mn-lt"/>
          <a:ea typeface="+mn-ea"/>
          <a:cs typeface="+mn-cs"/>
        </a:defRPr>
      </a:lvl6pPr>
      <a:lvl7pPr marL="5737951" algn="l" defTabSz="1912650" rtl="0" eaLnBrk="1" latinLnBrk="0" hangingPunct="1">
        <a:defRPr sz="3765" kern="1200">
          <a:solidFill>
            <a:schemeClr val="tx1"/>
          </a:solidFill>
          <a:latin typeface="+mn-lt"/>
          <a:ea typeface="+mn-ea"/>
          <a:cs typeface="+mn-cs"/>
        </a:defRPr>
      </a:lvl7pPr>
      <a:lvl8pPr marL="6694277" algn="l" defTabSz="1912650" rtl="0" eaLnBrk="1" latinLnBrk="0" hangingPunct="1">
        <a:defRPr sz="3765" kern="1200">
          <a:solidFill>
            <a:schemeClr val="tx1"/>
          </a:solidFill>
          <a:latin typeface="+mn-lt"/>
          <a:ea typeface="+mn-ea"/>
          <a:cs typeface="+mn-cs"/>
        </a:defRPr>
      </a:lvl8pPr>
      <a:lvl9pPr marL="7650602" algn="l" defTabSz="1912650" rtl="0" eaLnBrk="1" latinLnBrk="0" hangingPunct="1">
        <a:defRPr sz="3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B9CC39E-8998-DD1C-3CDB-C41375701690}"/>
              </a:ext>
            </a:extLst>
          </p:cNvPr>
          <p:cNvSpPr/>
          <p:nvPr/>
        </p:nvSpPr>
        <p:spPr>
          <a:xfrm>
            <a:off x="2563427" y="441746"/>
            <a:ext cx="13999345" cy="1446550"/>
          </a:xfrm>
          <a:prstGeom prst="rect">
            <a:avLst/>
          </a:prstGeom>
          <a:solidFill>
            <a:schemeClr val="bg1">
              <a:alpha val="96000"/>
            </a:schemeClr>
          </a:solidFill>
          <a:effectLst>
            <a:outerShdw blurRad="50800" dist="38100" dir="5400000" algn="t" rotWithShape="0">
              <a:prstClr val="black">
                <a:alpha val="40000"/>
              </a:prstClr>
            </a:outerShdw>
          </a:effectLst>
          <a:scene3d>
            <a:camera prst="obliqueTopLeft"/>
            <a:lightRig rig="threePt" dir="t"/>
          </a:scene3d>
          <a:sp3d z="762000" extrusionH="635000"/>
        </p:spPr>
        <p:txBody>
          <a:bodyPr wrap="none" lIns="91440" tIns="45720" rIns="91440" bIns="45720">
            <a:spAutoFit/>
          </a:bodyPr>
          <a:lstStyle/>
          <a:p>
            <a:pPr algn="ctr"/>
            <a:r>
              <a:rPr lang="es-EC" sz="8800" b="1" cap="none" spc="0" dirty="0">
                <a:ln w="12700">
                  <a:solidFill>
                    <a:schemeClr val="accent1"/>
                  </a:solidFill>
                  <a:prstDash val="solid"/>
                </a:ln>
                <a:pattFill prst="pct50">
                  <a:fgClr>
                    <a:schemeClr val="accent1"/>
                  </a:fgClr>
                  <a:bgClr>
                    <a:schemeClr val="accent1">
                      <a:lumMod val="20000"/>
                      <a:lumOff val="80000"/>
                    </a:schemeClr>
                  </a:bgClr>
                </a:pattFill>
                <a:effectLst>
                  <a:outerShdw dir="5400000" algn="bl" rotWithShape="0">
                    <a:schemeClr val="accent2">
                      <a:alpha val="98000"/>
                    </a:schemeClr>
                  </a:outerShdw>
                </a:effectLst>
                <a:latin typeface="Baguet Script" panose="00000500000000000000" pitchFamily="2" charset="0"/>
                <a:cs typeface="Times New Roman" panose="02020603050405020304" pitchFamily="18" charset="0"/>
              </a:rPr>
              <a:t>Desinformación en el Ecuador</a:t>
            </a:r>
            <a:endParaRPr lang="es-EC" sz="8800" b="1" cap="none" spc="0" dirty="0">
              <a:ln w="12700">
                <a:solidFill>
                  <a:schemeClr val="accent1"/>
                </a:solidFill>
                <a:prstDash val="solid"/>
              </a:ln>
              <a:pattFill prst="pct50">
                <a:fgClr>
                  <a:schemeClr val="accent1"/>
                </a:fgClr>
                <a:bgClr>
                  <a:schemeClr val="accent1">
                    <a:lumMod val="20000"/>
                    <a:lumOff val="80000"/>
                  </a:schemeClr>
                </a:bgClr>
              </a:pattFill>
              <a:effectLst>
                <a:outerShdw dir="5400000" algn="bl" rotWithShape="0">
                  <a:schemeClr val="accent2">
                    <a:alpha val="98000"/>
                  </a:schemeClr>
                </a:outerShdw>
              </a:effectLst>
              <a:latin typeface="Baguet Script" panose="00000500000000000000" pitchFamily="2" charset="0"/>
            </a:endParaRPr>
          </a:p>
        </p:txBody>
      </p:sp>
      <p:grpSp>
        <p:nvGrpSpPr>
          <p:cNvPr id="5" name="Grupo 4">
            <a:extLst>
              <a:ext uri="{FF2B5EF4-FFF2-40B4-BE49-F238E27FC236}">
                <a16:creationId xmlns:a16="http://schemas.microsoft.com/office/drawing/2014/main" id="{8EA5B28D-D5FE-C016-8903-81EE52731EC3}"/>
              </a:ext>
            </a:extLst>
          </p:cNvPr>
          <p:cNvGrpSpPr/>
          <p:nvPr/>
        </p:nvGrpSpPr>
        <p:grpSpPr>
          <a:xfrm>
            <a:off x="343524" y="12803911"/>
            <a:ext cx="18215038" cy="3711665"/>
            <a:chOff x="493425" y="10240593"/>
            <a:chExt cx="18215038" cy="3711665"/>
          </a:xfrm>
        </p:grpSpPr>
        <p:sp>
          <p:nvSpPr>
            <p:cNvPr id="9" name="Rectángulo: esquinas redondeadas 8">
              <a:extLst>
                <a:ext uri="{FF2B5EF4-FFF2-40B4-BE49-F238E27FC236}">
                  <a16:creationId xmlns:a16="http://schemas.microsoft.com/office/drawing/2014/main" id="{2E975A50-F344-6353-C7B3-A50318B9724A}"/>
                </a:ext>
              </a:extLst>
            </p:cNvPr>
            <p:cNvSpPr/>
            <p:nvPr/>
          </p:nvSpPr>
          <p:spPr>
            <a:xfrm>
              <a:off x="493425" y="12015132"/>
              <a:ext cx="4031506" cy="1589385"/>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11" name="Rectángulo: esquinas redondeadas 10">
              <a:extLst>
                <a:ext uri="{FF2B5EF4-FFF2-40B4-BE49-F238E27FC236}">
                  <a16:creationId xmlns:a16="http://schemas.microsoft.com/office/drawing/2014/main" id="{49FD785D-9223-4F92-1071-562AA6ED8630}"/>
                </a:ext>
              </a:extLst>
            </p:cNvPr>
            <p:cNvSpPr/>
            <p:nvPr/>
          </p:nvSpPr>
          <p:spPr>
            <a:xfrm>
              <a:off x="4868621" y="12007378"/>
              <a:ext cx="4275418" cy="1589385"/>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12" name="Rectángulo: esquinas redondeadas 11">
              <a:extLst>
                <a:ext uri="{FF2B5EF4-FFF2-40B4-BE49-F238E27FC236}">
                  <a16:creationId xmlns:a16="http://schemas.microsoft.com/office/drawing/2014/main" id="{79812937-333B-25AB-383A-EAFB4FEAB57C}"/>
                </a:ext>
              </a:extLst>
            </p:cNvPr>
            <p:cNvSpPr/>
            <p:nvPr/>
          </p:nvSpPr>
          <p:spPr>
            <a:xfrm>
              <a:off x="9496151" y="11977912"/>
              <a:ext cx="4066062" cy="1626604"/>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13" name="Rectángulo: esquinas redondeadas 12">
              <a:extLst>
                <a:ext uri="{FF2B5EF4-FFF2-40B4-BE49-F238E27FC236}">
                  <a16:creationId xmlns:a16="http://schemas.microsoft.com/office/drawing/2014/main" id="{7ED4592F-021A-0B45-7E34-B34D2AF12A12}"/>
                </a:ext>
              </a:extLst>
            </p:cNvPr>
            <p:cNvSpPr/>
            <p:nvPr/>
          </p:nvSpPr>
          <p:spPr>
            <a:xfrm>
              <a:off x="13991220" y="12007378"/>
              <a:ext cx="4717243" cy="1597138"/>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pic>
          <p:nvPicPr>
            <p:cNvPr id="15" name="Imagen 14" descr="Icono&#10;&#10;El contenido generado por IA puede ser incorrecto.">
              <a:extLst>
                <a:ext uri="{FF2B5EF4-FFF2-40B4-BE49-F238E27FC236}">
                  <a16:creationId xmlns:a16="http://schemas.microsoft.com/office/drawing/2014/main" id="{3411CBDC-A913-AA0C-9DCD-13B409235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119" y="10434185"/>
              <a:ext cx="2206800" cy="2206800"/>
            </a:xfrm>
            <a:prstGeom prst="rect">
              <a:avLst/>
            </a:prstGeom>
            <a:scene3d>
              <a:camera prst="obliqueTopLeft"/>
              <a:lightRig rig="threePt" dir="t"/>
            </a:scene3d>
            <a:sp3d z="508000" extrusionH="508000"/>
          </p:spPr>
        </p:pic>
        <p:pic>
          <p:nvPicPr>
            <p:cNvPr id="17" name="Imagen 16" descr="Icono&#10;&#10;El contenido generado por IA puede ser incorrecto.">
              <a:extLst>
                <a:ext uri="{FF2B5EF4-FFF2-40B4-BE49-F238E27FC236}">
                  <a16:creationId xmlns:a16="http://schemas.microsoft.com/office/drawing/2014/main" id="{68720C4B-5B91-70BA-ED5D-77054062E9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078" y="10388052"/>
              <a:ext cx="2206800" cy="2206800"/>
            </a:xfrm>
            <a:prstGeom prst="rect">
              <a:avLst/>
            </a:prstGeom>
          </p:spPr>
        </p:pic>
        <p:pic>
          <p:nvPicPr>
            <p:cNvPr id="19" name="Imagen 18" descr="Icono&#10;&#10;El contenido generado por IA puede ser incorrecto.">
              <a:extLst>
                <a:ext uri="{FF2B5EF4-FFF2-40B4-BE49-F238E27FC236}">
                  <a16:creationId xmlns:a16="http://schemas.microsoft.com/office/drawing/2014/main" id="{017BFFFC-F149-EA27-AA14-4FA63C9BA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80245" y="10359745"/>
              <a:ext cx="2206800" cy="2206800"/>
            </a:xfrm>
            <a:prstGeom prst="rect">
              <a:avLst/>
            </a:prstGeom>
          </p:spPr>
        </p:pic>
        <p:pic>
          <p:nvPicPr>
            <p:cNvPr id="21" name="Imagen 20" descr="Icono&#10;&#10;El contenido generado por IA puede ser incorrecto.">
              <a:extLst>
                <a:ext uri="{FF2B5EF4-FFF2-40B4-BE49-F238E27FC236}">
                  <a16:creationId xmlns:a16="http://schemas.microsoft.com/office/drawing/2014/main" id="{00EB944D-130E-94B8-1EA3-C236AFC47B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38951" y="10240593"/>
              <a:ext cx="2204905" cy="2204905"/>
            </a:xfrm>
            <a:prstGeom prst="rect">
              <a:avLst/>
            </a:prstGeom>
          </p:spPr>
        </p:pic>
        <p:sp>
          <p:nvSpPr>
            <p:cNvPr id="22" name="CuadroTexto 21">
              <a:extLst>
                <a:ext uri="{FF2B5EF4-FFF2-40B4-BE49-F238E27FC236}">
                  <a16:creationId xmlns:a16="http://schemas.microsoft.com/office/drawing/2014/main" id="{CD6150DA-C6A8-C7DE-F70D-17871337589E}"/>
                </a:ext>
              </a:extLst>
            </p:cNvPr>
            <p:cNvSpPr txBox="1"/>
            <p:nvPr/>
          </p:nvSpPr>
          <p:spPr>
            <a:xfrm>
              <a:off x="1113812" y="12694221"/>
              <a:ext cx="2983043" cy="646331"/>
            </a:xfrm>
            <a:prstGeom prst="rect">
              <a:avLst/>
            </a:prstGeom>
            <a:noFill/>
          </p:spPr>
          <p:txBody>
            <a:bodyPr wrap="square" rtlCol="0">
              <a:spAutoFit/>
            </a:bodyPr>
            <a:lstStyle/>
            <a:p>
              <a:pPr algn="ctr"/>
              <a:r>
                <a:rPr lang="es-EC" sz="3600" b="1" dirty="0">
                  <a:latin typeface="Baguet Script" panose="00000500000000000000" pitchFamily="2" charset="0"/>
                  <a:cs typeface="Times New Roman" panose="02020603050405020304" pitchFamily="18" charset="0"/>
                </a:rPr>
                <a:t>Red Social X</a:t>
              </a:r>
            </a:p>
          </p:txBody>
        </p:sp>
        <p:sp>
          <p:nvSpPr>
            <p:cNvPr id="23" name="CuadroTexto 22">
              <a:extLst>
                <a:ext uri="{FF2B5EF4-FFF2-40B4-BE49-F238E27FC236}">
                  <a16:creationId xmlns:a16="http://schemas.microsoft.com/office/drawing/2014/main" id="{CC005FC6-6ABA-E027-D97C-ADBBF603C44F}"/>
                </a:ext>
              </a:extLst>
            </p:cNvPr>
            <p:cNvSpPr txBox="1"/>
            <p:nvPr/>
          </p:nvSpPr>
          <p:spPr>
            <a:xfrm>
              <a:off x="4828002" y="12813484"/>
              <a:ext cx="4492093" cy="1138774"/>
            </a:xfrm>
            <a:prstGeom prst="rect">
              <a:avLst/>
            </a:prstGeom>
            <a:noFill/>
          </p:spPr>
          <p:txBody>
            <a:bodyPr wrap="square" rtlCol="0">
              <a:spAutoFit/>
            </a:bodyPr>
            <a:lstStyle/>
            <a:p>
              <a:pPr algn="ctr"/>
              <a:r>
                <a:rPr lang="es-EC" sz="3200" b="1" dirty="0">
                  <a:latin typeface="Baguet Script" panose="00000500000000000000" pitchFamily="2" charset="0"/>
                  <a:cs typeface="Times New Roman" panose="02020603050405020304" pitchFamily="18" charset="0"/>
                </a:rPr>
                <a:t>Interacción Red Social X</a:t>
              </a:r>
            </a:p>
            <a:p>
              <a:pPr algn="ctr"/>
              <a:endParaRPr lang="es-EC" sz="3600" b="1" dirty="0">
                <a:latin typeface="Times New Roman" panose="02020603050405020304" pitchFamily="18" charset="0"/>
                <a:cs typeface="Times New Roman" panose="02020603050405020304" pitchFamily="18" charset="0"/>
              </a:endParaRPr>
            </a:p>
          </p:txBody>
        </p:sp>
        <p:sp>
          <p:nvSpPr>
            <p:cNvPr id="24" name="CuadroTexto 23">
              <a:extLst>
                <a:ext uri="{FF2B5EF4-FFF2-40B4-BE49-F238E27FC236}">
                  <a16:creationId xmlns:a16="http://schemas.microsoft.com/office/drawing/2014/main" id="{EEAF797B-DB4B-D614-B4FB-D31D32AC0BD7}"/>
                </a:ext>
              </a:extLst>
            </p:cNvPr>
            <p:cNvSpPr txBox="1"/>
            <p:nvPr/>
          </p:nvSpPr>
          <p:spPr>
            <a:xfrm>
              <a:off x="10228400" y="12675753"/>
              <a:ext cx="2983043" cy="646331"/>
            </a:xfrm>
            <a:prstGeom prst="rect">
              <a:avLst/>
            </a:prstGeom>
            <a:noFill/>
          </p:spPr>
          <p:txBody>
            <a:bodyPr wrap="square" rtlCol="0">
              <a:spAutoFit/>
            </a:bodyPr>
            <a:lstStyle/>
            <a:p>
              <a:pPr algn="ctr"/>
              <a:r>
                <a:rPr lang="es-EC" sz="3600" b="1" dirty="0">
                  <a:latin typeface="Baguet Script" panose="00000500000000000000" pitchFamily="2" charset="0"/>
                  <a:cs typeface="Times New Roman" panose="02020603050405020304" pitchFamily="18" charset="0"/>
                </a:rPr>
                <a:t>Corpus UG</a:t>
              </a:r>
            </a:p>
          </p:txBody>
        </p:sp>
        <p:sp>
          <p:nvSpPr>
            <p:cNvPr id="25" name="CuadroTexto 24">
              <a:extLst>
                <a:ext uri="{FF2B5EF4-FFF2-40B4-BE49-F238E27FC236}">
                  <a16:creationId xmlns:a16="http://schemas.microsoft.com/office/drawing/2014/main" id="{875C98FB-F36B-6E65-665D-AA6E54E11183}"/>
                </a:ext>
              </a:extLst>
            </p:cNvPr>
            <p:cNvSpPr txBox="1"/>
            <p:nvPr/>
          </p:nvSpPr>
          <p:spPr>
            <a:xfrm>
              <a:off x="14551132" y="12404187"/>
              <a:ext cx="3930776" cy="1200329"/>
            </a:xfrm>
            <a:prstGeom prst="rect">
              <a:avLst/>
            </a:prstGeom>
            <a:noFill/>
          </p:spPr>
          <p:txBody>
            <a:bodyPr wrap="square" rtlCol="0">
              <a:spAutoFit/>
            </a:bodyPr>
            <a:lstStyle/>
            <a:p>
              <a:pPr algn="ctr"/>
              <a:r>
                <a:rPr lang="es-EC" sz="3600" b="1" dirty="0">
                  <a:latin typeface="Baguet Script" panose="00000500000000000000" pitchFamily="2" charset="0"/>
                  <a:cs typeface="Times New Roman" panose="02020603050405020304" pitchFamily="18" charset="0"/>
                </a:rPr>
                <a:t>Google </a:t>
              </a:r>
              <a:r>
                <a:rPr lang="es-EC" sz="3600" b="1" dirty="0" err="1">
                  <a:latin typeface="Baguet Script" panose="00000500000000000000" pitchFamily="2" charset="0"/>
                  <a:cs typeface="Times New Roman" panose="02020603050405020304" pitchFamily="18" charset="0"/>
                </a:rPr>
                <a:t>Fact</a:t>
              </a:r>
              <a:r>
                <a:rPr lang="es-EC" sz="3600" b="1" dirty="0">
                  <a:latin typeface="Baguet Script" panose="00000500000000000000" pitchFamily="2" charset="0"/>
                  <a:cs typeface="Times New Roman" panose="02020603050405020304" pitchFamily="18" charset="0"/>
                </a:rPr>
                <a:t> </a:t>
              </a:r>
              <a:r>
                <a:rPr lang="es-EC" sz="3600" b="1" dirty="0" err="1">
                  <a:latin typeface="Baguet Script" panose="00000500000000000000" pitchFamily="2" charset="0"/>
                  <a:cs typeface="Times New Roman" panose="02020603050405020304" pitchFamily="18" charset="0"/>
                </a:rPr>
                <a:t>Check</a:t>
              </a:r>
              <a:r>
                <a:rPr lang="es-EC" sz="3600" b="1" dirty="0">
                  <a:latin typeface="Baguet Script" panose="00000500000000000000" pitchFamily="2" charset="0"/>
                  <a:cs typeface="Times New Roman" panose="02020603050405020304" pitchFamily="18" charset="0"/>
                </a:rPr>
                <a:t> Tools</a:t>
              </a:r>
            </a:p>
          </p:txBody>
        </p:sp>
      </p:grpSp>
      <p:grpSp>
        <p:nvGrpSpPr>
          <p:cNvPr id="7" name="Grupo 6">
            <a:extLst>
              <a:ext uri="{FF2B5EF4-FFF2-40B4-BE49-F238E27FC236}">
                <a16:creationId xmlns:a16="http://schemas.microsoft.com/office/drawing/2014/main" id="{AEB9B769-F976-1C16-E3DB-EC8C4B842804}"/>
              </a:ext>
            </a:extLst>
          </p:cNvPr>
          <p:cNvGrpSpPr/>
          <p:nvPr/>
        </p:nvGrpSpPr>
        <p:grpSpPr>
          <a:xfrm>
            <a:off x="264915" y="2106928"/>
            <a:ext cx="18162669" cy="3376615"/>
            <a:chOff x="112015" y="2748418"/>
            <a:chExt cx="18162669" cy="4546891"/>
          </a:xfrm>
        </p:grpSpPr>
        <p:pic>
          <p:nvPicPr>
            <p:cNvPr id="1026" name="Picture 2" descr="null">
              <a:extLst>
                <a:ext uri="{FF2B5EF4-FFF2-40B4-BE49-F238E27FC236}">
                  <a16:creationId xmlns:a16="http://schemas.microsoft.com/office/drawing/2014/main" id="{2A48A789-71F9-7F3B-A2B3-539E9D3C7BA3}"/>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15" y="2892509"/>
              <a:ext cx="2662208" cy="4402800"/>
            </a:xfrm>
            <a:prstGeom prst="rect">
              <a:avLst/>
            </a:prstGeom>
            <a:noFill/>
            <a:scene3d>
              <a:camera prst="orthographicFront"/>
              <a:lightRig rig="threePt" dir="t"/>
            </a:scene3d>
            <a:sp3d z="762000" extrusionH="1270000">
              <a:extrusionClr>
                <a:schemeClr val="bg1">
                  <a:lumMod val="85000"/>
                </a:schemeClr>
              </a:extrusionClr>
            </a:sp3d>
            <a:extLst>
              <a:ext uri="{909E8E84-426E-40DD-AFC4-6F175D3DCCD1}">
                <a14:hiddenFill xmlns:a14="http://schemas.microsoft.com/office/drawing/2010/main">
                  <a:solidFill>
                    <a:srgbClr val="FFFFFF"/>
                  </a:solidFill>
                </a14:hiddenFill>
              </a:ext>
            </a:extLst>
          </p:spPr>
        </p:pic>
        <p:pic>
          <p:nvPicPr>
            <p:cNvPr id="1028" name="Picture 4" descr="null">
              <a:extLst>
                <a:ext uri="{FF2B5EF4-FFF2-40B4-BE49-F238E27FC236}">
                  <a16:creationId xmlns:a16="http://schemas.microsoft.com/office/drawing/2014/main" id="{DD2F806B-3077-DFB8-ACD2-EE704AA30E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7919" y="2864937"/>
              <a:ext cx="2664000" cy="4403754"/>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47103A3C-6BD6-81A1-8EDE-9BBD1E7F037D}"/>
                </a:ext>
              </a:extLst>
            </p:cNvPr>
            <p:cNvPicPr>
              <a:picLocks/>
            </p:cNvPicPr>
            <p:nvPr/>
          </p:nvPicPr>
          <p:blipFill>
            <a:blip r:embed="rId8"/>
            <a:stretch>
              <a:fillRect/>
            </a:stretch>
          </p:blipFill>
          <p:spPr>
            <a:xfrm>
              <a:off x="5036153" y="2785309"/>
              <a:ext cx="2664000" cy="4402800"/>
            </a:xfrm>
            <a:prstGeom prst="rect">
              <a:avLst/>
            </a:prstGeom>
          </p:spPr>
        </p:pic>
        <p:pic>
          <p:nvPicPr>
            <p:cNvPr id="1030" name="Picture 6" descr="null">
              <a:extLst>
                <a:ext uri="{FF2B5EF4-FFF2-40B4-BE49-F238E27FC236}">
                  <a16:creationId xmlns:a16="http://schemas.microsoft.com/office/drawing/2014/main" id="{3D9F88A6-B1AC-BEA9-9491-22CBE7FC47D7}"/>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64400" y="2785309"/>
              <a:ext cx="2664000" cy="4402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ull">
              <a:extLst>
                <a:ext uri="{FF2B5EF4-FFF2-40B4-BE49-F238E27FC236}">
                  <a16:creationId xmlns:a16="http://schemas.microsoft.com/office/drawing/2014/main" id="{BDB5EE28-EA4A-FD0F-F6F1-08CB15C9A89C}"/>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38573" y="2748418"/>
              <a:ext cx="2664000" cy="4402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ull">
              <a:extLst>
                <a:ext uri="{FF2B5EF4-FFF2-40B4-BE49-F238E27FC236}">
                  <a16:creationId xmlns:a16="http://schemas.microsoft.com/office/drawing/2014/main" id="{7DBD1705-F555-F9CF-6CFF-4A136B1BA1A7}"/>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659220" y="2748418"/>
              <a:ext cx="2664000" cy="44028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21901998-DB11-4C58-2AC0-09BCFFFA1706}"/>
                </a:ext>
              </a:extLst>
            </p:cNvPr>
            <p:cNvPicPr>
              <a:picLocks/>
            </p:cNvPicPr>
            <p:nvPr/>
          </p:nvPicPr>
          <p:blipFill>
            <a:blip r:embed="rId12"/>
            <a:stretch>
              <a:fillRect/>
            </a:stretch>
          </p:blipFill>
          <p:spPr>
            <a:xfrm>
              <a:off x="15610684" y="2785309"/>
              <a:ext cx="2664000" cy="4402800"/>
            </a:xfrm>
            <a:prstGeom prst="rect">
              <a:avLst/>
            </a:prstGeom>
          </p:spPr>
        </p:pic>
      </p:grpSp>
      <p:graphicFrame>
        <p:nvGraphicFramePr>
          <p:cNvPr id="4" name="Tabla 3">
            <a:extLst>
              <a:ext uri="{FF2B5EF4-FFF2-40B4-BE49-F238E27FC236}">
                <a16:creationId xmlns:a16="http://schemas.microsoft.com/office/drawing/2014/main" id="{D4F5D570-68D8-551B-FD38-06E78EBB35CC}"/>
              </a:ext>
            </a:extLst>
          </p:cNvPr>
          <p:cNvGraphicFramePr>
            <a:graphicFrameLocks noGrp="1"/>
          </p:cNvGraphicFramePr>
          <p:nvPr>
            <p:extLst>
              <p:ext uri="{D42A27DB-BD31-4B8C-83A1-F6EECF244321}">
                <p14:modId xmlns:p14="http://schemas.microsoft.com/office/powerpoint/2010/main" val="1395557094"/>
              </p:ext>
            </p:extLst>
          </p:nvPr>
        </p:nvGraphicFramePr>
        <p:xfrm>
          <a:off x="343523" y="5611181"/>
          <a:ext cx="18619033" cy="6480447"/>
        </p:xfrm>
        <a:graphic>
          <a:graphicData uri="http://schemas.openxmlformats.org/drawingml/2006/table">
            <a:tbl>
              <a:tblPr firstRow="1" firstCol="1" bandRow="1">
                <a:effectLst/>
                <a:tableStyleId>{72833802-FEF1-4C79-8D5D-14CF1EAF98D9}</a:tableStyleId>
              </a:tblPr>
              <a:tblGrid>
                <a:gridCol w="2626539">
                  <a:extLst>
                    <a:ext uri="{9D8B030D-6E8A-4147-A177-3AD203B41FA5}">
                      <a16:colId xmlns:a16="http://schemas.microsoft.com/office/drawing/2014/main" val="2828015404"/>
                    </a:ext>
                  </a:extLst>
                </a:gridCol>
                <a:gridCol w="15992494">
                  <a:extLst>
                    <a:ext uri="{9D8B030D-6E8A-4147-A177-3AD203B41FA5}">
                      <a16:colId xmlns:a16="http://schemas.microsoft.com/office/drawing/2014/main" val="3723031696"/>
                    </a:ext>
                  </a:extLst>
                </a:gridCol>
              </a:tblGrid>
              <a:tr h="329856">
                <a:tc>
                  <a:txBody>
                    <a:bodyPr/>
                    <a:lstStyle/>
                    <a:p>
                      <a:pPr indent="457200">
                        <a:lnSpc>
                          <a:spcPct val="150000"/>
                        </a:lnSpc>
                        <a:spcBef>
                          <a:spcPts val="255"/>
                        </a:spcBef>
                        <a:buNone/>
                      </a:pPr>
                      <a:r>
                        <a:rPr lang="es-EC" sz="1800" b="1" kern="100" dirty="0">
                          <a:effectLst/>
                          <a:latin typeface="Baguet Script" panose="00000500000000000000" pitchFamily="2" charset="0"/>
                        </a:rPr>
                        <a:t>Calificación</a:t>
                      </a:r>
                      <a:endParaRPr lang="es-EC" sz="1800" kern="100" dirty="0">
                        <a:effectLst/>
                        <a:latin typeface="Baguet Script" panose="00000500000000000000" pitchFamily="2" charset="0"/>
                        <a:ea typeface="Arial" panose="020B0604020202020204" pitchFamily="34" charset="0"/>
                        <a:cs typeface="Arial" panose="020B0604020202020204" pitchFamily="34" charset="0"/>
                      </a:endParaRPr>
                    </a:p>
                  </a:txBody>
                  <a:tcPr marL="66041" marR="66041" marT="0" marB="0"/>
                </a:tc>
                <a:tc>
                  <a:txBody>
                    <a:bodyPr/>
                    <a:lstStyle/>
                    <a:p>
                      <a:pPr indent="457200" algn="ctr">
                        <a:lnSpc>
                          <a:spcPct val="150000"/>
                        </a:lnSpc>
                        <a:spcBef>
                          <a:spcPts val="255"/>
                        </a:spcBef>
                        <a:buNone/>
                      </a:pPr>
                      <a:r>
                        <a:rPr lang="es-EC" sz="1800" b="1" kern="100" dirty="0">
                          <a:effectLst/>
                          <a:latin typeface="Baguet Script" panose="00000500000000000000" pitchFamily="2" charset="0"/>
                        </a:rPr>
                        <a:t>Descripción</a:t>
                      </a:r>
                      <a:endParaRPr lang="es-EC" sz="1800" kern="100" dirty="0">
                        <a:effectLst/>
                        <a:latin typeface="Baguet Script" panose="00000500000000000000" pitchFamily="2" charset="0"/>
                        <a:ea typeface="Arial" panose="020B0604020202020204" pitchFamily="34" charset="0"/>
                        <a:cs typeface="Arial" panose="020B0604020202020204" pitchFamily="34" charset="0"/>
                      </a:endParaRPr>
                    </a:p>
                  </a:txBody>
                  <a:tcPr marL="66041" marR="66041" marT="0" marB="0"/>
                </a:tc>
                <a:extLst>
                  <a:ext uri="{0D108BD9-81ED-4DB2-BD59-A6C34878D82A}">
                    <a16:rowId xmlns:a16="http://schemas.microsoft.com/office/drawing/2014/main" val="3657621143"/>
                  </a:ext>
                </a:extLst>
              </a:tr>
              <a:tr h="1177210">
                <a:tc>
                  <a:txBody>
                    <a:bodyPr/>
                    <a:lstStyle/>
                    <a:p>
                      <a:pPr indent="457200">
                        <a:lnSpc>
                          <a:spcPct val="150000"/>
                        </a:lnSpc>
                        <a:spcBef>
                          <a:spcPts val="255"/>
                        </a:spcBef>
                        <a:buNone/>
                      </a:pPr>
                      <a:r>
                        <a:rPr lang="es-EC" sz="1800" b="1" kern="100" dirty="0">
                          <a:effectLst/>
                          <a:latin typeface="Baguet Script" panose="00000500000000000000" pitchFamily="2" charset="0"/>
                        </a:rPr>
                        <a:t>Cierto</a:t>
                      </a:r>
                      <a:endParaRPr lang="es-EC" sz="1800" kern="100" dirty="0">
                        <a:effectLst/>
                        <a:latin typeface="Baguet Script" panose="00000500000000000000" pitchFamily="2" charset="0"/>
                        <a:ea typeface="Arial" panose="020B0604020202020204" pitchFamily="34" charset="0"/>
                        <a:cs typeface="Arial" panose="020B0604020202020204" pitchFamily="34" charset="0"/>
                      </a:endParaRPr>
                    </a:p>
                  </a:txBody>
                  <a:tcPr marL="66041" marR="66041" marT="0" marB="0"/>
                </a:tc>
                <a:tc>
                  <a:txBody>
                    <a:bodyPr/>
                    <a:lstStyle/>
                    <a:p>
                      <a:pPr algn="just">
                        <a:lnSpc>
                          <a:spcPct val="150000"/>
                        </a:lnSpc>
                        <a:spcBef>
                          <a:spcPts val="255"/>
                        </a:spcBef>
                        <a:buNone/>
                      </a:pPr>
                      <a:r>
                        <a:rPr lang="es-EC" sz="2000" b="0" kern="100" dirty="0">
                          <a:effectLst/>
                          <a:latin typeface="Baguet Script" panose="00000500000000000000" pitchFamily="2" charset="0"/>
                          <a:cs typeface="Arabic Typesetting" panose="020F0502020204030204" pitchFamily="66" charset="-78"/>
                        </a:rPr>
                        <a:t>El contenido que es cierto es aquel que muestra información que sea precisa y que además tenga congruencia con los datos donde se ha obtenido la información deben de ser fuentes verificadas. Lo cual significa que, las declaraciones se presentan con exactitud y no se eliminan ninguna parte, ni se limitan la contextualización.</a:t>
                      </a:r>
                      <a:endParaRPr lang="es-EC" sz="2000" b="0" kern="100" dirty="0">
                        <a:effectLst/>
                        <a:latin typeface="Baguet Script" panose="00000500000000000000" pitchFamily="2" charset="0"/>
                        <a:ea typeface="Arial" panose="020B0604020202020204" pitchFamily="34" charset="0"/>
                        <a:cs typeface="Arabic Typesetting" panose="020F0502020204030204" pitchFamily="66" charset="-78"/>
                      </a:endParaRPr>
                    </a:p>
                  </a:txBody>
                  <a:tcPr marL="66041" marR="66041" marT="0" marB="0"/>
                </a:tc>
                <a:extLst>
                  <a:ext uri="{0D108BD9-81ED-4DB2-BD59-A6C34878D82A}">
                    <a16:rowId xmlns:a16="http://schemas.microsoft.com/office/drawing/2014/main" val="2596517948"/>
                  </a:ext>
                </a:extLst>
              </a:tr>
              <a:tr h="771858">
                <a:tc>
                  <a:txBody>
                    <a:bodyPr/>
                    <a:lstStyle/>
                    <a:p>
                      <a:pPr indent="457200">
                        <a:lnSpc>
                          <a:spcPct val="150000"/>
                        </a:lnSpc>
                        <a:spcBef>
                          <a:spcPts val="255"/>
                        </a:spcBef>
                        <a:buNone/>
                      </a:pPr>
                      <a:r>
                        <a:rPr lang="es-EC" sz="1800" b="1" kern="100">
                          <a:effectLst/>
                          <a:latin typeface="Baguet Script" panose="00000500000000000000" pitchFamily="2" charset="0"/>
                        </a:rPr>
                        <a:t>Falso</a:t>
                      </a:r>
                      <a:endParaRPr lang="es-EC" sz="1800" kern="100">
                        <a:effectLst/>
                        <a:latin typeface="Baguet Script" panose="00000500000000000000" pitchFamily="2" charset="0"/>
                        <a:ea typeface="Arial" panose="020B0604020202020204" pitchFamily="34" charset="0"/>
                        <a:cs typeface="Arial" panose="020B0604020202020204" pitchFamily="34" charset="0"/>
                      </a:endParaRPr>
                    </a:p>
                  </a:txBody>
                  <a:tcPr marL="66041" marR="66041" marT="0" marB="0"/>
                </a:tc>
                <a:tc>
                  <a:txBody>
                    <a:bodyPr/>
                    <a:lstStyle/>
                    <a:p>
                      <a:pPr algn="just">
                        <a:lnSpc>
                          <a:spcPct val="150000"/>
                        </a:lnSpc>
                        <a:spcBef>
                          <a:spcPts val="255"/>
                        </a:spcBef>
                        <a:buNone/>
                      </a:pPr>
                      <a:r>
                        <a:rPr lang="es-EC" sz="2000" b="0" kern="100" dirty="0">
                          <a:effectLst/>
                          <a:latin typeface="Baguet Script" panose="00000500000000000000" pitchFamily="2" charset="0"/>
                          <a:cs typeface="Arabic Typesetting" panose="020F0502020204030204" pitchFamily="66" charset="-78"/>
                        </a:rPr>
                        <a:t>El contenido no tiene una fuente que presente la información de manera verídica y confiable. Esto se da cuando declaración es incoherente con la información que se proporciona.</a:t>
                      </a:r>
                      <a:endParaRPr lang="es-EC" sz="2000" b="0" kern="100" dirty="0">
                        <a:effectLst/>
                        <a:latin typeface="Baguet Script" panose="00000500000000000000" pitchFamily="2" charset="0"/>
                        <a:ea typeface="Arial" panose="020B0604020202020204" pitchFamily="34" charset="0"/>
                        <a:cs typeface="Arabic Typesetting" panose="020F0502020204030204" pitchFamily="66" charset="-78"/>
                      </a:endParaRPr>
                    </a:p>
                  </a:txBody>
                  <a:tcPr marL="66041" marR="66041" marT="0" marB="0"/>
                </a:tc>
                <a:extLst>
                  <a:ext uri="{0D108BD9-81ED-4DB2-BD59-A6C34878D82A}">
                    <a16:rowId xmlns:a16="http://schemas.microsoft.com/office/drawing/2014/main" val="3729005699"/>
                  </a:ext>
                </a:extLst>
              </a:tr>
              <a:tr h="771858">
                <a:tc>
                  <a:txBody>
                    <a:bodyPr/>
                    <a:lstStyle/>
                    <a:p>
                      <a:pPr indent="457200">
                        <a:lnSpc>
                          <a:spcPct val="150000"/>
                        </a:lnSpc>
                        <a:spcBef>
                          <a:spcPts val="255"/>
                        </a:spcBef>
                        <a:buNone/>
                      </a:pPr>
                      <a:r>
                        <a:rPr lang="es-EC" sz="1800" b="1" kern="100" dirty="0">
                          <a:effectLst/>
                          <a:latin typeface="Baguet Script" panose="00000500000000000000" pitchFamily="2" charset="0"/>
                        </a:rPr>
                        <a:t>Alterado</a:t>
                      </a:r>
                      <a:endParaRPr lang="es-EC" sz="1800" kern="100" dirty="0">
                        <a:effectLst/>
                        <a:latin typeface="Baguet Script" panose="00000500000000000000" pitchFamily="2" charset="0"/>
                        <a:ea typeface="Arial" panose="020B0604020202020204" pitchFamily="34" charset="0"/>
                        <a:cs typeface="Arial" panose="020B0604020202020204" pitchFamily="34" charset="0"/>
                      </a:endParaRPr>
                    </a:p>
                  </a:txBody>
                  <a:tcPr marL="66041" marR="66041" marT="0" marB="0"/>
                </a:tc>
                <a:tc>
                  <a:txBody>
                    <a:bodyPr/>
                    <a:lstStyle/>
                    <a:p>
                      <a:pPr algn="just">
                        <a:lnSpc>
                          <a:spcPct val="150000"/>
                        </a:lnSpc>
                        <a:spcBef>
                          <a:spcPts val="255"/>
                        </a:spcBef>
                        <a:buNone/>
                      </a:pPr>
                      <a:r>
                        <a:rPr lang="es-EC" sz="2000" b="0" kern="100" dirty="0">
                          <a:effectLst/>
                          <a:latin typeface="Baguet Script" panose="00000500000000000000" pitchFamily="2" charset="0"/>
                          <a:cs typeface="Arabic Typesetting" panose="020F0502020204030204" pitchFamily="66" charset="-78"/>
                        </a:rPr>
                        <a:t>Es aquel que dicho contenido que se presenta ya sea en medios audiovisuales alterado que podría causar engaño a las personas. Esta categoría lo que integrar son fotografías alteradas, audios que no es verificada y que es catalogada como falsa, videos, cadenas de WhatsApp replicadas.</a:t>
                      </a:r>
                      <a:endParaRPr lang="es-EC" sz="2000" b="0" kern="100" dirty="0">
                        <a:effectLst/>
                        <a:latin typeface="Baguet Script" panose="00000500000000000000" pitchFamily="2" charset="0"/>
                        <a:ea typeface="Arial" panose="020B0604020202020204" pitchFamily="34" charset="0"/>
                        <a:cs typeface="Arabic Typesetting" panose="020F0502020204030204" pitchFamily="66" charset="-78"/>
                      </a:endParaRPr>
                    </a:p>
                  </a:txBody>
                  <a:tcPr marL="66041" marR="66041" marT="0" marB="0"/>
                </a:tc>
                <a:extLst>
                  <a:ext uri="{0D108BD9-81ED-4DB2-BD59-A6C34878D82A}">
                    <a16:rowId xmlns:a16="http://schemas.microsoft.com/office/drawing/2014/main" val="2272502923"/>
                  </a:ext>
                </a:extLst>
              </a:tr>
              <a:tr h="1177210">
                <a:tc>
                  <a:txBody>
                    <a:bodyPr/>
                    <a:lstStyle/>
                    <a:p>
                      <a:pPr indent="457200">
                        <a:lnSpc>
                          <a:spcPct val="150000"/>
                        </a:lnSpc>
                        <a:spcBef>
                          <a:spcPts val="255"/>
                        </a:spcBef>
                        <a:buNone/>
                      </a:pPr>
                      <a:r>
                        <a:rPr lang="es-EC" sz="1800" b="1" kern="100">
                          <a:effectLst/>
                          <a:latin typeface="Baguet Script" panose="00000500000000000000" pitchFamily="2" charset="0"/>
                        </a:rPr>
                        <a:t>Engañoso</a:t>
                      </a:r>
                      <a:endParaRPr lang="es-EC" sz="1800" kern="100">
                        <a:effectLst/>
                        <a:latin typeface="Baguet Script" panose="00000500000000000000" pitchFamily="2" charset="0"/>
                        <a:ea typeface="Arial" panose="020B0604020202020204" pitchFamily="34" charset="0"/>
                        <a:cs typeface="Arial" panose="020B0604020202020204" pitchFamily="34" charset="0"/>
                      </a:endParaRPr>
                    </a:p>
                  </a:txBody>
                  <a:tcPr marL="66041" marR="66041" marT="0" marB="0"/>
                </a:tc>
                <a:tc>
                  <a:txBody>
                    <a:bodyPr/>
                    <a:lstStyle/>
                    <a:p>
                      <a:pPr algn="just">
                        <a:lnSpc>
                          <a:spcPct val="150000"/>
                        </a:lnSpc>
                        <a:spcBef>
                          <a:spcPts val="255"/>
                        </a:spcBef>
                        <a:buNone/>
                      </a:pPr>
                      <a:r>
                        <a:rPr lang="es-EC" sz="2000" b="0" kern="100" dirty="0">
                          <a:effectLst/>
                          <a:latin typeface="Baguet Script" panose="00000500000000000000" pitchFamily="2" charset="0"/>
                          <a:cs typeface="Arabic Typesetting" panose="020F0502020204030204" pitchFamily="66" charset="-78"/>
                        </a:rPr>
                        <a:t>Este contenido que presenta no se lo considera en su totalidad como falso. Es engañoso cuando la afirmación que se hace tiene congruencia con ciertos aspectos de la información presentada al público o que presenta un poco de coincidencias una parte de ella con ciertos datos, pero a su vez demuestra que ha sido alterada con la finalidad de engañar al público en general.</a:t>
                      </a:r>
                      <a:endParaRPr lang="es-EC" sz="2000" b="0" kern="100" dirty="0">
                        <a:effectLst/>
                        <a:latin typeface="Baguet Script" panose="00000500000000000000" pitchFamily="2" charset="0"/>
                        <a:ea typeface="Arial" panose="020B0604020202020204" pitchFamily="34" charset="0"/>
                        <a:cs typeface="Arabic Typesetting" panose="020F0502020204030204" pitchFamily="66" charset="-78"/>
                      </a:endParaRPr>
                    </a:p>
                  </a:txBody>
                  <a:tcPr marL="66041" marR="66041" marT="0" marB="0"/>
                </a:tc>
                <a:extLst>
                  <a:ext uri="{0D108BD9-81ED-4DB2-BD59-A6C34878D82A}">
                    <a16:rowId xmlns:a16="http://schemas.microsoft.com/office/drawing/2014/main" val="1182921754"/>
                  </a:ext>
                </a:extLst>
              </a:tr>
              <a:tr h="420727">
                <a:tc>
                  <a:txBody>
                    <a:bodyPr/>
                    <a:lstStyle/>
                    <a:p>
                      <a:pPr indent="457200">
                        <a:lnSpc>
                          <a:spcPct val="150000"/>
                        </a:lnSpc>
                        <a:spcBef>
                          <a:spcPts val="255"/>
                        </a:spcBef>
                        <a:buNone/>
                      </a:pPr>
                      <a:r>
                        <a:rPr lang="es-EC" sz="1800" b="1" kern="100">
                          <a:effectLst/>
                          <a:latin typeface="Baguet Script" panose="00000500000000000000" pitchFamily="2" charset="0"/>
                        </a:rPr>
                        <a:t>Impreciso</a:t>
                      </a:r>
                      <a:endParaRPr lang="es-EC" sz="1800" kern="100">
                        <a:effectLst/>
                        <a:latin typeface="Baguet Script" panose="00000500000000000000" pitchFamily="2" charset="0"/>
                        <a:ea typeface="Arial" panose="020B0604020202020204" pitchFamily="34" charset="0"/>
                        <a:cs typeface="Arial" panose="020B0604020202020204" pitchFamily="34" charset="0"/>
                      </a:endParaRPr>
                    </a:p>
                  </a:txBody>
                  <a:tcPr marL="66041" marR="66041" marT="0" marB="0"/>
                </a:tc>
                <a:tc>
                  <a:txBody>
                    <a:bodyPr/>
                    <a:lstStyle/>
                    <a:p>
                      <a:pPr algn="just">
                        <a:lnSpc>
                          <a:spcPct val="150000"/>
                        </a:lnSpc>
                        <a:spcBef>
                          <a:spcPts val="255"/>
                        </a:spcBef>
                        <a:buNone/>
                      </a:pPr>
                      <a:r>
                        <a:rPr lang="es-EC" sz="2000" b="0" kern="100" dirty="0">
                          <a:effectLst/>
                          <a:latin typeface="Baguet Script" panose="00000500000000000000" pitchFamily="2" charset="0"/>
                          <a:cs typeface="Arabic Typesetting" panose="020F0502020204030204" pitchFamily="66" charset="-78"/>
                        </a:rPr>
                        <a:t>Es impreciso cuando la aseveración es consistente con los datos disponibles, pero esta información se omite u oculta ciertas partes de la publicación.</a:t>
                      </a:r>
                      <a:endParaRPr lang="es-EC" sz="2000" b="0" kern="100" dirty="0">
                        <a:effectLst/>
                        <a:latin typeface="Baguet Script" panose="00000500000000000000" pitchFamily="2" charset="0"/>
                        <a:ea typeface="Arial" panose="020B0604020202020204" pitchFamily="34" charset="0"/>
                        <a:cs typeface="Arabic Typesetting" panose="020F0502020204030204" pitchFamily="66" charset="-78"/>
                      </a:endParaRPr>
                    </a:p>
                  </a:txBody>
                  <a:tcPr marL="66041" marR="66041" marT="0" marB="0"/>
                </a:tc>
                <a:extLst>
                  <a:ext uri="{0D108BD9-81ED-4DB2-BD59-A6C34878D82A}">
                    <a16:rowId xmlns:a16="http://schemas.microsoft.com/office/drawing/2014/main" val="1343864204"/>
                  </a:ext>
                </a:extLst>
              </a:tr>
              <a:tr h="771858">
                <a:tc>
                  <a:txBody>
                    <a:bodyPr/>
                    <a:lstStyle/>
                    <a:p>
                      <a:pPr indent="457200">
                        <a:lnSpc>
                          <a:spcPct val="150000"/>
                        </a:lnSpc>
                        <a:spcBef>
                          <a:spcPts val="255"/>
                        </a:spcBef>
                        <a:buNone/>
                      </a:pPr>
                      <a:r>
                        <a:rPr lang="es-EC" sz="1800" b="1" kern="100">
                          <a:effectLst/>
                          <a:latin typeface="Baguet Script" panose="00000500000000000000" pitchFamily="2" charset="0"/>
                        </a:rPr>
                        <a:t>Sátira</a:t>
                      </a:r>
                      <a:endParaRPr lang="es-EC" sz="1800" kern="100">
                        <a:effectLst/>
                        <a:latin typeface="Baguet Script" panose="00000500000000000000" pitchFamily="2" charset="0"/>
                        <a:ea typeface="Arial" panose="020B0604020202020204" pitchFamily="34" charset="0"/>
                        <a:cs typeface="Arial" panose="020B0604020202020204" pitchFamily="34" charset="0"/>
                      </a:endParaRPr>
                    </a:p>
                  </a:txBody>
                  <a:tcPr marL="66041" marR="66041" marT="0" marB="0"/>
                </a:tc>
                <a:tc>
                  <a:txBody>
                    <a:bodyPr/>
                    <a:lstStyle/>
                    <a:p>
                      <a:pPr algn="just">
                        <a:lnSpc>
                          <a:spcPct val="150000"/>
                        </a:lnSpc>
                        <a:spcBef>
                          <a:spcPts val="255"/>
                        </a:spcBef>
                        <a:buNone/>
                      </a:pPr>
                      <a:r>
                        <a:rPr lang="es-EC" sz="2000" b="0" kern="100" dirty="0">
                          <a:effectLst/>
                          <a:latin typeface="Baguet Script" panose="00000500000000000000" pitchFamily="2" charset="0"/>
                          <a:cs typeface="Arabic Typesetting" panose="020F0502020204030204" pitchFamily="66" charset="-78"/>
                        </a:rPr>
                        <a:t>Este contenido es aquel que muestra la información de tres formas que son de manera de exageración, ironía, ridiculización. Además, este es más usado en temas como la política, en temas de la religión o temas sociales.</a:t>
                      </a:r>
                      <a:endParaRPr lang="es-EC" sz="2000" b="0" kern="100" dirty="0">
                        <a:effectLst/>
                        <a:latin typeface="Baguet Script" panose="00000500000000000000" pitchFamily="2" charset="0"/>
                        <a:ea typeface="Arial" panose="020B0604020202020204" pitchFamily="34" charset="0"/>
                        <a:cs typeface="Arabic Typesetting" panose="020F0502020204030204" pitchFamily="66" charset="-78"/>
                      </a:endParaRPr>
                    </a:p>
                  </a:txBody>
                  <a:tcPr marL="66041" marR="66041" marT="0" marB="0"/>
                </a:tc>
                <a:extLst>
                  <a:ext uri="{0D108BD9-81ED-4DB2-BD59-A6C34878D82A}">
                    <a16:rowId xmlns:a16="http://schemas.microsoft.com/office/drawing/2014/main" val="2901742943"/>
                  </a:ext>
                </a:extLst>
              </a:tr>
              <a:tr h="420727">
                <a:tc>
                  <a:txBody>
                    <a:bodyPr/>
                    <a:lstStyle/>
                    <a:p>
                      <a:pPr indent="457200">
                        <a:lnSpc>
                          <a:spcPct val="150000"/>
                        </a:lnSpc>
                        <a:spcBef>
                          <a:spcPts val="255"/>
                        </a:spcBef>
                        <a:buNone/>
                      </a:pPr>
                      <a:r>
                        <a:rPr lang="es-EC" sz="1800" b="1" kern="100" dirty="0">
                          <a:effectLst/>
                          <a:latin typeface="Baguet Script" panose="00000500000000000000" pitchFamily="2" charset="0"/>
                        </a:rPr>
                        <a:t>Inverificable</a:t>
                      </a:r>
                      <a:endParaRPr lang="es-EC" sz="1800" kern="100" dirty="0">
                        <a:effectLst/>
                        <a:latin typeface="Baguet Script" panose="00000500000000000000" pitchFamily="2" charset="0"/>
                        <a:ea typeface="Arial" panose="020B0604020202020204" pitchFamily="34" charset="0"/>
                        <a:cs typeface="Arial" panose="020B0604020202020204" pitchFamily="34" charset="0"/>
                      </a:endParaRPr>
                    </a:p>
                  </a:txBody>
                  <a:tcPr marL="66041" marR="66041" marT="0" marB="0"/>
                </a:tc>
                <a:tc>
                  <a:txBody>
                    <a:bodyPr/>
                    <a:lstStyle/>
                    <a:p>
                      <a:pPr algn="just">
                        <a:lnSpc>
                          <a:spcPct val="150000"/>
                        </a:lnSpc>
                        <a:spcBef>
                          <a:spcPts val="255"/>
                        </a:spcBef>
                        <a:buNone/>
                      </a:pPr>
                      <a:r>
                        <a:rPr lang="es-EC" sz="2000" b="0" kern="100" dirty="0">
                          <a:effectLst/>
                          <a:latin typeface="Baguet Script" panose="00000500000000000000" pitchFamily="2" charset="0"/>
                          <a:cs typeface="Arabic Typesetting" panose="020F0502020204030204" pitchFamily="66" charset="-78"/>
                        </a:rPr>
                        <a:t>Es aquella afirmación donde no se ha podido identificar las fuentes oficiales o argumentos que fundamenten dicho pronunciamiento.</a:t>
                      </a:r>
                      <a:endParaRPr lang="es-EC" sz="2000" b="0" kern="100" dirty="0">
                        <a:effectLst/>
                        <a:latin typeface="Baguet Script" panose="00000500000000000000" pitchFamily="2" charset="0"/>
                        <a:ea typeface="Arial" panose="020B0604020202020204" pitchFamily="34" charset="0"/>
                        <a:cs typeface="Arabic Typesetting" panose="020F0502020204030204" pitchFamily="66" charset="-78"/>
                      </a:endParaRPr>
                    </a:p>
                  </a:txBody>
                  <a:tcPr marL="66041" marR="66041" marT="0" marB="0"/>
                </a:tc>
                <a:extLst>
                  <a:ext uri="{0D108BD9-81ED-4DB2-BD59-A6C34878D82A}">
                    <a16:rowId xmlns:a16="http://schemas.microsoft.com/office/drawing/2014/main" val="389457144"/>
                  </a:ext>
                </a:extLst>
              </a:tr>
            </a:tbl>
          </a:graphicData>
        </a:graphic>
      </p:graphicFrame>
      <p:sp>
        <p:nvSpPr>
          <p:cNvPr id="14" name="Rectángulo 13">
            <a:extLst>
              <a:ext uri="{FF2B5EF4-FFF2-40B4-BE49-F238E27FC236}">
                <a16:creationId xmlns:a16="http://schemas.microsoft.com/office/drawing/2014/main" id="{C72AB091-CDB8-BD46-21F5-75658F6FD72F}"/>
              </a:ext>
            </a:extLst>
          </p:cNvPr>
          <p:cNvSpPr/>
          <p:nvPr/>
        </p:nvSpPr>
        <p:spPr>
          <a:xfrm>
            <a:off x="839448" y="11676216"/>
            <a:ext cx="18407921" cy="1569660"/>
          </a:xfrm>
          <a:prstGeom prst="rect">
            <a:avLst/>
          </a:prstGeom>
          <a:noFill/>
          <a:scene3d>
            <a:camera prst="orthographicFront">
              <a:rot lat="17994" lon="20584741" rev="102492"/>
            </a:camera>
            <a:lightRig rig="threePt" dir="t"/>
          </a:scene3d>
          <a:sp3d z="762000">
            <a:bevelT/>
            <a:contourClr>
              <a:schemeClr val="bg1"/>
            </a:contourClr>
          </a:sp3d>
        </p:spPr>
        <p:txBody>
          <a:bodyPr wrap="square" lIns="91440" tIns="45720" rIns="91440" bIns="45720">
            <a:spAutoFit/>
            <a:scene3d>
              <a:camera prst="orthographicFront"/>
              <a:lightRig rig="threePt" dir="t">
                <a:rot lat="0" lon="0" rev="12600000"/>
              </a:lightRig>
            </a:scene3d>
            <a:sp3d z="2667000" extrusionH="762000"/>
          </a:bodyPr>
          <a:lstStyle/>
          <a:p>
            <a:pPr algn="ctr"/>
            <a:r>
              <a:rPr lang="es-ES" sz="9600" b="1" dirty="0">
                <a:ln w="9525">
                  <a:solidFill>
                    <a:schemeClr val="bg1"/>
                  </a:solidFill>
                  <a:prstDash val="solid"/>
                </a:ln>
                <a:effectLst>
                  <a:outerShdw blurRad="12700" dist="38100" dir="2700000" algn="tl" rotWithShape="0">
                    <a:schemeClr val="bg1">
                      <a:lumMod val="50000"/>
                    </a:schemeClr>
                  </a:outerShdw>
                </a:effectLst>
                <a:latin typeface="Baguet Script" panose="00000500000000000000" pitchFamily="2" charset="0"/>
              </a:rPr>
              <a:t>Menú</a:t>
            </a:r>
            <a:endParaRPr lang="es-ES" sz="23900" dirty="0">
              <a:ln w="0"/>
              <a:solidFill>
                <a:schemeClr val="accent1"/>
              </a:solidFill>
              <a:effectLst>
                <a:outerShdw blurRad="38100" dist="25400" dir="5400000" algn="ctr" rotWithShape="0">
                  <a:srgbClr val="6E747A">
                    <a:alpha val="43000"/>
                  </a:srgbClr>
                </a:outerShdw>
              </a:effectLst>
              <a:latin typeface="Baguet Script" panose="00000500000000000000" pitchFamily="2" charset="0"/>
            </a:endParaRPr>
          </a:p>
        </p:txBody>
      </p:sp>
    </p:spTree>
    <p:extLst>
      <p:ext uri="{BB962C8B-B14F-4D97-AF65-F5344CB8AC3E}">
        <p14:creationId xmlns:p14="http://schemas.microsoft.com/office/powerpoint/2010/main" val="31075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6000">
              <a:schemeClr val="tx2">
                <a:lumMod val="10000"/>
                <a:lumOff val="90000"/>
              </a:schemeClr>
            </a:gs>
            <a:gs pos="2299">
              <a:srgbClr val="20B7E9"/>
            </a:gs>
            <a:gs pos="21000">
              <a:schemeClr val="tx2">
                <a:lumMod val="10000"/>
                <a:lumOff val="90000"/>
              </a:schemeClr>
            </a:gs>
            <a:gs pos="100000">
              <a:schemeClr val="accent2">
                <a:lumMod val="40000"/>
                <a:lumOff val="60000"/>
              </a:schemeClr>
            </a:gs>
            <a:gs pos="100000">
              <a:srgbClr val="F3B18E"/>
            </a:gs>
            <a:gs pos="100000">
              <a:schemeClr val="accent2">
                <a:lumMod val="20000"/>
                <a:lumOff val="80000"/>
              </a:schemeClr>
            </a:gs>
          </a:gsLst>
          <a:lin ang="5400000" scaled="1"/>
        </a:gradFill>
        <a:effectLst/>
      </p:bgPr>
    </p:bg>
    <p:spTree>
      <p:nvGrpSpPr>
        <p:cNvPr id="1" name="">
          <a:extLst>
            <a:ext uri="{FF2B5EF4-FFF2-40B4-BE49-F238E27FC236}">
              <a16:creationId xmlns:a16="http://schemas.microsoft.com/office/drawing/2014/main" id="{2C4F6682-F6FD-AC83-925F-68A44584EEE2}"/>
            </a:ext>
          </a:extLst>
        </p:cNvPr>
        <p:cNvGrpSpPr/>
        <p:nvPr/>
      </p:nvGrpSpPr>
      <p:grpSpPr>
        <a:xfrm>
          <a:off x="0" y="0"/>
          <a:ext cx="0" cy="0"/>
          <a:chOff x="0" y="0"/>
          <a:chExt cx="0" cy="0"/>
        </a:xfrm>
      </p:grpSpPr>
      <p:sp>
        <p:nvSpPr>
          <p:cNvPr id="2" name="Diagrama de flujo: terminador 1">
            <a:extLst>
              <a:ext uri="{FF2B5EF4-FFF2-40B4-BE49-F238E27FC236}">
                <a16:creationId xmlns:a16="http://schemas.microsoft.com/office/drawing/2014/main" id="{844B2798-4D73-358C-9CEC-403C4D68C682}"/>
              </a:ext>
            </a:extLst>
          </p:cNvPr>
          <p:cNvSpPr/>
          <p:nvPr/>
        </p:nvSpPr>
        <p:spPr>
          <a:xfrm>
            <a:off x="-1599072" y="3147027"/>
            <a:ext cx="2505085" cy="963959"/>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5" name="Imagen 14" descr="Icono&#10;&#10;El contenido generado por IA puede ser incorrecto.">
            <a:extLst>
              <a:ext uri="{FF2B5EF4-FFF2-40B4-BE49-F238E27FC236}">
                <a16:creationId xmlns:a16="http://schemas.microsoft.com/office/drawing/2014/main" id="{27B0D10B-0098-1C3A-047E-0BF3DBD5F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1" y="3319188"/>
            <a:ext cx="858716" cy="858716"/>
          </a:xfrm>
          <a:prstGeom prst="rect">
            <a:avLst/>
          </a:prstGeom>
        </p:spPr>
      </p:pic>
      <p:sp>
        <p:nvSpPr>
          <p:cNvPr id="4" name="Diagrama de flujo: terminador 3">
            <a:extLst>
              <a:ext uri="{FF2B5EF4-FFF2-40B4-BE49-F238E27FC236}">
                <a16:creationId xmlns:a16="http://schemas.microsoft.com/office/drawing/2014/main" id="{6D17A7B1-CED4-EA36-191F-4EA233FDD52D}"/>
              </a:ext>
            </a:extLst>
          </p:cNvPr>
          <p:cNvSpPr/>
          <p:nvPr/>
        </p:nvSpPr>
        <p:spPr>
          <a:xfrm>
            <a:off x="-1691913" y="6137670"/>
            <a:ext cx="2534589" cy="963959"/>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9" name="Imagen 18" descr="Icono&#10;&#10;El contenido generado por IA puede ser incorrecto.">
            <a:extLst>
              <a:ext uri="{FF2B5EF4-FFF2-40B4-BE49-F238E27FC236}">
                <a16:creationId xmlns:a16="http://schemas.microsoft.com/office/drawing/2014/main" id="{FB2C58C9-1FD9-108A-B019-9DDBCBD1347D}"/>
              </a:ext>
            </a:extLst>
          </p:cNvPr>
          <p:cNvPicPr>
            <a:picLocks noChangeAspect="1"/>
          </p:cNvPicPr>
          <p:nvPr/>
        </p:nvPicPr>
        <p:blipFill>
          <a:blip r:embed="rId3">
            <a:extLst>
              <a:ext uri="{28A0092B-C50C-407E-A947-70E740481C1C}">
                <a14:useLocalDpi xmlns:a14="http://schemas.microsoft.com/office/drawing/2010/main" val="0"/>
              </a:ext>
            </a:extLst>
          </a:blip>
          <a:srcRect l="-78241" t="-78241" r="-78241" b="-78241"/>
          <a:stretch>
            <a:fillRect/>
          </a:stretch>
        </p:blipFill>
        <p:spPr>
          <a:xfrm>
            <a:off x="-527968" y="5696547"/>
            <a:ext cx="2161829" cy="2206800"/>
          </a:xfrm>
          <a:prstGeom prst="rect">
            <a:avLst/>
          </a:prstGeom>
        </p:spPr>
      </p:pic>
      <p:sp>
        <p:nvSpPr>
          <p:cNvPr id="3" name="Diagrama de flujo: terminador 2">
            <a:extLst>
              <a:ext uri="{FF2B5EF4-FFF2-40B4-BE49-F238E27FC236}">
                <a16:creationId xmlns:a16="http://schemas.microsoft.com/office/drawing/2014/main" id="{D3089105-3F8F-0F30-325E-23EC102435E7}"/>
              </a:ext>
            </a:extLst>
          </p:cNvPr>
          <p:cNvSpPr/>
          <p:nvPr/>
        </p:nvSpPr>
        <p:spPr>
          <a:xfrm>
            <a:off x="-1612983" y="4662276"/>
            <a:ext cx="2534589" cy="963959"/>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7" name="Imagen 16" descr="Icono&#10;&#10;El contenido generado por IA puede ser incorrecto.">
            <a:extLst>
              <a:ext uri="{FF2B5EF4-FFF2-40B4-BE49-F238E27FC236}">
                <a16:creationId xmlns:a16="http://schemas.microsoft.com/office/drawing/2014/main" id="{6536099A-BBA5-B340-562B-FC2362B7C338}"/>
              </a:ext>
            </a:extLst>
          </p:cNvPr>
          <p:cNvPicPr>
            <a:picLocks noChangeAspect="1"/>
          </p:cNvPicPr>
          <p:nvPr/>
        </p:nvPicPr>
        <p:blipFill>
          <a:blip r:embed="rId4">
            <a:extLst>
              <a:ext uri="{28A0092B-C50C-407E-A947-70E740481C1C}">
                <a14:useLocalDpi xmlns:a14="http://schemas.microsoft.com/office/drawing/2010/main" val="0"/>
              </a:ext>
            </a:extLst>
          </a:blip>
          <a:srcRect l="-12030" t="-12030" r="-12030" b="-12030"/>
          <a:stretch>
            <a:fillRect/>
          </a:stretch>
        </p:blipFill>
        <p:spPr>
          <a:xfrm>
            <a:off x="-83604" y="4779381"/>
            <a:ext cx="1067416" cy="1067416"/>
          </a:xfrm>
          <a:prstGeom prst="rect">
            <a:avLst/>
          </a:prstGeom>
          <a:scene3d>
            <a:camera prst="orthographicFront"/>
            <a:lightRig rig="threePt" dir="t"/>
          </a:scene3d>
          <a:sp3d z="1016000" extrusionH="1016000"/>
        </p:spPr>
      </p:pic>
      <p:sp>
        <p:nvSpPr>
          <p:cNvPr id="5" name="Diagrama de flujo: terminador 4">
            <a:extLst>
              <a:ext uri="{FF2B5EF4-FFF2-40B4-BE49-F238E27FC236}">
                <a16:creationId xmlns:a16="http://schemas.microsoft.com/office/drawing/2014/main" id="{42281D8D-3EB8-53DD-17F4-726CD4A3A176}"/>
              </a:ext>
            </a:extLst>
          </p:cNvPr>
          <p:cNvSpPr/>
          <p:nvPr/>
        </p:nvSpPr>
        <p:spPr>
          <a:xfrm>
            <a:off x="-1691914" y="7722119"/>
            <a:ext cx="2534589" cy="963959"/>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1" name="Imagen 20" descr="Icono&#10;&#10;El contenido generado por IA puede ser incorrecto.">
            <a:extLst>
              <a:ext uri="{FF2B5EF4-FFF2-40B4-BE49-F238E27FC236}">
                <a16:creationId xmlns:a16="http://schemas.microsoft.com/office/drawing/2014/main" id="{00FF2CB6-BF04-8D43-9A0E-08BE356057F9}"/>
              </a:ext>
            </a:extLst>
          </p:cNvPr>
          <p:cNvPicPr>
            <a:picLocks noChangeAspect="1"/>
          </p:cNvPicPr>
          <p:nvPr/>
        </p:nvPicPr>
        <p:blipFill>
          <a:blip r:embed="rId5">
            <a:extLst>
              <a:ext uri="{28A0092B-C50C-407E-A947-70E740481C1C}">
                <a14:useLocalDpi xmlns:a14="http://schemas.microsoft.com/office/drawing/2010/main" val="0"/>
              </a:ext>
            </a:extLst>
          </a:blip>
          <a:srcRect l="-78133" t="-78133" r="-78133" b="-78133"/>
          <a:stretch>
            <a:fillRect/>
          </a:stretch>
        </p:blipFill>
        <p:spPr>
          <a:xfrm>
            <a:off x="-685994" y="7218268"/>
            <a:ext cx="2204904" cy="2204904"/>
          </a:xfrm>
          <a:prstGeom prst="rect">
            <a:avLst/>
          </a:prstGeom>
        </p:spPr>
      </p:pic>
      <p:sp>
        <p:nvSpPr>
          <p:cNvPr id="7" name="Diagrama de flujo: terminador 6">
            <a:extLst>
              <a:ext uri="{FF2B5EF4-FFF2-40B4-BE49-F238E27FC236}">
                <a16:creationId xmlns:a16="http://schemas.microsoft.com/office/drawing/2014/main" id="{172A1A38-9056-33D5-8A67-0A5E204170F5}"/>
              </a:ext>
            </a:extLst>
          </p:cNvPr>
          <p:cNvSpPr/>
          <p:nvPr/>
        </p:nvSpPr>
        <p:spPr>
          <a:xfrm>
            <a:off x="-1784234" y="9306568"/>
            <a:ext cx="2705840" cy="1082814"/>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14" name="Imagen 13" descr="Icono&#10;&#10;El contenido generado por IA puede ser incorrecto.">
            <a:extLst>
              <a:ext uri="{FF2B5EF4-FFF2-40B4-BE49-F238E27FC236}">
                <a16:creationId xmlns:a16="http://schemas.microsoft.com/office/drawing/2014/main" id="{C94225F1-08F7-159F-419E-6E4B7D06A333}"/>
              </a:ext>
            </a:extLst>
          </p:cNvPr>
          <p:cNvPicPr>
            <a:picLocks noChangeAspect="1"/>
          </p:cNvPicPr>
          <p:nvPr/>
        </p:nvPicPr>
        <p:blipFill>
          <a:blip r:embed="rId6">
            <a:extLst>
              <a:ext uri="{28A0092B-C50C-407E-A947-70E740481C1C}">
                <a14:useLocalDpi xmlns:a14="http://schemas.microsoft.com/office/drawing/2010/main" val="0"/>
              </a:ext>
            </a:extLst>
          </a:blip>
          <a:srcRect l="-233366" t="-233366" r="-233366" b="-233366"/>
          <a:stretch>
            <a:fillRect/>
          </a:stretch>
        </p:blipFill>
        <p:spPr>
          <a:xfrm>
            <a:off x="-1973559" y="7542752"/>
            <a:ext cx="4876190" cy="4876190"/>
          </a:xfrm>
          <a:prstGeom prst="rect">
            <a:avLst/>
          </a:prstGeom>
        </p:spPr>
      </p:pic>
      <p:sp>
        <p:nvSpPr>
          <p:cNvPr id="27" name="Rectángulo: esquinas redondeadas 26">
            <a:extLst>
              <a:ext uri="{FF2B5EF4-FFF2-40B4-BE49-F238E27FC236}">
                <a16:creationId xmlns:a16="http://schemas.microsoft.com/office/drawing/2014/main" id="{F7552D8C-E556-E21A-54EB-19AE62E24BE0}"/>
              </a:ext>
            </a:extLst>
          </p:cNvPr>
          <p:cNvSpPr/>
          <p:nvPr/>
        </p:nvSpPr>
        <p:spPr>
          <a:xfrm>
            <a:off x="5213895" y="179949"/>
            <a:ext cx="11917180" cy="1353729"/>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28" name="Rectángulo: esquinas redondeadas 27">
            <a:extLst>
              <a:ext uri="{FF2B5EF4-FFF2-40B4-BE49-F238E27FC236}">
                <a16:creationId xmlns:a16="http://schemas.microsoft.com/office/drawing/2014/main" id="{26BB17FE-48EF-98B0-C109-F1F60F72024E}"/>
              </a:ext>
            </a:extLst>
          </p:cNvPr>
          <p:cNvSpPr/>
          <p:nvPr/>
        </p:nvSpPr>
        <p:spPr>
          <a:xfrm>
            <a:off x="1376052" y="3840787"/>
            <a:ext cx="2370725" cy="3220530"/>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29" name="Rectángulo: esquinas redondeadas 28">
            <a:extLst>
              <a:ext uri="{FF2B5EF4-FFF2-40B4-BE49-F238E27FC236}">
                <a16:creationId xmlns:a16="http://schemas.microsoft.com/office/drawing/2014/main" id="{E6B84F74-C99D-5D14-5FF0-04E34A41721B}"/>
              </a:ext>
            </a:extLst>
          </p:cNvPr>
          <p:cNvSpPr/>
          <p:nvPr/>
        </p:nvSpPr>
        <p:spPr>
          <a:xfrm>
            <a:off x="1376051" y="7574492"/>
            <a:ext cx="2534590" cy="2086327"/>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0" name="Rectángulo: esquinas redondeadas 29">
            <a:extLst>
              <a:ext uri="{FF2B5EF4-FFF2-40B4-BE49-F238E27FC236}">
                <a16:creationId xmlns:a16="http://schemas.microsoft.com/office/drawing/2014/main" id="{FAE1967E-7ED5-B23B-4A99-EEE273C12FF8}"/>
              </a:ext>
            </a:extLst>
          </p:cNvPr>
          <p:cNvSpPr/>
          <p:nvPr/>
        </p:nvSpPr>
        <p:spPr>
          <a:xfrm>
            <a:off x="1376051" y="10173994"/>
            <a:ext cx="2580397" cy="3368006"/>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1" name="Rectángulo: esquinas redondeadas 30">
            <a:extLst>
              <a:ext uri="{FF2B5EF4-FFF2-40B4-BE49-F238E27FC236}">
                <a16:creationId xmlns:a16="http://schemas.microsoft.com/office/drawing/2014/main" id="{2AE696D0-63B6-24B4-BD1C-3C71BF967AE4}"/>
              </a:ext>
            </a:extLst>
          </p:cNvPr>
          <p:cNvSpPr/>
          <p:nvPr/>
        </p:nvSpPr>
        <p:spPr>
          <a:xfrm>
            <a:off x="1376051" y="14072284"/>
            <a:ext cx="2608255" cy="2424960"/>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2" name="Rectángulo: esquinas redondeadas 31">
            <a:extLst>
              <a:ext uri="{FF2B5EF4-FFF2-40B4-BE49-F238E27FC236}">
                <a16:creationId xmlns:a16="http://schemas.microsoft.com/office/drawing/2014/main" id="{44ECFA7D-77F4-C619-4E43-3D990B389F5D}"/>
              </a:ext>
            </a:extLst>
          </p:cNvPr>
          <p:cNvSpPr/>
          <p:nvPr/>
        </p:nvSpPr>
        <p:spPr>
          <a:xfrm>
            <a:off x="4443408" y="3840787"/>
            <a:ext cx="6032446" cy="3950802"/>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3" name="Rectángulo: esquinas redondeadas 32">
            <a:extLst>
              <a:ext uri="{FF2B5EF4-FFF2-40B4-BE49-F238E27FC236}">
                <a16:creationId xmlns:a16="http://schemas.microsoft.com/office/drawing/2014/main" id="{DB39034A-8442-13FE-4EE1-1C4EB685875B}"/>
              </a:ext>
            </a:extLst>
          </p:cNvPr>
          <p:cNvSpPr/>
          <p:nvPr/>
        </p:nvSpPr>
        <p:spPr>
          <a:xfrm>
            <a:off x="11172485" y="3788165"/>
            <a:ext cx="7736629" cy="2283414"/>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4" name="Rectángulo: esquinas redondeadas 33">
            <a:extLst>
              <a:ext uri="{FF2B5EF4-FFF2-40B4-BE49-F238E27FC236}">
                <a16:creationId xmlns:a16="http://schemas.microsoft.com/office/drawing/2014/main" id="{B784E352-C29A-9F68-44AD-F10FF9611F66}"/>
              </a:ext>
            </a:extLst>
          </p:cNvPr>
          <p:cNvSpPr/>
          <p:nvPr/>
        </p:nvSpPr>
        <p:spPr>
          <a:xfrm>
            <a:off x="4580591" y="8388248"/>
            <a:ext cx="6032446" cy="3560868"/>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5" name="Rectángulo: esquinas redondeadas 34">
            <a:extLst>
              <a:ext uri="{FF2B5EF4-FFF2-40B4-BE49-F238E27FC236}">
                <a16:creationId xmlns:a16="http://schemas.microsoft.com/office/drawing/2014/main" id="{319417B7-8677-3E14-15CD-9653758A7F6D}"/>
              </a:ext>
            </a:extLst>
          </p:cNvPr>
          <p:cNvSpPr/>
          <p:nvPr/>
        </p:nvSpPr>
        <p:spPr>
          <a:xfrm>
            <a:off x="4580591" y="12545775"/>
            <a:ext cx="6032446" cy="3924193"/>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6" name="Rectángulo: esquinas redondeadas 35">
            <a:extLst>
              <a:ext uri="{FF2B5EF4-FFF2-40B4-BE49-F238E27FC236}">
                <a16:creationId xmlns:a16="http://schemas.microsoft.com/office/drawing/2014/main" id="{C1053F77-E70F-EEBC-B4B3-0A773F2DD9ED}"/>
              </a:ext>
            </a:extLst>
          </p:cNvPr>
          <p:cNvSpPr/>
          <p:nvPr/>
        </p:nvSpPr>
        <p:spPr>
          <a:xfrm>
            <a:off x="10990673" y="6525432"/>
            <a:ext cx="7918441" cy="5501367"/>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7" name="Rectángulo: esquinas redondeadas 36">
            <a:extLst>
              <a:ext uri="{FF2B5EF4-FFF2-40B4-BE49-F238E27FC236}">
                <a16:creationId xmlns:a16="http://schemas.microsoft.com/office/drawing/2014/main" id="{D697AF1B-4E44-4CF7-D861-BC46B689DFA0}"/>
              </a:ext>
            </a:extLst>
          </p:cNvPr>
          <p:cNvSpPr/>
          <p:nvPr/>
        </p:nvSpPr>
        <p:spPr>
          <a:xfrm>
            <a:off x="11094214" y="12418942"/>
            <a:ext cx="7851736" cy="4134479"/>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8" name="Rectángulo: esquinas redondeadas 37">
            <a:extLst>
              <a:ext uri="{FF2B5EF4-FFF2-40B4-BE49-F238E27FC236}">
                <a16:creationId xmlns:a16="http://schemas.microsoft.com/office/drawing/2014/main" id="{474AA087-22F4-A4C4-2339-45F8C19ACD28}"/>
              </a:ext>
            </a:extLst>
          </p:cNvPr>
          <p:cNvSpPr/>
          <p:nvPr/>
        </p:nvSpPr>
        <p:spPr>
          <a:xfrm>
            <a:off x="4234214" y="2117350"/>
            <a:ext cx="2534590" cy="1266480"/>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9" name="Rectángulo: esquinas redondeadas 38">
            <a:extLst>
              <a:ext uri="{FF2B5EF4-FFF2-40B4-BE49-F238E27FC236}">
                <a16:creationId xmlns:a16="http://schemas.microsoft.com/office/drawing/2014/main" id="{DED5BED9-5243-42E1-4E88-26DCC7A9CE22}"/>
              </a:ext>
            </a:extLst>
          </p:cNvPr>
          <p:cNvSpPr/>
          <p:nvPr/>
        </p:nvSpPr>
        <p:spPr>
          <a:xfrm>
            <a:off x="7189053" y="2117350"/>
            <a:ext cx="2534590" cy="1266480"/>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dirty="0">
              <a:solidFill>
                <a:srgbClr val="F3B18E"/>
              </a:solidFill>
            </a:endParaRPr>
          </a:p>
        </p:txBody>
      </p:sp>
      <p:sp>
        <p:nvSpPr>
          <p:cNvPr id="40" name="Rectángulo: esquinas redondeadas 39">
            <a:extLst>
              <a:ext uri="{FF2B5EF4-FFF2-40B4-BE49-F238E27FC236}">
                <a16:creationId xmlns:a16="http://schemas.microsoft.com/office/drawing/2014/main" id="{2D9B25A0-DF78-FB36-5CC7-C28F1562FD88}"/>
              </a:ext>
            </a:extLst>
          </p:cNvPr>
          <p:cNvSpPr/>
          <p:nvPr/>
        </p:nvSpPr>
        <p:spPr>
          <a:xfrm>
            <a:off x="10237854" y="2117350"/>
            <a:ext cx="2534590" cy="1266480"/>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41" name="Rectángulo: esquinas redondeadas 40">
            <a:extLst>
              <a:ext uri="{FF2B5EF4-FFF2-40B4-BE49-F238E27FC236}">
                <a16:creationId xmlns:a16="http://schemas.microsoft.com/office/drawing/2014/main" id="{3D5DBCC9-496F-75E0-628C-BE4617DED060}"/>
              </a:ext>
            </a:extLst>
          </p:cNvPr>
          <p:cNvSpPr/>
          <p:nvPr/>
        </p:nvSpPr>
        <p:spPr>
          <a:xfrm>
            <a:off x="13199007" y="2117350"/>
            <a:ext cx="2534590" cy="1266480"/>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42" name="Rectángulo: esquinas redondeadas 41">
            <a:extLst>
              <a:ext uri="{FF2B5EF4-FFF2-40B4-BE49-F238E27FC236}">
                <a16:creationId xmlns:a16="http://schemas.microsoft.com/office/drawing/2014/main" id="{82BCD8F7-62F4-4BE8-10AF-80E4431ACD2E}"/>
              </a:ext>
            </a:extLst>
          </p:cNvPr>
          <p:cNvSpPr/>
          <p:nvPr/>
        </p:nvSpPr>
        <p:spPr>
          <a:xfrm>
            <a:off x="16160160" y="2117350"/>
            <a:ext cx="2534590" cy="1266480"/>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22" name="CuadroTexto 21">
            <a:extLst>
              <a:ext uri="{FF2B5EF4-FFF2-40B4-BE49-F238E27FC236}">
                <a16:creationId xmlns:a16="http://schemas.microsoft.com/office/drawing/2014/main" id="{DA4F8276-904B-6D9C-6D6B-F9E9CD5778EF}"/>
              </a:ext>
            </a:extLst>
          </p:cNvPr>
          <p:cNvSpPr txBox="1"/>
          <p:nvPr/>
        </p:nvSpPr>
        <p:spPr>
          <a:xfrm>
            <a:off x="1518910" y="4037344"/>
            <a:ext cx="2352279"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Etiquetado</a:t>
            </a:r>
          </a:p>
        </p:txBody>
      </p:sp>
      <p:sp>
        <p:nvSpPr>
          <p:cNvPr id="23" name="CuadroTexto 22">
            <a:extLst>
              <a:ext uri="{FF2B5EF4-FFF2-40B4-BE49-F238E27FC236}">
                <a16:creationId xmlns:a16="http://schemas.microsoft.com/office/drawing/2014/main" id="{044F4C38-1717-35C3-5CF0-C9E9CA2371AC}"/>
              </a:ext>
            </a:extLst>
          </p:cNvPr>
          <p:cNvSpPr txBox="1"/>
          <p:nvPr/>
        </p:nvSpPr>
        <p:spPr>
          <a:xfrm>
            <a:off x="1474841" y="7770637"/>
            <a:ext cx="2608255" cy="400111"/>
          </a:xfrm>
          <a:prstGeom prst="rect">
            <a:avLst/>
          </a:prstGeom>
          <a:solidFill>
            <a:srgbClr val="F3B18E"/>
          </a:solidFill>
        </p:spPr>
        <p:txBody>
          <a:bodyPr wrap="square" rtlCol="0">
            <a:spAutoFit/>
          </a:bodyPr>
          <a:lstStyle>
            <a:defPPr>
              <a:defRPr lang="en-US"/>
            </a:defPPr>
            <a:lvl1pPr algn="ctr">
              <a:defRPr sz="2000" b="1">
                <a:solidFill>
                  <a:schemeClr val="bg1"/>
                </a:solidFill>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solidFill>
                  <a:schemeClr val="tx1"/>
                </a:solidFill>
              </a:rPr>
              <a:t>Verificador</a:t>
            </a:r>
          </a:p>
        </p:txBody>
      </p:sp>
      <p:sp>
        <p:nvSpPr>
          <p:cNvPr id="24" name="CuadroTexto 23">
            <a:extLst>
              <a:ext uri="{FF2B5EF4-FFF2-40B4-BE49-F238E27FC236}">
                <a16:creationId xmlns:a16="http://schemas.microsoft.com/office/drawing/2014/main" id="{21870602-0C32-8431-CB2A-DCAB489ECC03}"/>
              </a:ext>
            </a:extLst>
          </p:cNvPr>
          <p:cNvSpPr txBox="1"/>
          <p:nvPr/>
        </p:nvSpPr>
        <p:spPr>
          <a:xfrm>
            <a:off x="1500221" y="10564892"/>
            <a:ext cx="2623832" cy="400110"/>
          </a:xfrm>
          <a:prstGeom prst="rect">
            <a:avLst/>
          </a:prstGeom>
          <a:solidFill>
            <a:srgbClr val="F3B18E"/>
          </a:solidFill>
        </p:spPr>
        <p:txBody>
          <a:bodyPr wrap="square" rtlCol="0">
            <a:spAutoFit/>
          </a:bodyPr>
          <a:lstStyle>
            <a:defPPr>
              <a:defRPr lang="en-US"/>
            </a:defPPr>
            <a:lvl1pPr algn="ctr">
              <a:defRPr sz="2000" b="1">
                <a:solidFill>
                  <a:schemeClr val="bg1"/>
                </a:solidFill>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solidFill>
                  <a:schemeClr val="tx1"/>
                </a:solidFill>
              </a:rPr>
              <a:t>Origen</a:t>
            </a:r>
          </a:p>
        </p:txBody>
      </p:sp>
      <p:sp>
        <p:nvSpPr>
          <p:cNvPr id="25" name="CuadroTexto 24">
            <a:extLst>
              <a:ext uri="{FF2B5EF4-FFF2-40B4-BE49-F238E27FC236}">
                <a16:creationId xmlns:a16="http://schemas.microsoft.com/office/drawing/2014/main" id="{591C8B8A-26D1-F57A-CA88-5D4502130A19}"/>
              </a:ext>
            </a:extLst>
          </p:cNvPr>
          <p:cNvSpPr txBox="1"/>
          <p:nvPr/>
        </p:nvSpPr>
        <p:spPr>
          <a:xfrm>
            <a:off x="1474841" y="14430389"/>
            <a:ext cx="2649212" cy="400110"/>
          </a:xfrm>
          <a:prstGeom prst="rect">
            <a:avLst/>
          </a:prstGeom>
          <a:solidFill>
            <a:srgbClr val="F3B18E"/>
          </a:solidFill>
        </p:spPr>
        <p:txBody>
          <a:bodyPr wrap="square" rtlCol="0">
            <a:spAutoFit/>
          </a:bodyPr>
          <a:lstStyle>
            <a:defPPr>
              <a:defRPr lang="en-US"/>
            </a:defPPr>
            <a:lvl1pPr algn="ctr">
              <a:defRPr sz="2000" b="1">
                <a:solidFill>
                  <a:schemeClr val="bg1"/>
                </a:solidFill>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solidFill>
                  <a:schemeClr val="tx1"/>
                </a:solidFill>
              </a:rPr>
              <a:t>Año</a:t>
            </a:r>
          </a:p>
        </p:txBody>
      </p:sp>
      <p:pic>
        <p:nvPicPr>
          <p:cNvPr id="8" name="Imagen 7" descr="Icono&#10;&#10;El contenido generado por IA puede ser incorrecto.">
            <a:extLst>
              <a:ext uri="{FF2B5EF4-FFF2-40B4-BE49-F238E27FC236}">
                <a16:creationId xmlns:a16="http://schemas.microsoft.com/office/drawing/2014/main" id="{632EF729-E29A-9F14-0B9F-E47F70250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093" y="2419976"/>
            <a:ext cx="698463" cy="698463"/>
          </a:xfrm>
          <a:prstGeom prst="rect">
            <a:avLst/>
          </a:prstGeom>
        </p:spPr>
      </p:pic>
      <p:pic>
        <p:nvPicPr>
          <p:cNvPr id="10" name="Imagen 9" descr="Imagen que contiene Icono&#10;&#10;El contenido generado por IA puede ser incorrecto.">
            <a:extLst>
              <a:ext uri="{FF2B5EF4-FFF2-40B4-BE49-F238E27FC236}">
                <a16:creationId xmlns:a16="http://schemas.microsoft.com/office/drawing/2014/main" id="{5A4A1CEC-25D9-C750-9246-039E08E184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3246" y="2419976"/>
            <a:ext cx="698400" cy="698400"/>
          </a:xfrm>
          <a:prstGeom prst="rect">
            <a:avLst/>
          </a:prstGeom>
        </p:spPr>
      </p:pic>
      <p:pic>
        <p:nvPicPr>
          <p:cNvPr id="26" name="Imagen 25" descr="Forma&#10;&#10;El contenido generado por IA puede ser incorrecto.">
            <a:extLst>
              <a:ext uri="{FF2B5EF4-FFF2-40B4-BE49-F238E27FC236}">
                <a16:creationId xmlns:a16="http://schemas.microsoft.com/office/drawing/2014/main" id="{20F1A476-F11B-7903-96A8-FC119748D5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26685" y="2369417"/>
            <a:ext cx="698400" cy="698400"/>
          </a:xfrm>
          <a:prstGeom prst="rect">
            <a:avLst/>
          </a:prstGeom>
        </p:spPr>
      </p:pic>
      <p:pic>
        <p:nvPicPr>
          <p:cNvPr id="44" name="Imagen 43" descr="Icono&#10;&#10;El contenido generado por IA puede ser incorrecto.">
            <a:extLst>
              <a:ext uri="{FF2B5EF4-FFF2-40B4-BE49-F238E27FC236}">
                <a16:creationId xmlns:a16="http://schemas.microsoft.com/office/drawing/2014/main" id="{06BB47DE-3452-60B8-7C7D-DE34BAC2AC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24585" y="2419976"/>
            <a:ext cx="698400" cy="698400"/>
          </a:xfrm>
          <a:prstGeom prst="rect">
            <a:avLst/>
          </a:prstGeom>
        </p:spPr>
      </p:pic>
      <p:pic>
        <p:nvPicPr>
          <p:cNvPr id="47" name="Imagen 46" descr="Texto&#10;&#10;El contenido generado por IA puede ser incorrecto.">
            <a:extLst>
              <a:ext uri="{FF2B5EF4-FFF2-40B4-BE49-F238E27FC236}">
                <a16:creationId xmlns:a16="http://schemas.microsoft.com/office/drawing/2014/main" id="{4706A961-64F6-2370-0B69-37BBE3F0317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208375" y="2454121"/>
            <a:ext cx="698400" cy="698400"/>
          </a:xfrm>
          <a:prstGeom prst="rect">
            <a:avLst/>
          </a:prstGeom>
        </p:spPr>
      </p:pic>
      <p:sp>
        <p:nvSpPr>
          <p:cNvPr id="50" name="CuadroTexto 49">
            <a:extLst>
              <a:ext uri="{FF2B5EF4-FFF2-40B4-BE49-F238E27FC236}">
                <a16:creationId xmlns:a16="http://schemas.microsoft.com/office/drawing/2014/main" id="{C3CB9D41-3994-ED33-E2EF-2B9A303D21B6}"/>
              </a:ext>
            </a:extLst>
          </p:cNvPr>
          <p:cNvSpPr txBox="1"/>
          <p:nvPr/>
        </p:nvSpPr>
        <p:spPr>
          <a:xfrm>
            <a:off x="4915960" y="2524114"/>
            <a:ext cx="2059812" cy="707886"/>
          </a:xfrm>
          <a:prstGeom prst="rect">
            <a:avLst/>
          </a:prstGeom>
          <a:noFill/>
        </p:spPr>
        <p:txBody>
          <a:bodyPr wrap="square" rtlCol="0">
            <a:spAutoFit/>
            <a:scene3d>
              <a:camera prst="orthographicFront"/>
              <a:lightRig rig="threePt" dir="t"/>
            </a:scene3d>
            <a:sp3d z="508000" extrusionH="508000"/>
          </a:bodyPr>
          <a:lstStyle/>
          <a:p>
            <a:pPr algn="ctr"/>
            <a:r>
              <a:rPr lang="es-EC" sz="2000" b="1" dirty="0">
                <a:latin typeface="Baguet Script" panose="020F0502020204030204" pitchFamily="2" charset="0"/>
                <a:ea typeface="Calibri" panose="020F0502020204030204" pitchFamily="34" charset="0"/>
                <a:cs typeface="Calibri" panose="020F0502020204030204" pitchFamily="34" charset="0"/>
              </a:rPr>
              <a:t>Total</a:t>
            </a:r>
            <a:r>
              <a:rPr lang="es-EC" sz="2000" b="1" dirty="0">
                <a:latin typeface="Baguet Script" panose="00000500000000000000" pitchFamily="2" charset="0"/>
                <a:cs typeface="Times New Roman" panose="02020603050405020304" pitchFamily="18" charset="0"/>
              </a:rPr>
              <a:t> </a:t>
            </a:r>
            <a:r>
              <a:rPr lang="es-EC" sz="2000" b="1" dirty="0">
                <a:latin typeface="Baguet Script" panose="020F0502020204030204" pitchFamily="2" charset="0"/>
                <a:ea typeface="Calibri" panose="020F0502020204030204" pitchFamily="34" charset="0"/>
                <a:cs typeface="Calibri" panose="020F0502020204030204" pitchFamily="34" charset="0"/>
              </a:rPr>
              <a:t>noticias</a:t>
            </a:r>
            <a:r>
              <a:rPr lang="es-EC" sz="2000" b="1" dirty="0">
                <a:latin typeface="Baguet Script" panose="00000500000000000000" pitchFamily="2" charset="0"/>
                <a:cs typeface="Times New Roman" panose="02020603050405020304" pitchFamily="18" charset="0"/>
              </a:rPr>
              <a:t> </a:t>
            </a:r>
            <a:r>
              <a:rPr lang="es-EC" sz="2000" b="1" dirty="0">
                <a:latin typeface="Baguet Script" panose="020F0502020204030204" pitchFamily="2" charset="0"/>
                <a:ea typeface="Calibri" panose="020F0502020204030204" pitchFamily="34" charset="0"/>
                <a:cs typeface="Calibri" panose="020F0502020204030204" pitchFamily="34" charset="0"/>
              </a:rPr>
              <a:t>Verificadas</a:t>
            </a:r>
          </a:p>
        </p:txBody>
      </p:sp>
      <p:sp>
        <p:nvSpPr>
          <p:cNvPr id="51" name="CuadroTexto 50">
            <a:extLst>
              <a:ext uri="{FF2B5EF4-FFF2-40B4-BE49-F238E27FC236}">
                <a16:creationId xmlns:a16="http://schemas.microsoft.com/office/drawing/2014/main" id="{5097328D-B6EB-316D-CB88-D175322D2CF2}"/>
              </a:ext>
            </a:extLst>
          </p:cNvPr>
          <p:cNvSpPr txBox="1"/>
          <p:nvPr/>
        </p:nvSpPr>
        <p:spPr>
          <a:xfrm>
            <a:off x="7535105" y="2821595"/>
            <a:ext cx="2059812" cy="400110"/>
          </a:xfrm>
          <a:prstGeom prst="rect">
            <a:avLst/>
          </a:prstGeom>
          <a:no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stStyle>
          <a:p>
            <a:r>
              <a:rPr lang="es-EC" dirty="0"/>
              <a:t>Etiquetas</a:t>
            </a:r>
          </a:p>
        </p:txBody>
      </p:sp>
      <p:sp>
        <p:nvSpPr>
          <p:cNvPr id="52" name="CuadroTexto 51">
            <a:extLst>
              <a:ext uri="{FF2B5EF4-FFF2-40B4-BE49-F238E27FC236}">
                <a16:creationId xmlns:a16="http://schemas.microsoft.com/office/drawing/2014/main" id="{62B55740-3C26-197B-D294-A10EA0454CB8}"/>
              </a:ext>
            </a:extLst>
          </p:cNvPr>
          <p:cNvSpPr txBox="1"/>
          <p:nvPr/>
        </p:nvSpPr>
        <p:spPr>
          <a:xfrm>
            <a:off x="10613037" y="2821595"/>
            <a:ext cx="2059812" cy="400110"/>
          </a:xfrm>
          <a:prstGeom prst="rect">
            <a:avLst/>
          </a:prstGeom>
          <a:noFill/>
        </p:spPr>
        <p:txBody>
          <a:bodyPr wrap="square" rtlCol="0">
            <a:spAutoFit/>
          </a:bodyPr>
          <a:lstStyle/>
          <a:p>
            <a:pPr algn="ctr"/>
            <a:r>
              <a:rPr lang="es-EC" sz="2000" b="1" dirty="0">
                <a:latin typeface="Baguet Script" panose="020F0502020204030204" pitchFamily="2" charset="0"/>
                <a:ea typeface="Calibri" panose="020F0502020204030204" pitchFamily="34" charset="0"/>
                <a:cs typeface="Calibri" panose="020F0502020204030204" pitchFamily="34" charset="0"/>
              </a:rPr>
              <a:t>Origen</a:t>
            </a:r>
          </a:p>
        </p:txBody>
      </p:sp>
      <p:sp>
        <p:nvSpPr>
          <p:cNvPr id="53" name="CuadroTexto 52">
            <a:extLst>
              <a:ext uri="{FF2B5EF4-FFF2-40B4-BE49-F238E27FC236}">
                <a16:creationId xmlns:a16="http://schemas.microsoft.com/office/drawing/2014/main" id="{4593913D-A172-A085-DE8E-49082E4205CC}"/>
              </a:ext>
            </a:extLst>
          </p:cNvPr>
          <p:cNvSpPr txBox="1"/>
          <p:nvPr/>
        </p:nvSpPr>
        <p:spPr>
          <a:xfrm>
            <a:off x="13673785" y="2821595"/>
            <a:ext cx="2059812" cy="400110"/>
          </a:xfrm>
          <a:prstGeom prst="rect">
            <a:avLst/>
          </a:prstGeom>
          <a:noFill/>
        </p:spPr>
        <p:txBody>
          <a:bodyPr wrap="square" rtlCol="0">
            <a:spAutoFit/>
          </a:bodyPr>
          <a:lstStyle/>
          <a:p>
            <a:pPr algn="ctr"/>
            <a:r>
              <a:rPr lang="es-EC" sz="2000" b="1" dirty="0">
                <a:latin typeface="Baguet Script" panose="020F0502020204030204" pitchFamily="2" charset="0"/>
                <a:ea typeface="Calibri" panose="020F0502020204030204" pitchFamily="34" charset="0"/>
                <a:cs typeface="Calibri" panose="020F0502020204030204" pitchFamily="34" charset="0"/>
              </a:rPr>
              <a:t>Verificadores</a:t>
            </a:r>
          </a:p>
        </p:txBody>
      </p:sp>
      <p:sp>
        <p:nvSpPr>
          <p:cNvPr id="54" name="CuadroTexto 53">
            <a:extLst>
              <a:ext uri="{FF2B5EF4-FFF2-40B4-BE49-F238E27FC236}">
                <a16:creationId xmlns:a16="http://schemas.microsoft.com/office/drawing/2014/main" id="{055FB4CF-8248-C54E-F7CB-FB730CA91866}"/>
              </a:ext>
            </a:extLst>
          </p:cNvPr>
          <p:cNvSpPr txBox="1"/>
          <p:nvPr/>
        </p:nvSpPr>
        <p:spPr>
          <a:xfrm>
            <a:off x="16634938" y="2821595"/>
            <a:ext cx="2059812" cy="400110"/>
          </a:xfrm>
          <a:prstGeom prst="rect">
            <a:avLst/>
          </a:prstGeom>
          <a:noFill/>
        </p:spPr>
        <p:txBody>
          <a:bodyPr wrap="square" rtlCol="0">
            <a:spAutoFit/>
          </a:bodyPr>
          <a:lstStyle/>
          <a:p>
            <a:pPr algn="ctr"/>
            <a:r>
              <a:rPr lang="es-EC" sz="2000" b="1" dirty="0">
                <a:latin typeface="Baguet Script" panose="020F0502020204030204" pitchFamily="2" charset="0"/>
                <a:ea typeface="Calibri" panose="020F0502020204030204" pitchFamily="34" charset="0"/>
                <a:cs typeface="Calibri" panose="020F0502020204030204" pitchFamily="34" charset="0"/>
              </a:rPr>
              <a:t>Tipo</a:t>
            </a:r>
            <a:r>
              <a:rPr lang="es-EC" sz="2000" b="1" dirty="0">
                <a:latin typeface="Baguet Script" panose="00000500000000000000" pitchFamily="2" charset="0"/>
                <a:cs typeface="Times New Roman" panose="02020603050405020304" pitchFamily="18" charset="0"/>
              </a:rPr>
              <a:t> de Noticias</a:t>
            </a:r>
          </a:p>
        </p:txBody>
      </p:sp>
      <p:sp>
        <p:nvSpPr>
          <p:cNvPr id="6" name="CuadroTexto 5">
            <a:extLst>
              <a:ext uri="{FF2B5EF4-FFF2-40B4-BE49-F238E27FC236}">
                <a16:creationId xmlns:a16="http://schemas.microsoft.com/office/drawing/2014/main" id="{04FFB68C-A555-46B0-38B0-00AE00FE6DFD}"/>
              </a:ext>
            </a:extLst>
          </p:cNvPr>
          <p:cNvSpPr txBox="1"/>
          <p:nvPr/>
        </p:nvSpPr>
        <p:spPr>
          <a:xfrm>
            <a:off x="4567673" y="4177904"/>
            <a:ext cx="6045363"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Total de Noticias Verificadas de la Red Social X</a:t>
            </a:r>
          </a:p>
        </p:txBody>
      </p:sp>
      <p:sp>
        <p:nvSpPr>
          <p:cNvPr id="9" name="CuadroTexto 8">
            <a:extLst>
              <a:ext uri="{FF2B5EF4-FFF2-40B4-BE49-F238E27FC236}">
                <a16:creationId xmlns:a16="http://schemas.microsoft.com/office/drawing/2014/main" id="{B7780558-C2D0-87FE-D7F1-C3A7FEA14DA8}"/>
              </a:ext>
            </a:extLst>
          </p:cNvPr>
          <p:cNvSpPr txBox="1"/>
          <p:nvPr/>
        </p:nvSpPr>
        <p:spPr>
          <a:xfrm>
            <a:off x="4687900" y="8617655"/>
            <a:ext cx="6045363"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 Noticias por Tipo </a:t>
            </a:r>
          </a:p>
        </p:txBody>
      </p:sp>
      <p:sp>
        <p:nvSpPr>
          <p:cNvPr id="11" name="CuadroTexto 10">
            <a:extLst>
              <a:ext uri="{FF2B5EF4-FFF2-40B4-BE49-F238E27FC236}">
                <a16:creationId xmlns:a16="http://schemas.microsoft.com/office/drawing/2014/main" id="{8E65CD9E-59DB-C9DE-6378-A68E03BD6949}"/>
              </a:ext>
            </a:extLst>
          </p:cNvPr>
          <p:cNvSpPr txBox="1"/>
          <p:nvPr/>
        </p:nvSpPr>
        <p:spPr>
          <a:xfrm>
            <a:off x="4687900" y="12857351"/>
            <a:ext cx="6045363"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Total de noticias por tipo </a:t>
            </a:r>
          </a:p>
        </p:txBody>
      </p:sp>
      <p:sp>
        <p:nvSpPr>
          <p:cNvPr id="12" name="CuadroTexto 11">
            <a:extLst>
              <a:ext uri="{FF2B5EF4-FFF2-40B4-BE49-F238E27FC236}">
                <a16:creationId xmlns:a16="http://schemas.microsoft.com/office/drawing/2014/main" id="{7D011365-3CEC-6024-D2FE-937974D0B6EF}"/>
              </a:ext>
            </a:extLst>
          </p:cNvPr>
          <p:cNvSpPr txBox="1"/>
          <p:nvPr/>
        </p:nvSpPr>
        <p:spPr>
          <a:xfrm>
            <a:off x="11094214" y="7174382"/>
            <a:ext cx="8031986"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 Noticias por Etiquetado</a:t>
            </a:r>
          </a:p>
        </p:txBody>
      </p:sp>
      <p:sp>
        <p:nvSpPr>
          <p:cNvPr id="13" name="CuadroTexto 12">
            <a:extLst>
              <a:ext uri="{FF2B5EF4-FFF2-40B4-BE49-F238E27FC236}">
                <a16:creationId xmlns:a16="http://schemas.microsoft.com/office/drawing/2014/main" id="{D5552D3C-DFCB-5260-D1FB-395F322AE168}"/>
              </a:ext>
            </a:extLst>
          </p:cNvPr>
          <p:cNvSpPr txBox="1"/>
          <p:nvPr/>
        </p:nvSpPr>
        <p:spPr>
          <a:xfrm>
            <a:off x="11209322" y="12880584"/>
            <a:ext cx="7916878"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Nubes de palabras</a:t>
            </a:r>
          </a:p>
        </p:txBody>
      </p:sp>
      <p:pic>
        <p:nvPicPr>
          <p:cNvPr id="18" name="Imagen 17" descr="Logotipo, Icono&#10;&#10;El contenido generado por IA puede ser incorrecto.">
            <a:extLst>
              <a:ext uri="{FF2B5EF4-FFF2-40B4-BE49-F238E27FC236}">
                <a16:creationId xmlns:a16="http://schemas.microsoft.com/office/drawing/2014/main" id="{C2149675-7F42-A8F3-3911-56F9F6C1D18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51262" y="755373"/>
            <a:ext cx="933665" cy="933665"/>
          </a:xfrm>
          <a:prstGeom prst="rect">
            <a:avLst/>
          </a:prstGeom>
          <a:scene3d>
            <a:camera prst="obliqueTopLeft"/>
            <a:lightRig rig="threePt" dir="t"/>
          </a:scene3d>
          <a:sp3d z="762000" extrusionH="762000">
            <a:extrusionClr>
              <a:schemeClr val="bg1">
                <a:lumMod val="85000"/>
              </a:schemeClr>
            </a:extrusionClr>
          </a:sp3d>
        </p:spPr>
      </p:pic>
      <p:pic>
        <p:nvPicPr>
          <p:cNvPr id="43" name="Imagen 42" descr="Logotipo, Icono&#10;&#10;El contenido generado por IA puede ser incorrecto.">
            <a:extLst>
              <a:ext uri="{FF2B5EF4-FFF2-40B4-BE49-F238E27FC236}">
                <a16:creationId xmlns:a16="http://schemas.microsoft.com/office/drawing/2014/main" id="{2D812B0F-65A0-94E6-717F-2F34046528D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3002" y="342140"/>
            <a:ext cx="933665" cy="933665"/>
          </a:xfrm>
          <a:prstGeom prst="rect">
            <a:avLst/>
          </a:prstGeom>
          <a:scene3d>
            <a:camera prst="obliqueTopLeft"/>
            <a:lightRig rig="threePt" dir="t"/>
          </a:scene3d>
          <a:sp3d z="762000" extrusionH="762000">
            <a:extrusionClr>
              <a:schemeClr val="bg1">
                <a:lumMod val="85000"/>
              </a:schemeClr>
            </a:extrusionClr>
          </a:sp3d>
        </p:spPr>
      </p:pic>
      <p:graphicFrame>
        <p:nvGraphicFramePr>
          <p:cNvPr id="46" name="Tabla 45">
            <a:extLst>
              <a:ext uri="{FF2B5EF4-FFF2-40B4-BE49-F238E27FC236}">
                <a16:creationId xmlns:a16="http://schemas.microsoft.com/office/drawing/2014/main" id="{0CE88377-E725-9462-EE92-520AF075CB28}"/>
              </a:ext>
            </a:extLst>
          </p:cNvPr>
          <p:cNvGraphicFramePr>
            <a:graphicFrameLocks noGrp="1"/>
          </p:cNvGraphicFramePr>
          <p:nvPr>
            <p:extLst>
              <p:ext uri="{D42A27DB-BD31-4B8C-83A1-F6EECF244321}">
                <p14:modId xmlns:p14="http://schemas.microsoft.com/office/powerpoint/2010/main" val="1183412888"/>
              </p:ext>
            </p:extLst>
          </p:nvPr>
        </p:nvGraphicFramePr>
        <p:xfrm>
          <a:off x="5332171" y="342140"/>
          <a:ext cx="11936498" cy="335280"/>
        </p:xfrm>
        <a:graphic>
          <a:graphicData uri="http://schemas.openxmlformats.org/drawingml/2006/table">
            <a:tbl>
              <a:tblPr firstRow="1" bandRow="1">
                <a:tableStyleId>{21E4AEA4-8DFA-4A89-87EB-49C32662AFE0}</a:tableStyleId>
              </a:tblPr>
              <a:tblGrid>
                <a:gridCol w="2332420">
                  <a:extLst>
                    <a:ext uri="{9D8B030D-6E8A-4147-A177-3AD203B41FA5}">
                      <a16:colId xmlns:a16="http://schemas.microsoft.com/office/drawing/2014/main" val="263523383"/>
                    </a:ext>
                  </a:extLst>
                </a:gridCol>
                <a:gridCol w="2332420">
                  <a:extLst>
                    <a:ext uri="{9D8B030D-6E8A-4147-A177-3AD203B41FA5}">
                      <a16:colId xmlns:a16="http://schemas.microsoft.com/office/drawing/2014/main" val="994505023"/>
                    </a:ext>
                  </a:extLst>
                </a:gridCol>
                <a:gridCol w="2423886">
                  <a:extLst>
                    <a:ext uri="{9D8B030D-6E8A-4147-A177-3AD203B41FA5}">
                      <a16:colId xmlns:a16="http://schemas.microsoft.com/office/drawing/2014/main" val="4157752230"/>
                    </a:ext>
                  </a:extLst>
                </a:gridCol>
                <a:gridCol w="2423886">
                  <a:extLst>
                    <a:ext uri="{9D8B030D-6E8A-4147-A177-3AD203B41FA5}">
                      <a16:colId xmlns:a16="http://schemas.microsoft.com/office/drawing/2014/main" val="1501909082"/>
                    </a:ext>
                  </a:extLst>
                </a:gridCol>
                <a:gridCol w="2423886">
                  <a:extLst>
                    <a:ext uri="{9D8B030D-6E8A-4147-A177-3AD203B41FA5}">
                      <a16:colId xmlns:a16="http://schemas.microsoft.com/office/drawing/2014/main" val="377436775"/>
                    </a:ext>
                  </a:extLst>
                </a:gridCol>
              </a:tblGrid>
              <a:tr h="285072">
                <a:tc>
                  <a:txBody>
                    <a:bodyPr/>
                    <a:lstStyle/>
                    <a:p>
                      <a:pPr algn="ctr"/>
                      <a:r>
                        <a:rPr lang="es-EC" sz="1600" b="1" dirty="0">
                          <a:solidFill>
                            <a:schemeClr val="tx1"/>
                          </a:solidFill>
                          <a:latin typeface="Baguet Script" panose="00000500000000000000" pitchFamily="2" charset="0"/>
                        </a:rPr>
                        <a:t>Noticias de Seguridad</a:t>
                      </a:r>
                    </a:p>
                  </a:txBody>
                  <a:tcPr anchor="ctr">
                    <a:lnR w="12700" cap="flat" cmpd="sng" algn="ctr">
                      <a:solidFill>
                        <a:schemeClr val="tx1"/>
                      </a:solidFill>
                      <a:prstDash val="solid"/>
                      <a:round/>
                      <a:headEnd type="none" w="med" len="med"/>
                      <a:tailEnd type="none" w="med" len="med"/>
                    </a:lnR>
                    <a:solidFill>
                      <a:srgbClr val="F3B18E"/>
                    </a:solidFill>
                  </a:tcPr>
                </a:tc>
                <a:tc>
                  <a:txBody>
                    <a:bodyPr/>
                    <a:lstStyle/>
                    <a:p>
                      <a:pPr algn="ctr"/>
                      <a:r>
                        <a:rPr lang="es-EC" sz="1600" b="1" dirty="0">
                          <a:solidFill>
                            <a:schemeClr val="tx1"/>
                          </a:solidFill>
                          <a:latin typeface="Baguet Script" panose="00000500000000000000" pitchFamily="2" charset="0"/>
                        </a:rPr>
                        <a:t>Noticias de Salud Pública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3B18E"/>
                    </a:solidFill>
                  </a:tcPr>
                </a:tc>
                <a:tc>
                  <a:txBody>
                    <a:bodyPr/>
                    <a:lstStyle/>
                    <a:p>
                      <a:pPr algn="ctr"/>
                      <a:r>
                        <a:rPr lang="es-EC" sz="1600" b="1" dirty="0">
                          <a:solidFill>
                            <a:schemeClr val="tx1"/>
                          </a:solidFill>
                          <a:latin typeface="Baguet Script" panose="00000500000000000000" pitchFamily="2" charset="0"/>
                        </a:rPr>
                        <a:t>Noticias de Política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3B18E"/>
                    </a:solidFill>
                  </a:tcPr>
                </a:tc>
                <a:tc>
                  <a:txBody>
                    <a:bodyPr/>
                    <a:lstStyle/>
                    <a:p>
                      <a:pPr algn="ctr"/>
                      <a:r>
                        <a:rPr lang="es-EC" sz="1600" b="1" dirty="0">
                          <a:solidFill>
                            <a:schemeClr val="tx1"/>
                          </a:solidFill>
                          <a:latin typeface="Baguet Script" panose="00000500000000000000" pitchFamily="2" charset="0"/>
                        </a:rPr>
                        <a:t>Noticias de Economía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3B18E"/>
                    </a:solidFill>
                  </a:tcPr>
                </a:tc>
                <a:tc>
                  <a:txBody>
                    <a:bodyPr/>
                    <a:lstStyle/>
                    <a:p>
                      <a:pPr algn="ctr"/>
                      <a:r>
                        <a:rPr lang="es-EC" sz="1600" b="1" dirty="0">
                          <a:solidFill>
                            <a:schemeClr val="tx1"/>
                          </a:solidFill>
                          <a:latin typeface="Baguet Script" panose="00000500000000000000" pitchFamily="2" charset="0"/>
                        </a:rPr>
                        <a:t>Noticias de Crisis social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3B18E"/>
                    </a:solidFill>
                  </a:tcPr>
                </a:tc>
                <a:extLst>
                  <a:ext uri="{0D108BD9-81ED-4DB2-BD59-A6C34878D82A}">
                    <a16:rowId xmlns:a16="http://schemas.microsoft.com/office/drawing/2014/main" val="3257388192"/>
                  </a:ext>
                </a:extLst>
              </a:tr>
            </a:tbl>
          </a:graphicData>
        </a:graphic>
      </p:graphicFrame>
    </p:spTree>
    <p:extLst>
      <p:ext uri="{BB962C8B-B14F-4D97-AF65-F5344CB8AC3E}">
        <p14:creationId xmlns:p14="http://schemas.microsoft.com/office/powerpoint/2010/main" val="263195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6000">
              <a:schemeClr val="tx2">
                <a:lumMod val="10000"/>
                <a:lumOff val="90000"/>
              </a:schemeClr>
            </a:gs>
            <a:gs pos="2299">
              <a:srgbClr val="20B7E9"/>
            </a:gs>
            <a:gs pos="21000">
              <a:schemeClr val="tx2">
                <a:lumMod val="10000"/>
                <a:lumOff val="90000"/>
              </a:schemeClr>
            </a:gs>
            <a:gs pos="100000">
              <a:schemeClr val="accent2">
                <a:lumMod val="40000"/>
                <a:lumOff val="60000"/>
              </a:schemeClr>
            </a:gs>
            <a:gs pos="100000">
              <a:srgbClr val="F3B18E"/>
            </a:gs>
            <a:gs pos="100000">
              <a:schemeClr val="accent2">
                <a:lumMod val="20000"/>
                <a:lumOff val="80000"/>
              </a:schemeClr>
            </a:gs>
          </a:gsLst>
          <a:lin ang="5400000" scaled="1"/>
        </a:gradFill>
        <a:effectLst/>
      </p:bgPr>
    </p:bg>
    <p:spTree>
      <p:nvGrpSpPr>
        <p:cNvPr id="1" name="">
          <a:extLst>
            <a:ext uri="{FF2B5EF4-FFF2-40B4-BE49-F238E27FC236}">
              <a16:creationId xmlns:a16="http://schemas.microsoft.com/office/drawing/2014/main" id="{4D67DFF0-FE85-54E8-39E4-4ABAC6F953E2}"/>
            </a:ext>
          </a:extLst>
        </p:cNvPr>
        <p:cNvGrpSpPr/>
        <p:nvPr/>
      </p:nvGrpSpPr>
      <p:grpSpPr>
        <a:xfrm>
          <a:off x="0" y="0"/>
          <a:ext cx="0" cy="0"/>
          <a:chOff x="0" y="0"/>
          <a:chExt cx="0" cy="0"/>
        </a:xfrm>
      </p:grpSpPr>
      <p:sp>
        <p:nvSpPr>
          <p:cNvPr id="2" name="Diagrama de flujo: terminador 1">
            <a:extLst>
              <a:ext uri="{FF2B5EF4-FFF2-40B4-BE49-F238E27FC236}">
                <a16:creationId xmlns:a16="http://schemas.microsoft.com/office/drawing/2014/main" id="{6200FB1B-9D37-7106-6009-22D73B1EC371}"/>
              </a:ext>
            </a:extLst>
          </p:cNvPr>
          <p:cNvSpPr/>
          <p:nvPr/>
        </p:nvSpPr>
        <p:spPr>
          <a:xfrm>
            <a:off x="-1599072" y="3147027"/>
            <a:ext cx="2505085" cy="963959"/>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5" name="Imagen 14" descr="Icono&#10;&#10;El contenido generado por IA puede ser incorrecto.">
            <a:extLst>
              <a:ext uri="{FF2B5EF4-FFF2-40B4-BE49-F238E27FC236}">
                <a16:creationId xmlns:a16="http://schemas.microsoft.com/office/drawing/2014/main" id="{D1535B05-142C-64A5-B844-499F597A4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1" y="3319188"/>
            <a:ext cx="858716" cy="858716"/>
          </a:xfrm>
          <a:prstGeom prst="rect">
            <a:avLst/>
          </a:prstGeom>
        </p:spPr>
      </p:pic>
      <p:sp>
        <p:nvSpPr>
          <p:cNvPr id="4" name="Diagrama de flujo: terminador 3">
            <a:extLst>
              <a:ext uri="{FF2B5EF4-FFF2-40B4-BE49-F238E27FC236}">
                <a16:creationId xmlns:a16="http://schemas.microsoft.com/office/drawing/2014/main" id="{B51FDC5A-81DF-DF70-9905-BB708465D6C8}"/>
              </a:ext>
            </a:extLst>
          </p:cNvPr>
          <p:cNvSpPr/>
          <p:nvPr/>
        </p:nvSpPr>
        <p:spPr>
          <a:xfrm>
            <a:off x="-1691913" y="6137670"/>
            <a:ext cx="2534589" cy="963959"/>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9" name="Imagen 18" descr="Icono&#10;&#10;El contenido generado por IA puede ser incorrecto.">
            <a:extLst>
              <a:ext uri="{FF2B5EF4-FFF2-40B4-BE49-F238E27FC236}">
                <a16:creationId xmlns:a16="http://schemas.microsoft.com/office/drawing/2014/main" id="{35F10F0D-8812-8CFB-F947-BCDAA468584E}"/>
              </a:ext>
            </a:extLst>
          </p:cNvPr>
          <p:cNvPicPr>
            <a:picLocks noChangeAspect="1"/>
          </p:cNvPicPr>
          <p:nvPr/>
        </p:nvPicPr>
        <p:blipFill>
          <a:blip r:embed="rId3">
            <a:extLst>
              <a:ext uri="{28A0092B-C50C-407E-A947-70E740481C1C}">
                <a14:useLocalDpi xmlns:a14="http://schemas.microsoft.com/office/drawing/2010/main" val="0"/>
              </a:ext>
            </a:extLst>
          </a:blip>
          <a:srcRect l="-78241" t="-78241" r="-78241" b="-78241"/>
          <a:stretch>
            <a:fillRect/>
          </a:stretch>
        </p:blipFill>
        <p:spPr>
          <a:xfrm>
            <a:off x="-527968" y="5696547"/>
            <a:ext cx="2161829" cy="2206800"/>
          </a:xfrm>
          <a:prstGeom prst="rect">
            <a:avLst/>
          </a:prstGeom>
        </p:spPr>
      </p:pic>
      <p:sp>
        <p:nvSpPr>
          <p:cNvPr id="3" name="Diagrama de flujo: terminador 2">
            <a:extLst>
              <a:ext uri="{FF2B5EF4-FFF2-40B4-BE49-F238E27FC236}">
                <a16:creationId xmlns:a16="http://schemas.microsoft.com/office/drawing/2014/main" id="{5A012A27-DF78-401A-41C2-10E80D40B895}"/>
              </a:ext>
            </a:extLst>
          </p:cNvPr>
          <p:cNvSpPr/>
          <p:nvPr/>
        </p:nvSpPr>
        <p:spPr>
          <a:xfrm>
            <a:off x="-1612983" y="4662276"/>
            <a:ext cx="2534589" cy="963959"/>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7" name="Imagen 16" descr="Icono&#10;&#10;El contenido generado por IA puede ser incorrecto.">
            <a:extLst>
              <a:ext uri="{FF2B5EF4-FFF2-40B4-BE49-F238E27FC236}">
                <a16:creationId xmlns:a16="http://schemas.microsoft.com/office/drawing/2014/main" id="{2EC8FCF7-B2C6-45DA-5958-A17C959DE75E}"/>
              </a:ext>
            </a:extLst>
          </p:cNvPr>
          <p:cNvPicPr>
            <a:picLocks noChangeAspect="1"/>
          </p:cNvPicPr>
          <p:nvPr/>
        </p:nvPicPr>
        <p:blipFill>
          <a:blip r:embed="rId4">
            <a:extLst>
              <a:ext uri="{28A0092B-C50C-407E-A947-70E740481C1C}">
                <a14:useLocalDpi xmlns:a14="http://schemas.microsoft.com/office/drawing/2010/main" val="0"/>
              </a:ext>
            </a:extLst>
          </a:blip>
          <a:srcRect l="-12030" t="-12030" r="-12030" b="-12030"/>
          <a:stretch>
            <a:fillRect/>
          </a:stretch>
        </p:blipFill>
        <p:spPr>
          <a:xfrm>
            <a:off x="-83604" y="4779381"/>
            <a:ext cx="1067416" cy="1067416"/>
          </a:xfrm>
          <a:prstGeom prst="rect">
            <a:avLst/>
          </a:prstGeom>
          <a:scene3d>
            <a:camera prst="orthographicFront"/>
            <a:lightRig rig="threePt" dir="t"/>
          </a:scene3d>
          <a:sp3d z="1016000" extrusionH="1016000"/>
        </p:spPr>
      </p:pic>
      <p:sp>
        <p:nvSpPr>
          <p:cNvPr id="5" name="Diagrama de flujo: terminador 4">
            <a:extLst>
              <a:ext uri="{FF2B5EF4-FFF2-40B4-BE49-F238E27FC236}">
                <a16:creationId xmlns:a16="http://schemas.microsoft.com/office/drawing/2014/main" id="{31CD5298-9585-7AB2-9A6B-9FFE67F9E43B}"/>
              </a:ext>
            </a:extLst>
          </p:cNvPr>
          <p:cNvSpPr/>
          <p:nvPr/>
        </p:nvSpPr>
        <p:spPr>
          <a:xfrm>
            <a:off x="-1691914" y="7722119"/>
            <a:ext cx="2534589" cy="963959"/>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1" name="Imagen 20" descr="Icono&#10;&#10;El contenido generado por IA puede ser incorrecto.">
            <a:extLst>
              <a:ext uri="{FF2B5EF4-FFF2-40B4-BE49-F238E27FC236}">
                <a16:creationId xmlns:a16="http://schemas.microsoft.com/office/drawing/2014/main" id="{ADF9A3F5-33ED-0EB9-1F51-4DFF273F98A4}"/>
              </a:ext>
            </a:extLst>
          </p:cNvPr>
          <p:cNvPicPr>
            <a:picLocks noChangeAspect="1"/>
          </p:cNvPicPr>
          <p:nvPr/>
        </p:nvPicPr>
        <p:blipFill>
          <a:blip r:embed="rId5">
            <a:extLst>
              <a:ext uri="{28A0092B-C50C-407E-A947-70E740481C1C}">
                <a14:useLocalDpi xmlns:a14="http://schemas.microsoft.com/office/drawing/2010/main" val="0"/>
              </a:ext>
            </a:extLst>
          </a:blip>
          <a:srcRect l="-78133" t="-78133" r="-78133" b="-78133"/>
          <a:stretch>
            <a:fillRect/>
          </a:stretch>
        </p:blipFill>
        <p:spPr>
          <a:xfrm>
            <a:off x="-685994" y="7218268"/>
            <a:ext cx="2204904" cy="2204904"/>
          </a:xfrm>
          <a:prstGeom prst="rect">
            <a:avLst/>
          </a:prstGeom>
        </p:spPr>
      </p:pic>
      <p:sp>
        <p:nvSpPr>
          <p:cNvPr id="7" name="Diagrama de flujo: terminador 6">
            <a:extLst>
              <a:ext uri="{FF2B5EF4-FFF2-40B4-BE49-F238E27FC236}">
                <a16:creationId xmlns:a16="http://schemas.microsoft.com/office/drawing/2014/main" id="{7B59A9B5-D912-8888-64C6-5952CA30B5F5}"/>
              </a:ext>
            </a:extLst>
          </p:cNvPr>
          <p:cNvSpPr/>
          <p:nvPr/>
        </p:nvSpPr>
        <p:spPr>
          <a:xfrm>
            <a:off x="-1784234" y="9306568"/>
            <a:ext cx="2705840" cy="1082814"/>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14" name="Imagen 13" descr="Icono&#10;&#10;El contenido generado por IA puede ser incorrecto.">
            <a:extLst>
              <a:ext uri="{FF2B5EF4-FFF2-40B4-BE49-F238E27FC236}">
                <a16:creationId xmlns:a16="http://schemas.microsoft.com/office/drawing/2014/main" id="{300E4802-C869-A470-DA75-F087B38AAFAC}"/>
              </a:ext>
            </a:extLst>
          </p:cNvPr>
          <p:cNvPicPr>
            <a:picLocks noChangeAspect="1"/>
          </p:cNvPicPr>
          <p:nvPr/>
        </p:nvPicPr>
        <p:blipFill>
          <a:blip r:embed="rId6">
            <a:extLst>
              <a:ext uri="{28A0092B-C50C-407E-A947-70E740481C1C}">
                <a14:useLocalDpi xmlns:a14="http://schemas.microsoft.com/office/drawing/2010/main" val="0"/>
              </a:ext>
            </a:extLst>
          </a:blip>
          <a:srcRect l="-233366" t="-233366" r="-233366" b="-233366"/>
          <a:stretch>
            <a:fillRect/>
          </a:stretch>
        </p:blipFill>
        <p:spPr>
          <a:xfrm>
            <a:off x="-1973559" y="7542752"/>
            <a:ext cx="4876190" cy="4876190"/>
          </a:xfrm>
          <a:prstGeom prst="rect">
            <a:avLst/>
          </a:prstGeom>
        </p:spPr>
      </p:pic>
      <p:sp>
        <p:nvSpPr>
          <p:cNvPr id="28" name="Rectángulo: esquinas redondeadas 27">
            <a:extLst>
              <a:ext uri="{FF2B5EF4-FFF2-40B4-BE49-F238E27FC236}">
                <a16:creationId xmlns:a16="http://schemas.microsoft.com/office/drawing/2014/main" id="{8E1682AD-8482-978A-B082-74D1B1F05557}"/>
              </a:ext>
            </a:extLst>
          </p:cNvPr>
          <p:cNvSpPr/>
          <p:nvPr/>
        </p:nvSpPr>
        <p:spPr>
          <a:xfrm>
            <a:off x="1376052" y="3840787"/>
            <a:ext cx="2370725" cy="3220530"/>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29" name="Rectángulo: esquinas redondeadas 28">
            <a:extLst>
              <a:ext uri="{FF2B5EF4-FFF2-40B4-BE49-F238E27FC236}">
                <a16:creationId xmlns:a16="http://schemas.microsoft.com/office/drawing/2014/main" id="{4E417CB3-DF55-2593-55AF-EF0ED945EE1B}"/>
              </a:ext>
            </a:extLst>
          </p:cNvPr>
          <p:cNvSpPr/>
          <p:nvPr/>
        </p:nvSpPr>
        <p:spPr>
          <a:xfrm>
            <a:off x="1376051" y="7574492"/>
            <a:ext cx="2534590" cy="2086327"/>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0" name="Rectángulo: esquinas redondeadas 29">
            <a:extLst>
              <a:ext uri="{FF2B5EF4-FFF2-40B4-BE49-F238E27FC236}">
                <a16:creationId xmlns:a16="http://schemas.microsoft.com/office/drawing/2014/main" id="{F5A6C0F1-088C-D472-14A3-7E7CC60A2638}"/>
              </a:ext>
            </a:extLst>
          </p:cNvPr>
          <p:cNvSpPr/>
          <p:nvPr/>
        </p:nvSpPr>
        <p:spPr>
          <a:xfrm>
            <a:off x="1376051" y="10173994"/>
            <a:ext cx="2580397" cy="3368006"/>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1" name="Rectángulo: esquinas redondeadas 30">
            <a:extLst>
              <a:ext uri="{FF2B5EF4-FFF2-40B4-BE49-F238E27FC236}">
                <a16:creationId xmlns:a16="http://schemas.microsoft.com/office/drawing/2014/main" id="{A226056A-2754-195D-FD0A-9751271B85B8}"/>
              </a:ext>
            </a:extLst>
          </p:cNvPr>
          <p:cNvSpPr/>
          <p:nvPr/>
        </p:nvSpPr>
        <p:spPr>
          <a:xfrm>
            <a:off x="1376051" y="14072284"/>
            <a:ext cx="2608255" cy="2424960"/>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2" name="Rectángulo: esquinas redondeadas 31">
            <a:extLst>
              <a:ext uri="{FF2B5EF4-FFF2-40B4-BE49-F238E27FC236}">
                <a16:creationId xmlns:a16="http://schemas.microsoft.com/office/drawing/2014/main" id="{74DCB0FB-B2CC-CFFE-3914-8C46C95F5BFE}"/>
              </a:ext>
            </a:extLst>
          </p:cNvPr>
          <p:cNvSpPr/>
          <p:nvPr/>
        </p:nvSpPr>
        <p:spPr>
          <a:xfrm>
            <a:off x="4230379" y="2965059"/>
            <a:ext cx="6333186" cy="3950802"/>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3" name="Rectángulo: esquinas redondeadas 32">
            <a:extLst>
              <a:ext uri="{FF2B5EF4-FFF2-40B4-BE49-F238E27FC236}">
                <a16:creationId xmlns:a16="http://schemas.microsoft.com/office/drawing/2014/main" id="{B7E0A8AA-9BDC-2B8A-F456-7FE14163AFFA}"/>
              </a:ext>
            </a:extLst>
          </p:cNvPr>
          <p:cNvSpPr/>
          <p:nvPr/>
        </p:nvSpPr>
        <p:spPr>
          <a:xfrm>
            <a:off x="11132459" y="2971227"/>
            <a:ext cx="7736629" cy="2655007"/>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4" name="Rectángulo: esquinas redondeadas 33">
            <a:extLst>
              <a:ext uri="{FF2B5EF4-FFF2-40B4-BE49-F238E27FC236}">
                <a16:creationId xmlns:a16="http://schemas.microsoft.com/office/drawing/2014/main" id="{6E6CB42C-D9B0-25BD-EA5D-E67EAA927A8C}"/>
              </a:ext>
            </a:extLst>
          </p:cNvPr>
          <p:cNvSpPr/>
          <p:nvPr/>
        </p:nvSpPr>
        <p:spPr>
          <a:xfrm>
            <a:off x="4230379" y="7442774"/>
            <a:ext cx="6543208" cy="4099652"/>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5" name="Rectángulo: esquinas redondeadas 34">
            <a:extLst>
              <a:ext uri="{FF2B5EF4-FFF2-40B4-BE49-F238E27FC236}">
                <a16:creationId xmlns:a16="http://schemas.microsoft.com/office/drawing/2014/main" id="{6CA91047-1521-CADB-00B3-544DB753EBDE}"/>
              </a:ext>
            </a:extLst>
          </p:cNvPr>
          <p:cNvSpPr/>
          <p:nvPr/>
        </p:nvSpPr>
        <p:spPr>
          <a:xfrm>
            <a:off x="4410893" y="12108839"/>
            <a:ext cx="6032446" cy="4444582"/>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6" name="Rectángulo: esquinas redondeadas 35">
            <a:extLst>
              <a:ext uri="{FF2B5EF4-FFF2-40B4-BE49-F238E27FC236}">
                <a16:creationId xmlns:a16="http://schemas.microsoft.com/office/drawing/2014/main" id="{36BC40A2-B9C1-1A79-0F8F-CE11C0CC1357}"/>
              </a:ext>
            </a:extLst>
          </p:cNvPr>
          <p:cNvSpPr/>
          <p:nvPr/>
        </p:nvSpPr>
        <p:spPr>
          <a:xfrm>
            <a:off x="10990673" y="6525432"/>
            <a:ext cx="7918441" cy="5501367"/>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7" name="Rectángulo: esquinas redondeadas 36">
            <a:extLst>
              <a:ext uri="{FF2B5EF4-FFF2-40B4-BE49-F238E27FC236}">
                <a16:creationId xmlns:a16="http://schemas.microsoft.com/office/drawing/2014/main" id="{2F10D287-DBAA-CDB1-8862-46133FBB018B}"/>
              </a:ext>
            </a:extLst>
          </p:cNvPr>
          <p:cNvSpPr/>
          <p:nvPr/>
        </p:nvSpPr>
        <p:spPr>
          <a:xfrm>
            <a:off x="11094214" y="12418942"/>
            <a:ext cx="7851736" cy="4134479"/>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22" name="CuadroTexto 21">
            <a:extLst>
              <a:ext uri="{FF2B5EF4-FFF2-40B4-BE49-F238E27FC236}">
                <a16:creationId xmlns:a16="http://schemas.microsoft.com/office/drawing/2014/main" id="{80309666-6F6B-2FFE-038A-1197F410C4DD}"/>
              </a:ext>
            </a:extLst>
          </p:cNvPr>
          <p:cNvSpPr txBox="1"/>
          <p:nvPr/>
        </p:nvSpPr>
        <p:spPr>
          <a:xfrm>
            <a:off x="1518910" y="4037344"/>
            <a:ext cx="2352279"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Etiquetado</a:t>
            </a:r>
          </a:p>
        </p:txBody>
      </p:sp>
      <p:sp>
        <p:nvSpPr>
          <p:cNvPr id="23" name="CuadroTexto 22">
            <a:extLst>
              <a:ext uri="{FF2B5EF4-FFF2-40B4-BE49-F238E27FC236}">
                <a16:creationId xmlns:a16="http://schemas.microsoft.com/office/drawing/2014/main" id="{5557C33B-0900-8FDA-D34D-9DA55356F4A5}"/>
              </a:ext>
            </a:extLst>
          </p:cNvPr>
          <p:cNvSpPr txBox="1"/>
          <p:nvPr/>
        </p:nvSpPr>
        <p:spPr>
          <a:xfrm>
            <a:off x="1474841" y="7770637"/>
            <a:ext cx="2608255" cy="400111"/>
          </a:xfrm>
          <a:prstGeom prst="rect">
            <a:avLst/>
          </a:prstGeom>
          <a:solidFill>
            <a:srgbClr val="F3B18E"/>
          </a:solidFill>
        </p:spPr>
        <p:txBody>
          <a:bodyPr wrap="square" rtlCol="0">
            <a:spAutoFit/>
          </a:bodyPr>
          <a:lstStyle>
            <a:defPPr>
              <a:defRPr lang="en-US"/>
            </a:defPPr>
            <a:lvl1pPr algn="ctr">
              <a:defRPr sz="2000" b="1">
                <a:solidFill>
                  <a:schemeClr val="bg1"/>
                </a:solidFill>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solidFill>
                  <a:schemeClr val="tx1"/>
                </a:solidFill>
              </a:rPr>
              <a:t>Verificador</a:t>
            </a:r>
          </a:p>
        </p:txBody>
      </p:sp>
      <p:sp>
        <p:nvSpPr>
          <p:cNvPr id="24" name="CuadroTexto 23">
            <a:extLst>
              <a:ext uri="{FF2B5EF4-FFF2-40B4-BE49-F238E27FC236}">
                <a16:creationId xmlns:a16="http://schemas.microsoft.com/office/drawing/2014/main" id="{7E281BBE-5DEC-3073-3838-AEA32FE66E1E}"/>
              </a:ext>
            </a:extLst>
          </p:cNvPr>
          <p:cNvSpPr txBox="1"/>
          <p:nvPr/>
        </p:nvSpPr>
        <p:spPr>
          <a:xfrm>
            <a:off x="1500221" y="10564892"/>
            <a:ext cx="2623832" cy="400110"/>
          </a:xfrm>
          <a:prstGeom prst="rect">
            <a:avLst/>
          </a:prstGeom>
          <a:solidFill>
            <a:srgbClr val="F3B18E"/>
          </a:solidFill>
        </p:spPr>
        <p:txBody>
          <a:bodyPr wrap="square" rtlCol="0">
            <a:spAutoFit/>
          </a:bodyPr>
          <a:lstStyle>
            <a:defPPr>
              <a:defRPr lang="en-US"/>
            </a:defPPr>
            <a:lvl1pPr algn="ctr">
              <a:defRPr sz="2000" b="1">
                <a:solidFill>
                  <a:schemeClr val="bg1"/>
                </a:solidFill>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a:solidFill>
                  <a:schemeClr val="tx1"/>
                </a:solidFill>
              </a:rPr>
              <a:t>Mes</a:t>
            </a:r>
            <a:endParaRPr lang="es-EC" dirty="0">
              <a:solidFill>
                <a:schemeClr val="tx1"/>
              </a:solidFill>
            </a:endParaRPr>
          </a:p>
        </p:txBody>
      </p:sp>
      <p:sp>
        <p:nvSpPr>
          <p:cNvPr id="25" name="CuadroTexto 24">
            <a:extLst>
              <a:ext uri="{FF2B5EF4-FFF2-40B4-BE49-F238E27FC236}">
                <a16:creationId xmlns:a16="http://schemas.microsoft.com/office/drawing/2014/main" id="{3E76DDF2-3411-3302-90D7-578591BE8A24}"/>
              </a:ext>
            </a:extLst>
          </p:cNvPr>
          <p:cNvSpPr txBox="1"/>
          <p:nvPr/>
        </p:nvSpPr>
        <p:spPr>
          <a:xfrm>
            <a:off x="1474841" y="14430389"/>
            <a:ext cx="2649212" cy="400110"/>
          </a:xfrm>
          <a:prstGeom prst="rect">
            <a:avLst/>
          </a:prstGeom>
          <a:solidFill>
            <a:srgbClr val="F3B18E"/>
          </a:solidFill>
        </p:spPr>
        <p:txBody>
          <a:bodyPr wrap="square" rtlCol="0">
            <a:spAutoFit/>
          </a:bodyPr>
          <a:lstStyle>
            <a:defPPr>
              <a:defRPr lang="en-US"/>
            </a:defPPr>
            <a:lvl1pPr algn="ctr">
              <a:defRPr sz="2000" b="1">
                <a:solidFill>
                  <a:schemeClr val="bg1"/>
                </a:solidFill>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solidFill>
                  <a:schemeClr val="tx1"/>
                </a:solidFill>
              </a:rPr>
              <a:t>Año</a:t>
            </a:r>
          </a:p>
        </p:txBody>
      </p:sp>
      <p:grpSp>
        <p:nvGrpSpPr>
          <p:cNvPr id="16" name="Grupo 15">
            <a:extLst>
              <a:ext uri="{FF2B5EF4-FFF2-40B4-BE49-F238E27FC236}">
                <a16:creationId xmlns:a16="http://schemas.microsoft.com/office/drawing/2014/main" id="{653091F8-9A54-BA3D-EE2B-091ABD33647C}"/>
              </a:ext>
            </a:extLst>
          </p:cNvPr>
          <p:cNvGrpSpPr/>
          <p:nvPr/>
        </p:nvGrpSpPr>
        <p:grpSpPr>
          <a:xfrm>
            <a:off x="4083096" y="1055798"/>
            <a:ext cx="14460536" cy="1266480"/>
            <a:chOff x="4234214" y="2117350"/>
            <a:chExt cx="14460536" cy="1266480"/>
          </a:xfrm>
        </p:grpSpPr>
        <p:sp>
          <p:nvSpPr>
            <p:cNvPr id="38" name="Rectángulo: esquinas redondeadas 37">
              <a:extLst>
                <a:ext uri="{FF2B5EF4-FFF2-40B4-BE49-F238E27FC236}">
                  <a16:creationId xmlns:a16="http://schemas.microsoft.com/office/drawing/2014/main" id="{A9D94DD5-4615-A90B-3541-7C666E5217C0}"/>
                </a:ext>
              </a:extLst>
            </p:cNvPr>
            <p:cNvSpPr/>
            <p:nvPr/>
          </p:nvSpPr>
          <p:spPr>
            <a:xfrm>
              <a:off x="4234214" y="2117350"/>
              <a:ext cx="2534590" cy="1266480"/>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9" name="Rectángulo: esquinas redondeadas 38">
              <a:extLst>
                <a:ext uri="{FF2B5EF4-FFF2-40B4-BE49-F238E27FC236}">
                  <a16:creationId xmlns:a16="http://schemas.microsoft.com/office/drawing/2014/main" id="{3E7A01AD-0C0D-4560-7C40-C6B42E1DE3E7}"/>
                </a:ext>
              </a:extLst>
            </p:cNvPr>
            <p:cNvSpPr/>
            <p:nvPr/>
          </p:nvSpPr>
          <p:spPr>
            <a:xfrm>
              <a:off x="7189053" y="2117350"/>
              <a:ext cx="2534590" cy="1266480"/>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dirty="0">
                <a:solidFill>
                  <a:srgbClr val="F3B18E"/>
                </a:solidFill>
              </a:endParaRPr>
            </a:p>
          </p:txBody>
        </p:sp>
        <p:sp>
          <p:nvSpPr>
            <p:cNvPr id="40" name="Rectángulo: esquinas redondeadas 39">
              <a:extLst>
                <a:ext uri="{FF2B5EF4-FFF2-40B4-BE49-F238E27FC236}">
                  <a16:creationId xmlns:a16="http://schemas.microsoft.com/office/drawing/2014/main" id="{09CFA724-3270-F58B-87F4-ABE75EF33EFF}"/>
                </a:ext>
              </a:extLst>
            </p:cNvPr>
            <p:cNvSpPr/>
            <p:nvPr/>
          </p:nvSpPr>
          <p:spPr>
            <a:xfrm>
              <a:off x="10237854" y="2117350"/>
              <a:ext cx="2534590" cy="1266480"/>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41" name="Rectángulo: esquinas redondeadas 40">
              <a:extLst>
                <a:ext uri="{FF2B5EF4-FFF2-40B4-BE49-F238E27FC236}">
                  <a16:creationId xmlns:a16="http://schemas.microsoft.com/office/drawing/2014/main" id="{2A5DC253-D941-8A19-F709-F8089540ED31}"/>
                </a:ext>
              </a:extLst>
            </p:cNvPr>
            <p:cNvSpPr/>
            <p:nvPr/>
          </p:nvSpPr>
          <p:spPr>
            <a:xfrm>
              <a:off x="13199007" y="2117350"/>
              <a:ext cx="2534590" cy="1266480"/>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42" name="Rectángulo: esquinas redondeadas 41">
              <a:extLst>
                <a:ext uri="{FF2B5EF4-FFF2-40B4-BE49-F238E27FC236}">
                  <a16:creationId xmlns:a16="http://schemas.microsoft.com/office/drawing/2014/main" id="{7FB1356A-B63A-7764-759C-66BB7E16A923}"/>
                </a:ext>
              </a:extLst>
            </p:cNvPr>
            <p:cNvSpPr/>
            <p:nvPr/>
          </p:nvSpPr>
          <p:spPr>
            <a:xfrm>
              <a:off x="16160160" y="2117350"/>
              <a:ext cx="2534590" cy="1266480"/>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pic>
          <p:nvPicPr>
            <p:cNvPr id="8" name="Imagen 7" descr="Icono&#10;&#10;El contenido generado por IA puede ser incorrecto.">
              <a:extLst>
                <a:ext uri="{FF2B5EF4-FFF2-40B4-BE49-F238E27FC236}">
                  <a16:creationId xmlns:a16="http://schemas.microsoft.com/office/drawing/2014/main" id="{9E7B7F3B-E280-8F18-7841-BA4924F9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093" y="2419976"/>
              <a:ext cx="698463" cy="698463"/>
            </a:xfrm>
            <a:prstGeom prst="rect">
              <a:avLst/>
            </a:prstGeom>
          </p:spPr>
        </p:pic>
        <p:pic>
          <p:nvPicPr>
            <p:cNvPr id="10" name="Imagen 9" descr="Imagen que contiene Icono&#10;&#10;El contenido generado por IA puede ser incorrecto.">
              <a:extLst>
                <a:ext uri="{FF2B5EF4-FFF2-40B4-BE49-F238E27FC236}">
                  <a16:creationId xmlns:a16="http://schemas.microsoft.com/office/drawing/2014/main" id="{7CFAF448-A481-66B3-9548-45EA78B4B79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3246" y="2419976"/>
              <a:ext cx="698400" cy="698400"/>
            </a:xfrm>
            <a:prstGeom prst="rect">
              <a:avLst/>
            </a:prstGeom>
          </p:spPr>
        </p:pic>
        <p:pic>
          <p:nvPicPr>
            <p:cNvPr id="26" name="Imagen 25" descr="Forma&#10;&#10;El contenido generado por IA puede ser incorrecto.">
              <a:extLst>
                <a:ext uri="{FF2B5EF4-FFF2-40B4-BE49-F238E27FC236}">
                  <a16:creationId xmlns:a16="http://schemas.microsoft.com/office/drawing/2014/main" id="{6E6410CF-C28F-0DB2-D506-04B473C8F2E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26685" y="2369417"/>
              <a:ext cx="698400" cy="698400"/>
            </a:xfrm>
            <a:prstGeom prst="rect">
              <a:avLst/>
            </a:prstGeom>
          </p:spPr>
        </p:pic>
        <p:pic>
          <p:nvPicPr>
            <p:cNvPr id="44" name="Imagen 43" descr="Icono&#10;&#10;El contenido generado por IA puede ser incorrecto.">
              <a:extLst>
                <a:ext uri="{FF2B5EF4-FFF2-40B4-BE49-F238E27FC236}">
                  <a16:creationId xmlns:a16="http://schemas.microsoft.com/office/drawing/2014/main" id="{580DA811-4133-4CB8-BA86-FA4098520F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24585" y="2419976"/>
              <a:ext cx="698400" cy="698400"/>
            </a:xfrm>
            <a:prstGeom prst="rect">
              <a:avLst/>
            </a:prstGeom>
          </p:spPr>
        </p:pic>
        <p:pic>
          <p:nvPicPr>
            <p:cNvPr id="47" name="Imagen 46" descr="Texto&#10;&#10;El contenido generado por IA puede ser incorrecto.">
              <a:extLst>
                <a:ext uri="{FF2B5EF4-FFF2-40B4-BE49-F238E27FC236}">
                  <a16:creationId xmlns:a16="http://schemas.microsoft.com/office/drawing/2014/main" id="{7F0D3F7F-ECD7-BFD5-8B5A-C0E1BE7B2AC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208375" y="2454121"/>
              <a:ext cx="698400" cy="698400"/>
            </a:xfrm>
            <a:prstGeom prst="rect">
              <a:avLst/>
            </a:prstGeom>
          </p:spPr>
        </p:pic>
        <p:sp>
          <p:nvSpPr>
            <p:cNvPr id="50" name="CuadroTexto 49">
              <a:extLst>
                <a:ext uri="{FF2B5EF4-FFF2-40B4-BE49-F238E27FC236}">
                  <a16:creationId xmlns:a16="http://schemas.microsoft.com/office/drawing/2014/main" id="{241AB84F-978A-7242-10FB-BAFAF592C6B4}"/>
                </a:ext>
              </a:extLst>
            </p:cNvPr>
            <p:cNvSpPr txBox="1"/>
            <p:nvPr/>
          </p:nvSpPr>
          <p:spPr>
            <a:xfrm>
              <a:off x="4915960" y="2524114"/>
              <a:ext cx="2059812" cy="707886"/>
            </a:xfrm>
            <a:prstGeom prst="rect">
              <a:avLst/>
            </a:prstGeom>
            <a:noFill/>
          </p:spPr>
          <p:txBody>
            <a:bodyPr wrap="square" rtlCol="0">
              <a:spAutoFit/>
              <a:scene3d>
                <a:camera prst="orthographicFront"/>
                <a:lightRig rig="threePt" dir="t"/>
              </a:scene3d>
              <a:sp3d z="508000" extrusionH="508000"/>
            </a:bodyPr>
            <a:lstStyle/>
            <a:p>
              <a:pPr algn="ctr"/>
              <a:r>
                <a:rPr lang="es-EC" sz="2000" b="1" dirty="0">
                  <a:latin typeface="Baguet Script" panose="020F0502020204030204" pitchFamily="2" charset="0"/>
                  <a:ea typeface="Calibri" panose="020F0502020204030204" pitchFamily="34" charset="0"/>
                  <a:cs typeface="Calibri" panose="020F0502020204030204" pitchFamily="34" charset="0"/>
                </a:rPr>
                <a:t>Total</a:t>
              </a:r>
              <a:r>
                <a:rPr lang="es-EC" sz="2000" b="1" dirty="0">
                  <a:latin typeface="Baguet Script" panose="00000500000000000000" pitchFamily="2" charset="0"/>
                  <a:cs typeface="Times New Roman" panose="02020603050405020304" pitchFamily="18" charset="0"/>
                </a:rPr>
                <a:t> </a:t>
              </a:r>
              <a:r>
                <a:rPr lang="es-EC" sz="2000" b="1" dirty="0">
                  <a:latin typeface="Baguet Script" panose="020F0502020204030204" pitchFamily="2" charset="0"/>
                  <a:ea typeface="Calibri" panose="020F0502020204030204" pitchFamily="34" charset="0"/>
                  <a:cs typeface="Calibri" panose="020F0502020204030204" pitchFamily="34" charset="0"/>
                </a:rPr>
                <a:t>noticias</a:t>
              </a:r>
              <a:r>
                <a:rPr lang="es-EC" sz="2000" b="1" dirty="0">
                  <a:latin typeface="Baguet Script" panose="00000500000000000000" pitchFamily="2" charset="0"/>
                  <a:cs typeface="Times New Roman" panose="02020603050405020304" pitchFamily="18" charset="0"/>
                </a:rPr>
                <a:t> </a:t>
              </a:r>
              <a:r>
                <a:rPr lang="es-EC" sz="2000" b="1" dirty="0">
                  <a:latin typeface="Baguet Script" panose="020F0502020204030204" pitchFamily="2" charset="0"/>
                  <a:ea typeface="Calibri" panose="020F0502020204030204" pitchFamily="34" charset="0"/>
                  <a:cs typeface="Calibri" panose="020F0502020204030204" pitchFamily="34" charset="0"/>
                </a:rPr>
                <a:t>Verificadas</a:t>
              </a:r>
            </a:p>
          </p:txBody>
        </p:sp>
        <p:sp>
          <p:nvSpPr>
            <p:cNvPr id="51" name="CuadroTexto 50">
              <a:extLst>
                <a:ext uri="{FF2B5EF4-FFF2-40B4-BE49-F238E27FC236}">
                  <a16:creationId xmlns:a16="http://schemas.microsoft.com/office/drawing/2014/main" id="{889FE29E-DC0C-33EF-9A33-EC9F0FB1CB30}"/>
                </a:ext>
              </a:extLst>
            </p:cNvPr>
            <p:cNvSpPr txBox="1"/>
            <p:nvPr/>
          </p:nvSpPr>
          <p:spPr>
            <a:xfrm>
              <a:off x="7535105" y="2821595"/>
              <a:ext cx="2059812" cy="400110"/>
            </a:xfrm>
            <a:prstGeom prst="rect">
              <a:avLst/>
            </a:prstGeom>
            <a:no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stStyle>
            <a:p>
              <a:r>
                <a:rPr lang="es-EC" dirty="0"/>
                <a:t>Etiquetas</a:t>
              </a:r>
            </a:p>
          </p:txBody>
        </p:sp>
        <p:sp>
          <p:nvSpPr>
            <p:cNvPr id="52" name="CuadroTexto 51">
              <a:extLst>
                <a:ext uri="{FF2B5EF4-FFF2-40B4-BE49-F238E27FC236}">
                  <a16:creationId xmlns:a16="http://schemas.microsoft.com/office/drawing/2014/main" id="{9A572485-ACA9-12EF-6AE7-0D8DF643364F}"/>
                </a:ext>
              </a:extLst>
            </p:cNvPr>
            <p:cNvSpPr txBox="1"/>
            <p:nvPr/>
          </p:nvSpPr>
          <p:spPr>
            <a:xfrm>
              <a:off x="10613037" y="2821595"/>
              <a:ext cx="2059812" cy="400110"/>
            </a:xfrm>
            <a:prstGeom prst="rect">
              <a:avLst/>
            </a:prstGeom>
            <a:noFill/>
          </p:spPr>
          <p:txBody>
            <a:bodyPr wrap="square" rtlCol="0">
              <a:spAutoFit/>
            </a:bodyPr>
            <a:lstStyle/>
            <a:p>
              <a:pPr algn="ctr"/>
              <a:r>
                <a:rPr lang="es-EC" sz="2000" b="1" dirty="0">
                  <a:latin typeface="Baguet Script" panose="020F0502020204030204" pitchFamily="2" charset="0"/>
                  <a:ea typeface="Calibri" panose="020F0502020204030204" pitchFamily="34" charset="0"/>
                  <a:cs typeface="Calibri" panose="020F0502020204030204" pitchFamily="34" charset="0"/>
                </a:rPr>
                <a:t>Origen</a:t>
              </a:r>
            </a:p>
          </p:txBody>
        </p:sp>
        <p:sp>
          <p:nvSpPr>
            <p:cNvPr id="53" name="CuadroTexto 52">
              <a:extLst>
                <a:ext uri="{FF2B5EF4-FFF2-40B4-BE49-F238E27FC236}">
                  <a16:creationId xmlns:a16="http://schemas.microsoft.com/office/drawing/2014/main" id="{B1972A8E-73CE-3AD6-CE5D-E472FDDA7F3C}"/>
                </a:ext>
              </a:extLst>
            </p:cNvPr>
            <p:cNvSpPr txBox="1"/>
            <p:nvPr/>
          </p:nvSpPr>
          <p:spPr>
            <a:xfrm>
              <a:off x="13673785" y="2821595"/>
              <a:ext cx="2059812" cy="400110"/>
            </a:xfrm>
            <a:prstGeom prst="rect">
              <a:avLst/>
            </a:prstGeom>
            <a:noFill/>
          </p:spPr>
          <p:txBody>
            <a:bodyPr wrap="square" rtlCol="0">
              <a:spAutoFit/>
            </a:bodyPr>
            <a:lstStyle/>
            <a:p>
              <a:pPr algn="ctr"/>
              <a:r>
                <a:rPr lang="es-EC" sz="2000" b="1" dirty="0">
                  <a:latin typeface="Baguet Script" panose="020F0502020204030204" pitchFamily="2" charset="0"/>
                  <a:ea typeface="Calibri" panose="020F0502020204030204" pitchFamily="34" charset="0"/>
                  <a:cs typeface="Calibri" panose="020F0502020204030204" pitchFamily="34" charset="0"/>
                </a:rPr>
                <a:t>Verificadores</a:t>
              </a:r>
            </a:p>
          </p:txBody>
        </p:sp>
        <p:sp>
          <p:nvSpPr>
            <p:cNvPr id="54" name="CuadroTexto 53">
              <a:extLst>
                <a:ext uri="{FF2B5EF4-FFF2-40B4-BE49-F238E27FC236}">
                  <a16:creationId xmlns:a16="http://schemas.microsoft.com/office/drawing/2014/main" id="{1AA31A4D-AADC-96AD-7B81-C6420A433B46}"/>
                </a:ext>
              </a:extLst>
            </p:cNvPr>
            <p:cNvSpPr txBox="1"/>
            <p:nvPr/>
          </p:nvSpPr>
          <p:spPr>
            <a:xfrm>
              <a:off x="16634938" y="2821595"/>
              <a:ext cx="2059812" cy="400110"/>
            </a:xfrm>
            <a:prstGeom prst="rect">
              <a:avLst/>
            </a:prstGeom>
            <a:noFill/>
          </p:spPr>
          <p:txBody>
            <a:bodyPr wrap="square" rtlCol="0">
              <a:spAutoFit/>
            </a:bodyPr>
            <a:lstStyle/>
            <a:p>
              <a:pPr algn="ctr"/>
              <a:r>
                <a:rPr lang="es-EC" sz="2000" b="1" dirty="0">
                  <a:latin typeface="Baguet Script" panose="020F0502020204030204" pitchFamily="2" charset="0"/>
                  <a:ea typeface="Calibri" panose="020F0502020204030204" pitchFamily="34" charset="0"/>
                  <a:cs typeface="Calibri" panose="020F0502020204030204" pitchFamily="34" charset="0"/>
                </a:rPr>
                <a:t>Tipo</a:t>
              </a:r>
              <a:r>
                <a:rPr lang="es-EC" sz="2000" b="1" dirty="0">
                  <a:latin typeface="Baguet Script" panose="00000500000000000000" pitchFamily="2" charset="0"/>
                  <a:cs typeface="Times New Roman" panose="02020603050405020304" pitchFamily="18" charset="0"/>
                </a:rPr>
                <a:t> de Noticias</a:t>
              </a:r>
            </a:p>
          </p:txBody>
        </p:sp>
      </p:grpSp>
      <p:sp>
        <p:nvSpPr>
          <p:cNvPr id="6" name="CuadroTexto 5">
            <a:extLst>
              <a:ext uri="{FF2B5EF4-FFF2-40B4-BE49-F238E27FC236}">
                <a16:creationId xmlns:a16="http://schemas.microsoft.com/office/drawing/2014/main" id="{876527E7-2D92-D77A-808B-E4E88464036F}"/>
              </a:ext>
            </a:extLst>
          </p:cNvPr>
          <p:cNvSpPr txBox="1"/>
          <p:nvPr/>
        </p:nvSpPr>
        <p:spPr>
          <a:xfrm>
            <a:off x="4354644" y="3319188"/>
            <a:ext cx="6333186"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Total de Noticias Verificadas de la Corpus</a:t>
            </a:r>
          </a:p>
        </p:txBody>
      </p:sp>
      <p:sp>
        <p:nvSpPr>
          <p:cNvPr id="9" name="CuadroTexto 8">
            <a:extLst>
              <a:ext uri="{FF2B5EF4-FFF2-40B4-BE49-F238E27FC236}">
                <a16:creationId xmlns:a16="http://schemas.microsoft.com/office/drawing/2014/main" id="{C078922E-B816-97BB-637A-0096072101A1}"/>
              </a:ext>
            </a:extLst>
          </p:cNvPr>
          <p:cNvSpPr txBox="1"/>
          <p:nvPr/>
        </p:nvSpPr>
        <p:spPr>
          <a:xfrm>
            <a:off x="4337688" y="7672181"/>
            <a:ext cx="6045363"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Nubes de palabras</a:t>
            </a:r>
          </a:p>
        </p:txBody>
      </p:sp>
      <p:sp>
        <p:nvSpPr>
          <p:cNvPr id="11" name="CuadroTexto 10">
            <a:extLst>
              <a:ext uri="{FF2B5EF4-FFF2-40B4-BE49-F238E27FC236}">
                <a16:creationId xmlns:a16="http://schemas.microsoft.com/office/drawing/2014/main" id="{90D5EED9-347D-2B9D-AF09-5D26DF091971}"/>
              </a:ext>
            </a:extLst>
          </p:cNvPr>
          <p:cNvSpPr txBox="1"/>
          <p:nvPr/>
        </p:nvSpPr>
        <p:spPr>
          <a:xfrm>
            <a:off x="4518202" y="12420415"/>
            <a:ext cx="6045363"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%Noticias por tipo</a:t>
            </a:r>
          </a:p>
        </p:txBody>
      </p:sp>
      <p:sp>
        <p:nvSpPr>
          <p:cNvPr id="12" name="CuadroTexto 11">
            <a:extLst>
              <a:ext uri="{FF2B5EF4-FFF2-40B4-BE49-F238E27FC236}">
                <a16:creationId xmlns:a16="http://schemas.microsoft.com/office/drawing/2014/main" id="{CDE1A05C-E3EE-9449-51BF-29AC0A1C4A37}"/>
              </a:ext>
            </a:extLst>
          </p:cNvPr>
          <p:cNvSpPr txBox="1"/>
          <p:nvPr/>
        </p:nvSpPr>
        <p:spPr>
          <a:xfrm>
            <a:off x="11094214" y="7174382"/>
            <a:ext cx="8031986"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%Noticias según Origen</a:t>
            </a:r>
          </a:p>
        </p:txBody>
      </p:sp>
      <p:sp>
        <p:nvSpPr>
          <p:cNvPr id="13" name="CuadroTexto 12">
            <a:extLst>
              <a:ext uri="{FF2B5EF4-FFF2-40B4-BE49-F238E27FC236}">
                <a16:creationId xmlns:a16="http://schemas.microsoft.com/office/drawing/2014/main" id="{A6FB516F-79CF-7BF6-86AC-6EDA5D7EF3C5}"/>
              </a:ext>
            </a:extLst>
          </p:cNvPr>
          <p:cNvSpPr txBox="1"/>
          <p:nvPr/>
        </p:nvSpPr>
        <p:spPr>
          <a:xfrm>
            <a:off x="11209322" y="12880584"/>
            <a:ext cx="7916878"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 Noticias por Verificador </a:t>
            </a:r>
          </a:p>
        </p:txBody>
      </p:sp>
      <p:pic>
        <p:nvPicPr>
          <p:cNvPr id="18" name="Imagen 17" descr="Logotipo, Icono&#10;&#10;El contenido generado por IA puede ser incorrecto.">
            <a:extLst>
              <a:ext uri="{FF2B5EF4-FFF2-40B4-BE49-F238E27FC236}">
                <a16:creationId xmlns:a16="http://schemas.microsoft.com/office/drawing/2014/main" id="{5691CE0F-7883-D89E-8E85-8613E96F0CB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51262" y="755373"/>
            <a:ext cx="933665" cy="933665"/>
          </a:xfrm>
          <a:prstGeom prst="rect">
            <a:avLst/>
          </a:prstGeom>
          <a:scene3d>
            <a:camera prst="obliqueTopLeft"/>
            <a:lightRig rig="threePt" dir="t"/>
          </a:scene3d>
          <a:sp3d z="762000" extrusionH="762000">
            <a:extrusionClr>
              <a:schemeClr val="bg1">
                <a:lumMod val="85000"/>
              </a:schemeClr>
            </a:extrusionClr>
          </a:sp3d>
        </p:spPr>
      </p:pic>
      <p:pic>
        <p:nvPicPr>
          <p:cNvPr id="43" name="Imagen 42" descr="Logotipo, Icono&#10;&#10;El contenido generado por IA puede ser incorrecto.">
            <a:extLst>
              <a:ext uri="{FF2B5EF4-FFF2-40B4-BE49-F238E27FC236}">
                <a16:creationId xmlns:a16="http://schemas.microsoft.com/office/drawing/2014/main" id="{B00DDA32-594A-8236-2B3B-D6FF4A7F221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3002" y="342140"/>
            <a:ext cx="933665" cy="933665"/>
          </a:xfrm>
          <a:prstGeom prst="rect">
            <a:avLst/>
          </a:prstGeom>
          <a:scene3d>
            <a:camera prst="obliqueTopLeft"/>
            <a:lightRig rig="threePt" dir="t"/>
          </a:scene3d>
          <a:sp3d z="762000" extrusionH="762000">
            <a:extrusionClr>
              <a:schemeClr val="bg1">
                <a:lumMod val="85000"/>
              </a:schemeClr>
            </a:extrusionClr>
          </a:sp3d>
        </p:spPr>
      </p:pic>
    </p:spTree>
    <p:extLst>
      <p:ext uri="{BB962C8B-B14F-4D97-AF65-F5344CB8AC3E}">
        <p14:creationId xmlns:p14="http://schemas.microsoft.com/office/powerpoint/2010/main" val="40528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6000">
              <a:schemeClr val="tx2">
                <a:lumMod val="10000"/>
                <a:lumOff val="90000"/>
              </a:schemeClr>
            </a:gs>
            <a:gs pos="2299">
              <a:srgbClr val="20B7E9"/>
            </a:gs>
            <a:gs pos="21000">
              <a:schemeClr val="tx2">
                <a:lumMod val="10000"/>
                <a:lumOff val="90000"/>
              </a:schemeClr>
            </a:gs>
            <a:gs pos="100000">
              <a:schemeClr val="accent2">
                <a:lumMod val="40000"/>
                <a:lumOff val="60000"/>
              </a:schemeClr>
            </a:gs>
            <a:gs pos="100000">
              <a:srgbClr val="F3B18E"/>
            </a:gs>
            <a:gs pos="100000">
              <a:schemeClr val="accent2">
                <a:lumMod val="20000"/>
                <a:lumOff val="80000"/>
              </a:schemeClr>
            </a:gs>
          </a:gsLst>
          <a:lin ang="5400000" scaled="1"/>
        </a:gradFill>
        <a:effectLst/>
      </p:bgPr>
    </p:bg>
    <p:spTree>
      <p:nvGrpSpPr>
        <p:cNvPr id="1" name="">
          <a:extLst>
            <a:ext uri="{FF2B5EF4-FFF2-40B4-BE49-F238E27FC236}">
              <a16:creationId xmlns:a16="http://schemas.microsoft.com/office/drawing/2014/main" id="{EB4D15ED-689C-A4FF-6E88-D1AD12F9BB72}"/>
            </a:ext>
          </a:extLst>
        </p:cNvPr>
        <p:cNvGrpSpPr/>
        <p:nvPr/>
      </p:nvGrpSpPr>
      <p:grpSpPr>
        <a:xfrm>
          <a:off x="0" y="0"/>
          <a:ext cx="0" cy="0"/>
          <a:chOff x="0" y="0"/>
          <a:chExt cx="0" cy="0"/>
        </a:xfrm>
      </p:grpSpPr>
      <p:sp>
        <p:nvSpPr>
          <p:cNvPr id="2" name="Diagrama de flujo: terminador 1">
            <a:extLst>
              <a:ext uri="{FF2B5EF4-FFF2-40B4-BE49-F238E27FC236}">
                <a16:creationId xmlns:a16="http://schemas.microsoft.com/office/drawing/2014/main" id="{3C13C181-CB25-6ACE-7CD9-3DE2F26F7784}"/>
              </a:ext>
            </a:extLst>
          </p:cNvPr>
          <p:cNvSpPr/>
          <p:nvPr/>
        </p:nvSpPr>
        <p:spPr>
          <a:xfrm>
            <a:off x="-1599072" y="3147027"/>
            <a:ext cx="2505085" cy="963959"/>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5" name="Imagen 14" descr="Icono&#10;&#10;El contenido generado por IA puede ser incorrecto.">
            <a:extLst>
              <a:ext uri="{FF2B5EF4-FFF2-40B4-BE49-F238E27FC236}">
                <a16:creationId xmlns:a16="http://schemas.microsoft.com/office/drawing/2014/main" id="{6A06C897-7829-397A-FE08-A5ACB594D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1" y="3319188"/>
            <a:ext cx="858716" cy="858716"/>
          </a:xfrm>
          <a:prstGeom prst="rect">
            <a:avLst/>
          </a:prstGeom>
        </p:spPr>
      </p:pic>
      <p:sp>
        <p:nvSpPr>
          <p:cNvPr id="4" name="Diagrama de flujo: terminador 3">
            <a:extLst>
              <a:ext uri="{FF2B5EF4-FFF2-40B4-BE49-F238E27FC236}">
                <a16:creationId xmlns:a16="http://schemas.microsoft.com/office/drawing/2014/main" id="{86B25B7E-E0A0-E97B-5F6B-367B34248204}"/>
              </a:ext>
            </a:extLst>
          </p:cNvPr>
          <p:cNvSpPr/>
          <p:nvPr/>
        </p:nvSpPr>
        <p:spPr>
          <a:xfrm>
            <a:off x="-1691913" y="6137670"/>
            <a:ext cx="2534589" cy="963959"/>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9" name="Imagen 18" descr="Icono&#10;&#10;El contenido generado por IA puede ser incorrecto.">
            <a:extLst>
              <a:ext uri="{FF2B5EF4-FFF2-40B4-BE49-F238E27FC236}">
                <a16:creationId xmlns:a16="http://schemas.microsoft.com/office/drawing/2014/main" id="{1DF856F8-9E21-AA6E-C21D-730DE59DDBBC}"/>
              </a:ext>
            </a:extLst>
          </p:cNvPr>
          <p:cNvPicPr>
            <a:picLocks noChangeAspect="1"/>
          </p:cNvPicPr>
          <p:nvPr/>
        </p:nvPicPr>
        <p:blipFill>
          <a:blip r:embed="rId3">
            <a:extLst>
              <a:ext uri="{28A0092B-C50C-407E-A947-70E740481C1C}">
                <a14:useLocalDpi xmlns:a14="http://schemas.microsoft.com/office/drawing/2010/main" val="0"/>
              </a:ext>
            </a:extLst>
          </a:blip>
          <a:srcRect l="-78241" t="-78241" r="-78241" b="-78241"/>
          <a:stretch>
            <a:fillRect/>
          </a:stretch>
        </p:blipFill>
        <p:spPr>
          <a:xfrm>
            <a:off x="-661608" y="5692559"/>
            <a:ext cx="2161829" cy="2206800"/>
          </a:xfrm>
          <a:prstGeom prst="rect">
            <a:avLst/>
          </a:prstGeom>
        </p:spPr>
      </p:pic>
      <p:sp>
        <p:nvSpPr>
          <p:cNvPr id="3" name="Diagrama de flujo: terminador 2">
            <a:extLst>
              <a:ext uri="{FF2B5EF4-FFF2-40B4-BE49-F238E27FC236}">
                <a16:creationId xmlns:a16="http://schemas.microsoft.com/office/drawing/2014/main" id="{160423F6-4FF3-2D4C-FC46-1106A0E2275C}"/>
              </a:ext>
            </a:extLst>
          </p:cNvPr>
          <p:cNvSpPr/>
          <p:nvPr/>
        </p:nvSpPr>
        <p:spPr>
          <a:xfrm>
            <a:off x="-1612983" y="4662276"/>
            <a:ext cx="2534589" cy="963959"/>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7" name="Imagen 16" descr="Icono&#10;&#10;El contenido generado por IA puede ser incorrecto.">
            <a:extLst>
              <a:ext uri="{FF2B5EF4-FFF2-40B4-BE49-F238E27FC236}">
                <a16:creationId xmlns:a16="http://schemas.microsoft.com/office/drawing/2014/main" id="{1E50355A-70AA-DCC2-FE00-5D67832095EC}"/>
              </a:ext>
            </a:extLst>
          </p:cNvPr>
          <p:cNvPicPr>
            <a:picLocks noChangeAspect="1"/>
          </p:cNvPicPr>
          <p:nvPr/>
        </p:nvPicPr>
        <p:blipFill>
          <a:blip r:embed="rId4">
            <a:extLst>
              <a:ext uri="{28A0092B-C50C-407E-A947-70E740481C1C}">
                <a14:useLocalDpi xmlns:a14="http://schemas.microsoft.com/office/drawing/2010/main" val="0"/>
              </a:ext>
            </a:extLst>
          </a:blip>
          <a:srcRect l="-12030" t="-12030" r="-12030" b="-12030"/>
          <a:stretch>
            <a:fillRect/>
          </a:stretch>
        </p:blipFill>
        <p:spPr>
          <a:xfrm>
            <a:off x="-83604" y="4779381"/>
            <a:ext cx="1067416" cy="1067416"/>
          </a:xfrm>
          <a:prstGeom prst="rect">
            <a:avLst/>
          </a:prstGeom>
          <a:scene3d>
            <a:camera prst="orthographicFront"/>
            <a:lightRig rig="threePt" dir="t"/>
          </a:scene3d>
          <a:sp3d z="1016000" extrusionH="1016000"/>
        </p:spPr>
      </p:pic>
      <p:sp>
        <p:nvSpPr>
          <p:cNvPr id="5" name="Diagrama de flujo: terminador 4">
            <a:extLst>
              <a:ext uri="{FF2B5EF4-FFF2-40B4-BE49-F238E27FC236}">
                <a16:creationId xmlns:a16="http://schemas.microsoft.com/office/drawing/2014/main" id="{982D8414-50F0-60F5-010C-6C127A250A13}"/>
              </a:ext>
            </a:extLst>
          </p:cNvPr>
          <p:cNvSpPr/>
          <p:nvPr/>
        </p:nvSpPr>
        <p:spPr>
          <a:xfrm>
            <a:off x="-1691914" y="7722119"/>
            <a:ext cx="2534589" cy="963959"/>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1" name="Imagen 20" descr="Icono&#10;&#10;El contenido generado por IA puede ser incorrecto.">
            <a:extLst>
              <a:ext uri="{FF2B5EF4-FFF2-40B4-BE49-F238E27FC236}">
                <a16:creationId xmlns:a16="http://schemas.microsoft.com/office/drawing/2014/main" id="{C08399E5-7EE9-D6DA-097A-C92525F33E6D}"/>
              </a:ext>
            </a:extLst>
          </p:cNvPr>
          <p:cNvPicPr>
            <a:picLocks noChangeAspect="1"/>
          </p:cNvPicPr>
          <p:nvPr/>
        </p:nvPicPr>
        <p:blipFill>
          <a:blip r:embed="rId5">
            <a:extLst>
              <a:ext uri="{28A0092B-C50C-407E-A947-70E740481C1C}">
                <a14:useLocalDpi xmlns:a14="http://schemas.microsoft.com/office/drawing/2010/main" val="0"/>
              </a:ext>
            </a:extLst>
          </a:blip>
          <a:srcRect l="-78133" t="-78133" r="-78133" b="-78133"/>
          <a:stretch>
            <a:fillRect/>
          </a:stretch>
        </p:blipFill>
        <p:spPr>
          <a:xfrm>
            <a:off x="-685994" y="7218268"/>
            <a:ext cx="2204904" cy="2204904"/>
          </a:xfrm>
          <a:prstGeom prst="rect">
            <a:avLst/>
          </a:prstGeom>
        </p:spPr>
      </p:pic>
      <p:sp>
        <p:nvSpPr>
          <p:cNvPr id="7" name="Diagrama de flujo: terminador 6">
            <a:extLst>
              <a:ext uri="{FF2B5EF4-FFF2-40B4-BE49-F238E27FC236}">
                <a16:creationId xmlns:a16="http://schemas.microsoft.com/office/drawing/2014/main" id="{7FA43B93-3651-81DE-9D14-358294DCF014}"/>
              </a:ext>
            </a:extLst>
          </p:cNvPr>
          <p:cNvSpPr/>
          <p:nvPr/>
        </p:nvSpPr>
        <p:spPr>
          <a:xfrm>
            <a:off x="-1784234" y="9306568"/>
            <a:ext cx="2705840" cy="1082814"/>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14" name="Imagen 13" descr="Icono&#10;&#10;El contenido generado por IA puede ser incorrecto.">
            <a:extLst>
              <a:ext uri="{FF2B5EF4-FFF2-40B4-BE49-F238E27FC236}">
                <a16:creationId xmlns:a16="http://schemas.microsoft.com/office/drawing/2014/main" id="{8BB0A534-0946-1341-213F-FE8A1B9D3CA6}"/>
              </a:ext>
            </a:extLst>
          </p:cNvPr>
          <p:cNvPicPr>
            <a:picLocks noChangeAspect="1"/>
          </p:cNvPicPr>
          <p:nvPr/>
        </p:nvPicPr>
        <p:blipFill>
          <a:blip r:embed="rId6">
            <a:extLst>
              <a:ext uri="{28A0092B-C50C-407E-A947-70E740481C1C}">
                <a14:useLocalDpi xmlns:a14="http://schemas.microsoft.com/office/drawing/2010/main" val="0"/>
              </a:ext>
            </a:extLst>
          </a:blip>
          <a:srcRect l="-233366" t="-233366" r="-233366" b="-233366"/>
          <a:stretch>
            <a:fillRect/>
          </a:stretch>
        </p:blipFill>
        <p:spPr>
          <a:xfrm>
            <a:off x="-1973559" y="7542752"/>
            <a:ext cx="4876190" cy="4876190"/>
          </a:xfrm>
          <a:prstGeom prst="rect">
            <a:avLst/>
          </a:prstGeom>
        </p:spPr>
      </p:pic>
      <p:sp>
        <p:nvSpPr>
          <p:cNvPr id="27" name="Rectángulo: esquinas redondeadas 26">
            <a:extLst>
              <a:ext uri="{FF2B5EF4-FFF2-40B4-BE49-F238E27FC236}">
                <a16:creationId xmlns:a16="http://schemas.microsoft.com/office/drawing/2014/main" id="{95524E8B-BB38-9472-0F91-B49ECE4A63D4}"/>
              </a:ext>
            </a:extLst>
          </p:cNvPr>
          <p:cNvSpPr/>
          <p:nvPr/>
        </p:nvSpPr>
        <p:spPr>
          <a:xfrm>
            <a:off x="5213895" y="1041598"/>
            <a:ext cx="11917180" cy="1630361"/>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28" name="Rectángulo: esquinas redondeadas 27">
            <a:extLst>
              <a:ext uri="{FF2B5EF4-FFF2-40B4-BE49-F238E27FC236}">
                <a16:creationId xmlns:a16="http://schemas.microsoft.com/office/drawing/2014/main" id="{1E2984BF-EB5E-BB73-63EA-138532BCC748}"/>
              </a:ext>
            </a:extLst>
          </p:cNvPr>
          <p:cNvSpPr/>
          <p:nvPr/>
        </p:nvSpPr>
        <p:spPr>
          <a:xfrm>
            <a:off x="1444778" y="2828826"/>
            <a:ext cx="2370725" cy="2096526"/>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29" name="Rectángulo: esquinas redondeadas 28">
            <a:extLst>
              <a:ext uri="{FF2B5EF4-FFF2-40B4-BE49-F238E27FC236}">
                <a16:creationId xmlns:a16="http://schemas.microsoft.com/office/drawing/2014/main" id="{B74D63BE-C4FB-2E61-E87B-D2BF5DD917CD}"/>
              </a:ext>
            </a:extLst>
          </p:cNvPr>
          <p:cNvSpPr/>
          <p:nvPr/>
        </p:nvSpPr>
        <p:spPr>
          <a:xfrm>
            <a:off x="1287650" y="5621061"/>
            <a:ext cx="2534590" cy="1938114"/>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0" name="Rectángulo: esquinas redondeadas 29">
            <a:extLst>
              <a:ext uri="{FF2B5EF4-FFF2-40B4-BE49-F238E27FC236}">
                <a16:creationId xmlns:a16="http://schemas.microsoft.com/office/drawing/2014/main" id="{5ABAEBE2-7B87-5802-4CFF-074105612C5C}"/>
              </a:ext>
            </a:extLst>
          </p:cNvPr>
          <p:cNvSpPr/>
          <p:nvPr/>
        </p:nvSpPr>
        <p:spPr>
          <a:xfrm>
            <a:off x="1179016" y="8113120"/>
            <a:ext cx="2580397" cy="2875825"/>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1" name="Rectángulo: esquinas redondeadas 30">
            <a:extLst>
              <a:ext uri="{FF2B5EF4-FFF2-40B4-BE49-F238E27FC236}">
                <a16:creationId xmlns:a16="http://schemas.microsoft.com/office/drawing/2014/main" id="{2EACA3E1-C2C0-B5AB-829F-DFF1E76505C3}"/>
              </a:ext>
            </a:extLst>
          </p:cNvPr>
          <p:cNvSpPr/>
          <p:nvPr/>
        </p:nvSpPr>
        <p:spPr>
          <a:xfrm>
            <a:off x="1282189" y="14072284"/>
            <a:ext cx="2608255" cy="2254326"/>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2" name="Rectángulo: esquinas redondeadas 31">
            <a:extLst>
              <a:ext uri="{FF2B5EF4-FFF2-40B4-BE49-F238E27FC236}">
                <a16:creationId xmlns:a16="http://schemas.microsoft.com/office/drawing/2014/main" id="{282C425E-4ED3-2340-AB98-7135DF99AB25}"/>
              </a:ext>
            </a:extLst>
          </p:cNvPr>
          <p:cNvSpPr/>
          <p:nvPr/>
        </p:nvSpPr>
        <p:spPr>
          <a:xfrm>
            <a:off x="4323844" y="3166509"/>
            <a:ext cx="6130673" cy="3950802"/>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3" name="Rectángulo: esquinas redondeadas 32">
            <a:extLst>
              <a:ext uri="{FF2B5EF4-FFF2-40B4-BE49-F238E27FC236}">
                <a16:creationId xmlns:a16="http://schemas.microsoft.com/office/drawing/2014/main" id="{D184F6EB-363A-3BD2-4974-06B1FE1F397A}"/>
              </a:ext>
            </a:extLst>
          </p:cNvPr>
          <p:cNvSpPr/>
          <p:nvPr/>
        </p:nvSpPr>
        <p:spPr>
          <a:xfrm>
            <a:off x="11054348" y="2951072"/>
            <a:ext cx="7736629" cy="2283414"/>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4" name="Rectángulo: esquinas redondeadas 33">
            <a:extLst>
              <a:ext uri="{FF2B5EF4-FFF2-40B4-BE49-F238E27FC236}">
                <a16:creationId xmlns:a16="http://schemas.microsoft.com/office/drawing/2014/main" id="{08B79A39-CE10-F9AF-2DAB-E76092372854}"/>
              </a:ext>
            </a:extLst>
          </p:cNvPr>
          <p:cNvSpPr/>
          <p:nvPr/>
        </p:nvSpPr>
        <p:spPr>
          <a:xfrm>
            <a:off x="4295570" y="7848599"/>
            <a:ext cx="6317467" cy="3560868"/>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5" name="Rectángulo: esquinas redondeadas 34">
            <a:extLst>
              <a:ext uri="{FF2B5EF4-FFF2-40B4-BE49-F238E27FC236}">
                <a16:creationId xmlns:a16="http://schemas.microsoft.com/office/drawing/2014/main" id="{A39E519B-B924-124A-BF77-E2CC87FC0163}"/>
              </a:ext>
            </a:extLst>
          </p:cNvPr>
          <p:cNvSpPr/>
          <p:nvPr/>
        </p:nvSpPr>
        <p:spPr>
          <a:xfrm>
            <a:off x="4416109" y="12006126"/>
            <a:ext cx="6317154" cy="4662624"/>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6" name="Rectángulo: esquinas redondeadas 35">
            <a:extLst>
              <a:ext uri="{FF2B5EF4-FFF2-40B4-BE49-F238E27FC236}">
                <a16:creationId xmlns:a16="http://schemas.microsoft.com/office/drawing/2014/main" id="{4C8D2AC1-6C2E-C9A2-A642-CCB993885019}"/>
              </a:ext>
            </a:extLst>
          </p:cNvPr>
          <p:cNvSpPr/>
          <p:nvPr/>
        </p:nvSpPr>
        <p:spPr>
          <a:xfrm>
            <a:off x="10990674" y="5985783"/>
            <a:ext cx="7851736" cy="5501367"/>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7" name="Rectángulo: esquinas redondeadas 36">
            <a:extLst>
              <a:ext uri="{FF2B5EF4-FFF2-40B4-BE49-F238E27FC236}">
                <a16:creationId xmlns:a16="http://schemas.microsoft.com/office/drawing/2014/main" id="{F349A048-0F6F-8DC4-D892-15786482D1F4}"/>
              </a:ext>
            </a:extLst>
          </p:cNvPr>
          <p:cNvSpPr/>
          <p:nvPr/>
        </p:nvSpPr>
        <p:spPr>
          <a:xfrm>
            <a:off x="11094214" y="11879293"/>
            <a:ext cx="7851736" cy="4654858"/>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22" name="CuadroTexto 21">
            <a:extLst>
              <a:ext uri="{FF2B5EF4-FFF2-40B4-BE49-F238E27FC236}">
                <a16:creationId xmlns:a16="http://schemas.microsoft.com/office/drawing/2014/main" id="{84091DFD-8BB8-1B0F-142E-DB8C92FE1523}"/>
              </a:ext>
            </a:extLst>
          </p:cNvPr>
          <p:cNvSpPr txBox="1"/>
          <p:nvPr/>
        </p:nvSpPr>
        <p:spPr>
          <a:xfrm>
            <a:off x="1538165" y="3121960"/>
            <a:ext cx="2470059"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Año</a:t>
            </a:r>
          </a:p>
        </p:txBody>
      </p:sp>
      <p:sp>
        <p:nvSpPr>
          <p:cNvPr id="23" name="CuadroTexto 22">
            <a:extLst>
              <a:ext uri="{FF2B5EF4-FFF2-40B4-BE49-F238E27FC236}">
                <a16:creationId xmlns:a16="http://schemas.microsoft.com/office/drawing/2014/main" id="{A6783A8E-CE7B-C51D-B2F8-399498FE05EF}"/>
              </a:ext>
            </a:extLst>
          </p:cNvPr>
          <p:cNvSpPr txBox="1"/>
          <p:nvPr/>
        </p:nvSpPr>
        <p:spPr>
          <a:xfrm>
            <a:off x="1405946" y="5789665"/>
            <a:ext cx="2608255" cy="400111"/>
          </a:xfrm>
          <a:prstGeom prst="rect">
            <a:avLst/>
          </a:prstGeom>
          <a:solidFill>
            <a:srgbClr val="F3B18E"/>
          </a:solidFill>
        </p:spPr>
        <p:txBody>
          <a:bodyPr wrap="square" rtlCol="0">
            <a:spAutoFit/>
          </a:bodyPr>
          <a:lstStyle>
            <a:defPPr>
              <a:defRPr lang="en-US"/>
            </a:defPPr>
            <a:lvl1pPr algn="ctr">
              <a:defRPr sz="2000" b="1">
                <a:solidFill>
                  <a:schemeClr val="bg1"/>
                </a:solidFill>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solidFill>
                  <a:schemeClr val="tx1"/>
                </a:solidFill>
              </a:rPr>
              <a:t>Verificador</a:t>
            </a:r>
          </a:p>
        </p:txBody>
      </p:sp>
      <p:sp>
        <p:nvSpPr>
          <p:cNvPr id="24" name="CuadroTexto 23">
            <a:extLst>
              <a:ext uri="{FF2B5EF4-FFF2-40B4-BE49-F238E27FC236}">
                <a16:creationId xmlns:a16="http://schemas.microsoft.com/office/drawing/2014/main" id="{10A07A97-D23D-C307-B191-10F84016D9CA}"/>
              </a:ext>
            </a:extLst>
          </p:cNvPr>
          <p:cNvSpPr txBox="1"/>
          <p:nvPr/>
        </p:nvSpPr>
        <p:spPr>
          <a:xfrm>
            <a:off x="1327996" y="8322248"/>
            <a:ext cx="2623832" cy="400110"/>
          </a:xfrm>
          <a:prstGeom prst="rect">
            <a:avLst/>
          </a:prstGeom>
          <a:solidFill>
            <a:srgbClr val="F3B18E"/>
          </a:solidFill>
        </p:spPr>
        <p:txBody>
          <a:bodyPr wrap="square" rtlCol="0">
            <a:spAutoFit/>
          </a:bodyPr>
          <a:lstStyle>
            <a:defPPr>
              <a:defRPr lang="en-US"/>
            </a:defPPr>
            <a:lvl1pPr algn="ctr">
              <a:defRPr sz="2000" b="1">
                <a:solidFill>
                  <a:schemeClr val="bg1"/>
                </a:solidFill>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solidFill>
                  <a:schemeClr val="tx1"/>
                </a:solidFill>
              </a:rPr>
              <a:t>Tipo de Noticia</a:t>
            </a:r>
          </a:p>
        </p:txBody>
      </p:sp>
      <p:sp>
        <p:nvSpPr>
          <p:cNvPr id="25" name="CuadroTexto 24">
            <a:extLst>
              <a:ext uri="{FF2B5EF4-FFF2-40B4-BE49-F238E27FC236}">
                <a16:creationId xmlns:a16="http://schemas.microsoft.com/office/drawing/2014/main" id="{224CBE99-EAFE-50DB-8F87-1E6C031289D1}"/>
              </a:ext>
            </a:extLst>
          </p:cNvPr>
          <p:cNvSpPr txBox="1"/>
          <p:nvPr/>
        </p:nvSpPr>
        <p:spPr>
          <a:xfrm>
            <a:off x="1405946" y="14351359"/>
            <a:ext cx="2649212" cy="400110"/>
          </a:xfrm>
          <a:prstGeom prst="rect">
            <a:avLst/>
          </a:prstGeom>
          <a:solidFill>
            <a:srgbClr val="F3B18E"/>
          </a:solidFill>
        </p:spPr>
        <p:txBody>
          <a:bodyPr wrap="square" rtlCol="0">
            <a:spAutoFit/>
          </a:bodyPr>
          <a:lstStyle>
            <a:defPPr>
              <a:defRPr lang="en-US"/>
            </a:defPPr>
            <a:lvl1pPr algn="ctr">
              <a:defRPr sz="2000" b="1">
                <a:solidFill>
                  <a:schemeClr val="bg1"/>
                </a:solidFill>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solidFill>
                  <a:schemeClr val="tx1"/>
                </a:solidFill>
              </a:rPr>
              <a:t>Mes</a:t>
            </a:r>
          </a:p>
        </p:txBody>
      </p:sp>
      <p:sp>
        <p:nvSpPr>
          <p:cNvPr id="6" name="CuadroTexto 5">
            <a:extLst>
              <a:ext uri="{FF2B5EF4-FFF2-40B4-BE49-F238E27FC236}">
                <a16:creationId xmlns:a16="http://schemas.microsoft.com/office/drawing/2014/main" id="{253C60E4-A20D-00CB-C8A1-7EE04080BE40}"/>
              </a:ext>
            </a:extLst>
          </p:cNvPr>
          <p:cNvSpPr txBox="1"/>
          <p:nvPr/>
        </p:nvSpPr>
        <p:spPr>
          <a:xfrm>
            <a:off x="4415334" y="3518809"/>
            <a:ext cx="6197703" cy="707886"/>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S" dirty="0"/>
              <a:t>Comportamiento de la Audiencia: </a:t>
            </a:r>
            <a:r>
              <a:rPr lang="es-ES" dirty="0" err="1"/>
              <a:t>Likes</a:t>
            </a:r>
            <a:r>
              <a:rPr lang="es-ES" dirty="0"/>
              <a:t>, </a:t>
            </a:r>
            <a:r>
              <a:rPr lang="es-ES" dirty="0" err="1"/>
              <a:t>Retweets</a:t>
            </a:r>
            <a:r>
              <a:rPr lang="es-ES" dirty="0"/>
              <a:t> y </a:t>
            </a:r>
            <a:r>
              <a:rPr lang="es-ES" dirty="0" err="1"/>
              <a:t>Replies</a:t>
            </a:r>
            <a:r>
              <a:rPr lang="es-ES" dirty="0"/>
              <a:t> por Tipo de Noticia</a:t>
            </a:r>
            <a:endParaRPr lang="es-EC" dirty="0"/>
          </a:p>
        </p:txBody>
      </p:sp>
      <p:sp>
        <p:nvSpPr>
          <p:cNvPr id="9" name="CuadroTexto 8">
            <a:extLst>
              <a:ext uri="{FF2B5EF4-FFF2-40B4-BE49-F238E27FC236}">
                <a16:creationId xmlns:a16="http://schemas.microsoft.com/office/drawing/2014/main" id="{010F4516-37DF-6AC1-B8C3-07354FD67D9A}"/>
              </a:ext>
            </a:extLst>
          </p:cNvPr>
          <p:cNvSpPr txBox="1"/>
          <p:nvPr/>
        </p:nvSpPr>
        <p:spPr>
          <a:xfrm>
            <a:off x="4415798" y="8113120"/>
            <a:ext cx="6317466"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S" dirty="0"/>
              <a:t>Relación entre </a:t>
            </a:r>
            <a:r>
              <a:rPr lang="es-ES" dirty="0" err="1"/>
              <a:t>Likes</a:t>
            </a:r>
            <a:r>
              <a:rPr lang="es-ES" dirty="0"/>
              <a:t> y </a:t>
            </a:r>
            <a:r>
              <a:rPr lang="es-ES" dirty="0" err="1"/>
              <a:t>Retweets</a:t>
            </a:r>
            <a:r>
              <a:rPr lang="es-ES" dirty="0"/>
              <a:t> por Etiquetado de Noticia</a:t>
            </a:r>
            <a:endParaRPr lang="es-EC" dirty="0"/>
          </a:p>
        </p:txBody>
      </p:sp>
      <p:sp>
        <p:nvSpPr>
          <p:cNvPr id="11" name="CuadroTexto 10">
            <a:extLst>
              <a:ext uri="{FF2B5EF4-FFF2-40B4-BE49-F238E27FC236}">
                <a16:creationId xmlns:a16="http://schemas.microsoft.com/office/drawing/2014/main" id="{917C713C-DB91-D3E0-FC12-B27C8E1E4B2A}"/>
              </a:ext>
            </a:extLst>
          </p:cNvPr>
          <p:cNvSpPr txBox="1"/>
          <p:nvPr/>
        </p:nvSpPr>
        <p:spPr>
          <a:xfrm>
            <a:off x="4536336" y="12317702"/>
            <a:ext cx="6317153" cy="707886"/>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Top 5 de las Noticias con más </a:t>
            </a:r>
            <a:r>
              <a:rPr lang="es-EC" dirty="0" err="1"/>
              <a:t>reply</a:t>
            </a:r>
            <a:endParaRPr lang="es-EC" dirty="0"/>
          </a:p>
          <a:p>
            <a:endParaRPr lang="es-EC" dirty="0"/>
          </a:p>
        </p:txBody>
      </p:sp>
      <p:sp>
        <p:nvSpPr>
          <p:cNvPr id="12" name="CuadroTexto 11">
            <a:extLst>
              <a:ext uri="{FF2B5EF4-FFF2-40B4-BE49-F238E27FC236}">
                <a16:creationId xmlns:a16="http://schemas.microsoft.com/office/drawing/2014/main" id="{6AB6540A-8858-CE98-16B3-3F7423D961EF}"/>
              </a:ext>
            </a:extLst>
          </p:cNvPr>
          <p:cNvSpPr txBox="1"/>
          <p:nvPr/>
        </p:nvSpPr>
        <p:spPr>
          <a:xfrm>
            <a:off x="11094214" y="6419593"/>
            <a:ext cx="7851736" cy="400111"/>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S" dirty="0"/>
              <a:t>Top 10 de las Noticias con más </a:t>
            </a:r>
            <a:r>
              <a:rPr lang="es-ES" dirty="0" err="1"/>
              <a:t>Retweet</a:t>
            </a:r>
            <a:endParaRPr lang="es-EC" dirty="0"/>
          </a:p>
        </p:txBody>
      </p:sp>
      <p:sp>
        <p:nvSpPr>
          <p:cNvPr id="13" name="CuadroTexto 12">
            <a:extLst>
              <a:ext uri="{FF2B5EF4-FFF2-40B4-BE49-F238E27FC236}">
                <a16:creationId xmlns:a16="http://schemas.microsoft.com/office/drawing/2014/main" id="{4E05761C-B374-A425-30E2-4AD3949903C8}"/>
              </a:ext>
            </a:extLst>
          </p:cNvPr>
          <p:cNvSpPr txBox="1"/>
          <p:nvPr/>
        </p:nvSpPr>
        <p:spPr>
          <a:xfrm>
            <a:off x="11214440" y="12218887"/>
            <a:ext cx="7916878"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Nubes de palabras de hashtags</a:t>
            </a:r>
          </a:p>
        </p:txBody>
      </p:sp>
      <p:pic>
        <p:nvPicPr>
          <p:cNvPr id="18" name="Imagen 17" descr="Logotipo, Icono&#10;&#10;El contenido generado por IA puede ser incorrecto.">
            <a:extLst>
              <a:ext uri="{FF2B5EF4-FFF2-40B4-BE49-F238E27FC236}">
                <a16:creationId xmlns:a16="http://schemas.microsoft.com/office/drawing/2014/main" id="{54F0FA21-3840-06E5-5104-2C071C795D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51262" y="755373"/>
            <a:ext cx="933665" cy="933665"/>
          </a:xfrm>
          <a:prstGeom prst="rect">
            <a:avLst/>
          </a:prstGeom>
          <a:scene3d>
            <a:camera prst="obliqueTopLeft"/>
            <a:lightRig rig="threePt" dir="t"/>
          </a:scene3d>
          <a:sp3d z="762000" extrusionH="762000">
            <a:extrusionClr>
              <a:schemeClr val="bg1">
                <a:lumMod val="85000"/>
              </a:schemeClr>
            </a:extrusionClr>
          </a:sp3d>
        </p:spPr>
      </p:pic>
      <p:pic>
        <p:nvPicPr>
          <p:cNvPr id="43" name="Imagen 42" descr="Logotipo, Icono&#10;&#10;El contenido generado por IA puede ser incorrecto.">
            <a:extLst>
              <a:ext uri="{FF2B5EF4-FFF2-40B4-BE49-F238E27FC236}">
                <a16:creationId xmlns:a16="http://schemas.microsoft.com/office/drawing/2014/main" id="{67059E1D-AEB4-8342-86C0-1EC661CA938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3002" y="342140"/>
            <a:ext cx="933665" cy="933665"/>
          </a:xfrm>
          <a:prstGeom prst="rect">
            <a:avLst/>
          </a:prstGeom>
          <a:scene3d>
            <a:camera prst="obliqueTopLeft"/>
            <a:lightRig rig="threePt" dir="t"/>
          </a:scene3d>
          <a:sp3d z="762000" extrusionH="762000">
            <a:extrusionClr>
              <a:schemeClr val="bg1">
                <a:lumMod val="85000"/>
              </a:schemeClr>
            </a:extrusionClr>
          </a:sp3d>
        </p:spPr>
      </p:pic>
      <p:graphicFrame>
        <p:nvGraphicFramePr>
          <p:cNvPr id="46" name="Tabla 45">
            <a:extLst>
              <a:ext uri="{FF2B5EF4-FFF2-40B4-BE49-F238E27FC236}">
                <a16:creationId xmlns:a16="http://schemas.microsoft.com/office/drawing/2014/main" id="{0AFCCC5B-DF6F-5766-C4B7-503279411FF9}"/>
              </a:ext>
            </a:extLst>
          </p:cNvPr>
          <p:cNvGraphicFramePr>
            <a:graphicFrameLocks noGrp="1"/>
          </p:cNvGraphicFramePr>
          <p:nvPr>
            <p:extLst>
              <p:ext uri="{D42A27DB-BD31-4B8C-83A1-F6EECF244321}">
                <p14:modId xmlns:p14="http://schemas.microsoft.com/office/powerpoint/2010/main" val="1907810886"/>
              </p:ext>
            </p:extLst>
          </p:nvPr>
        </p:nvGraphicFramePr>
        <p:xfrm>
          <a:off x="5332172" y="1126001"/>
          <a:ext cx="11942766" cy="563037"/>
        </p:xfrm>
        <a:graphic>
          <a:graphicData uri="http://schemas.openxmlformats.org/drawingml/2006/table">
            <a:tbl>
              <a:tblPr firstRow="1" bandRow="1">
                <a:tableStyleId>{21E4AEA4-8DFA-4A89-87EB-49C32662AFE0}</a:tableStyleId>
              </a:tblPr>
              <a:tblGrid>
                <a:gridCol w="2928275">
                  <a:extLst>
                    <a:ext uri="{9D8B030D-6E8A-4147-A177-3AD203B41FA5}">
                      <a16:colId xmlns:a16="http://schemas.microsoft.com/office/drawing/2014/main" val="263523383"/>
                    </a:ext>
                  </a:extLst>
                </a:gridCol>
                <a:gridCol w="2928275">
                  <a:extLst>
                    <a:ext uri="{9D8B030D-6E8A-4147-A177-3AD203B41FA5}">
                      <a16:colId xmlns:a16="http://schemas.microsoft.com/office/drawing/2014/main" val="994505023"/>
                    </a:ext>
                  </a:extLst>
                </a:gridCol>
                <a:gridCol w="3043108">
                  <a:extLst>
                    <a:ext uri="{9D8B030D-6E8A-4147-A177-3AD203B41FA5}">
                      <a16:colId xmlns:a16="http://schemas.microsoft.com/office/drawing/2014/main" val="4157752230"/>
                    </a:ext>
                  </a:extLst>
                </a:gridCol>
                <a:gridCol w="3043108">
                  <a:extLst>
                    <a:ext uri="{9D8B030D-6E8A-4147-A177-3AD203B41FA5}">
                      <a16:colId xmlns:a16="http://schemas.microsoft.com/office/drawing/2014/main" val="1501909082"/>
                    </a:ext>
                  </a:extLst>
                </a:gridCol>
              </a:tblGrid>
              <a:tr h="563037">
                <a:tc>
                  <a:txBody>
                    <a:bodyPr/>
                    <a:lstStyle/>
                    <a:p>
                      <a:pPr algn="ctr"/>
                      <a:r>
                        <a:rPr lang="es-EC" sz="1600" b="1" dirty="0">
                          <a:solidFill>
                            <a:schemeClr val="tx1"/>
                          </a:solidFill>
                          <a:latin typeface="Baguet Script" panose="00000500000000000000" pitchFamily="2" charset="0"/>
                        </a:rPr>
                        <a:t>Total </a:t>
                      </a:r>
                      <a:r>
                        <a:rPr lang="es-EC" sz="1600" b="1" dirty="0" err="1">
                          <a:solidFill>
                            <a:schemeClr val="tx1"/>
                          </a:solidFill>
                          <a:latin typeface="Baguet Script" panose="00000500000000000000" pitchFamily="2" charset="0"/>
                        </a:rPr>
                        <a:t>Likes</a:t>
                      </a:r>
                      <a:endParaRPr lang="es-EC" sz="1600" b="1" dirty="0">
                        <a:solidFill>
                          <a:schemeClr val="tx1"/>
                        </a:solidFill>
                        <a:latin typeface="Baguet Script" panose="00000500000000000000" pitchFamily="2" charset="0"/>
                      </a:endParaRPr>
                    </a:p>
                  </a:txBody>
                  <a:tcPr anchor="ctr">
                    <a:lnR w="12700" cap="flat" cmpd="sng" algn="ctr">
                      <a:solidFill>
                        <a:schemeClr val="tx1"/>
                      </a:solidFill>
                      <a:prstDash val="solid"/>
                      <a:round/>
                      <a:headEnd type="none" w="med" len="med"/>
                      <a:tailEnd type="none" w="med" len="med"/>
                    </a:lnR>
                    <a:solidFill>
                      <a:srgbClr val="F3B18E"/>
                    </a:solidFill>
                  </a:tcPr>
                </a:tc>
                <a:tc>
                  <a:txBody>
                    <a:bodyPr/>
                    <a:lstStyle/>
                    <a:p>
                      <a:pPr algn="ctr"/>
                      <a:r>
                        <a:rPr lang="es-EC" sz="1600" b="1" dirty="0">
                          <a:solidFill>
                            <a:schemeClr val="tx1"/>
                          </a:solidFill>
                          <a:latin typeface="Baguet Script" panose="00000500000000000000" pitchFamily="2" charset="0"/>
                        </a:rPr>
                        <a:t>Total </a:t>
                      </a:r>
                      <a:r>
                        <a:rPr lang="es-EC" sz="1600" b="1" dirty="0" err="1">
                          <a:solidFill>
                            <a:schemeClr val="tx1"/>
                          </a:solidFill>
                          <a:latin typeface="Baguet Script" panose="00000500000000000000" pitchFamily="2" charset="0"/>
                        </a:rPr>
                        <a:t>Reply</a:t>
                      </a:r>
                      <a:endParaRPr lang="es-EC" sz="1600" b="1" dirty="0">
                        <a:solidFill>
                          <a:schemeClr val="tx1"/>
                        </a:solidFill>
                        <a:latin typeface="Baguet Script" panose="000005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3B18E"/>
                    </a:solidFill>
                  </a:tcPr>
                </a:tc>
                <a:tc>
                  <a:txBody>
                    <a:bodyPr/>
                    <a:lstStyle/>
                    <a:p>
                      <a:pPr algn="ctr"/>
                      <a:r>
                        <a:rPr lang="es-EC" sz="1600" b="1" dirty="0">
                          <a:solidFill>
                            <a:schemeClr val="tx1"/>
                          </a:solidFill>
                          <a:latin typeface="Baguet Script" panose="00000500000000000000" pitchFamily="2" charset="0"/>
                        </a:rPr>
                        <a:t>Total  </a:t>
                      </a:r>
                      <a:r>
                        <a:rPr lang="es-EC" sz="1600" b="1" dirty="0" err="1">
                          <a:solidFill>
                            <a:schemeClr val="tx1"/>
                          </a:solidFill>
                          <a:latin typeface="Baguet Script" panose="00000500000000000000" pitchFamily="2" charset="0"/>
                        </a:rPr>
                        <a:t>Retweet</a:t>
                      </a:r>
                      <a:endParaRPr lang="es-EC" sz="1600" b="1" dirty="0">
                        <a:solidFill>
                          <a:schemeClr val="tx1"/>
                        </a:solidFill>
                        <a:latin typeface="Baguet Script" panose="000005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3B18E"/>
                    </a:solidFill>
                  </a:tcPr>
                </a:tc>
                <a:tc>
                  <a:txBody>
                    <a:bodyPr/>
                    <a:lstStyle/>
                    <a:p>
                      <a:pPr algn="ctr"/>
                      <a:r>
                        <a:rPr lang="es-EC" sz="1600" b="1" dirty="0">
                          <a:solidFill>
                            <a:schemeClr val="tx1"/>
                          </a:solidFill>
                          <a:latin typeface="Baguet Script" panose="00000500000000000000" pitchFamily="2" charset="0"/>
                        </a:rPr>
                        <a:t>Total </a:t>
                      </a:r>
                      <a:r>
                        <a:rPr lang="es-EC" sz="1600" b="1" dirty="0" err="1">
                          <a:solidFill>
                            <a:schemeClr val="tx1"/>
                          </a:solidFill>
                          <a:latin typeface="Baguet Script" panose="00000500000000000000" pitchFamily="2" charset="0"/>
                        </a:rPr>
                        <a:t>Visits</a:t>
                      </a:r>
                      <a:endParaRPr lang="es-EC" sz="1600" b="1" dirty="0">
                        <a:solidFill>
                          <a:schemeClr val="tx1"/>
                        </a:solidFill>
                        <a:latin typeface="Baguet Script" panose="000005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3B18E"/>
                    </a:solidFill>
                  </a:tcPr>
                </a:tc>
                <a:extLst>
                  <a:ext uri="{0D108BD9-81ED-4DB2-BD59-A6C34878D82A}">
                    <a16:rowId xmlns:a16="http://schemas.microsoft.com/office/drawing/2014/main" val="3257388192"/>
                  </a:ext>
                </a:extLst>
              </a:tr>
            </a:tbl>
          </a:graphicData>
        </a:graphic>
      </p:graphicFrame>
      <p:sp>
        <p:nvSpPr>
          <p:cNvPr id="16" name="Rectángulo: esquinas redondeadas 15">
            <a:extLst>
              <a:ext uri="{FF2B5EF4-FFF2-40B4-BE49-F238E27FC236}">
                <a16:creationId xmlns:a16="http://schemas.microsoft.com/office/drawing/2014/main" id="{CCE44BA5-9FDA-98A0-CA27-A001B2A74A25}"/>
              </a:ext>
            </a:extLst>
          </p:cNvPr>
          <p:cNvSpPr/>
          <p:nvPr/>
        </p:nvSpPr>
        <p:spPr>
          <a:xfrm>
            <a:off x="1179016" y="11487150"/>
            <a:ext cx="2580397" cy="2022870"/>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20" name="CuadroTexto 19">
            <a:extLst>
              <a:ext uri="{FF2B5EF4-FFF2-40B4-BE49-F238E27FC236}">
                <a16:creationId xmlns:a16="http://schemas.microsoft.com/office/drawing/2014/main" id="{9F463C3B-434D-62C4-BA7C-4DD63DF92561}"/>
              </a:ext>
            </a:extLst>
          </p:cNvPr>
          <p:cNvSpPr txBox="1"/>
          <p:nvPr/>
        </p:nvSpPr>
        <p:spPr>
          <a:xfrm>
            <a:off x="1287650" y="11763976"/>
            <a:ext cx="2623832" cy="400110"/>
          </a:xfrm>
          <a:prstGeom prst="rect">
            <a:avLst/>
          </a:prstGeom>
          <a:solidFill>
            <a:srgbClr val="F3B18E"/>
          </a:solidFill>
        </p:spPr>
        <p:txBody>
          <a:bodyPr wrap="square" rtlCol="0">
            <a:spAutoFit/>
          </a:bodyPr>
          <a:lstStyle>
            <a:defPPr>
              <a:defRPr lang="en-US"/>
            </a:defPPr>
            <a:lvl1pPr algn="ctr">
              <a:defRPr sz="2000" b="1">
                <a:solidFill>
                  <a:schemeClr val="bg1"/>
                </a:solidFill>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solidFill>
                  <a:schemeClr val="tx1"/>
                </a:solidFill>
              </a:rPr>
              <a:t>Etiquetado</a:t>
            </a:r>
          </a:p>
        </p:txBody>
      </p:sp>
      <p:sp>
        <p:nvSpPr>
          <p:cNvPr id="45" name="CuadroTexto 44">
            <a:extLst>
              <a:ext uri="{FF2B5EF4-FFF2-40B4-BE49-F238E27FC236}">
                <a16:creationId xmlns:a16="http://schemas.microsoft.com/office/drawing/2014/main" id="{BD4560FB-547A-D0FD-2363-9FAD88EEBBFE}"/>
              </a:ext>
            </a:extLst>
          </p:cNvPr>
          <p:cNvSpPr txBox="1"/>
          <p:nvPr/>
        </p:nvSpPr>
        <p:spPr>
          <a:xfrm>
            <a:off x="11151767" y="3064102"/>
            <a:ext cx="7736629"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S" dirty="0"/>
              <a:t>Top 5 de las Noticias con más </a:t>
            </a:r>
            <a:r>
              <a:rPr lang="es-ES" dirty="0" err="1"/>
              <a:t>likes</a:t>
            </a:r>
            <a:endParaRPr lang="es-EC" dirty="0"/>
          </a:p>
        </p:txBody>
      </p:sp>
    </p:spTree>
    <p:extLst>
      <p:ext uri="{BB962C8B-B14F-4D97-AF65-F5344CB8AC3E}">
        <p14:creationId xmlns:p14="http://schemas.microsoft.com/office/powerpoint/2010/main" val="181995440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646</TotalTime>
  <Words>475</Words>
  <Application>Microsoft Office PowerPoint</Application>
  <PresentationFormat>Personalizado</PresentationFormat>
  <Paragraphs>70</Paragraphs>
  <Slides>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Aptos</vt:lpstr>
      <vt:lpstr>Aptos Display</vt:lpstr>
      <vt:lpstr>Arial</vt:lpstr>
      <vt:lpstr>Baguet Script</vt:lpstr>
      <vt:lpstr>Times New Roman</vt:lpstr>
      <vt:lpstr>Tema de Office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Lorena Barros</dc:creator>
  <cp:lastModifiedBy>Lorena Barros</cp:lastModifiedBy>
  <cp:revision>19</cp:revision>
  <dcterms:created xsi:type="dcterms:W3CDTF">2025-06-15T21:49:37Z</dcterms:created>
  <dcterms:modified xsi:type="dcterms:W3CDTF">2025-06-17T19:29:17Z</dcterms:modified>
</cp:coreProperties>
</file>