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B80D-20CF-49D8-9CB5-18002C5B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4CD02-5AFB-4780-89AA-29F24E86E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87F58-9C34-409D-831D-6A1DC99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1BFE1-0A73-4CE4-8730-C22CE2C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26B28-B738-4115-8FF0-CBAEA249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2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9902E-B508-4432-8B1F-AFD7E412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A14CC6-BC26-423C-AFCA-37D9FC63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DFF4D-F22E-40EF-B325-8CF8D96C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CD322-93DF-49DC-B8B3-3DF16E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8D4F8-DCBD-467B-A5BF-458C3DF1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0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23534-C0EF-4FAB-A834-BCD671A4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92324-0A8F-435E-861E-9A630EC3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D5A9A-686C-455E-839C-4BED1B64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16786-C965-41C5-8F97-E33BEFF3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DA887-2A82-49CD-BE34-898428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1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35408-F9FB-48BA-99B7-B1CEF2A7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C7A75-F8E7-453B-9C8C-9933B26B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51AD8-A30A-4D54-BB95-0326A611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3C335-2128-4005-AA9C-42A829E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D8BE2-4FD9-4C7E-BC58-2F7AB0C1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3851-75A9-41DD-911A-68FE1B1B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A750F-533D-4B03-9684-E722C0A6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D4996-ADC7-407A-A487-FDA1DAC5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04BF3-045D-4236-860D-E429AB7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EEE60-5E93-49BD-A16F-E0C27DA8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57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3A88D-7F98-4E38-8C73-C907DC4B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D51DB-2A53-4776-8E5A-0C7789ED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25CA-BF26-4161-B890-4001DCA6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587E5-04C4-4421-964A-73F8C5A5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77095A-6986-47E1-A26F-511FBF77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6BAE7-4040-42A3-BC74-D7165988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29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62D67-F980-4132-88C3-36752134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077DA9-E93B-438C-93A5-636A815E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4CF3D3-C376-4640-A825-6E4C7207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7F2016-B751-491A-85A9-2B89BAF4E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A3F3F-4302-449A-A28E-48F17790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8AD6A-2FBE-42B4-949D-8B67A80E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48B2A-5438-4676-9294-A6181EF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66B485-F9E9-49F4-BC17-B4E40B2E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66C1-10B7-491E-B08F-0B854CEE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8A3EE4-C95E-44B5-BED0-285AEB24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C9B19-3F05-4F38-AAFC-852C411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E4FF0A-F88F-49E9-9023-FFD4A75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8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E383EE-9B74-480F-A4E2-1DC60E0A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EBE301-8C3C-4F63-BD17-AD9003B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A1C0C-F2BA-4E02-90B4-52C26E05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46F7-027F-4B76-9170-54E09AAC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202FD-C272-4B0F-8A14-03614DDD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986217-DD7E-444D-BECB-FC3629A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6179C-C589-4549-AE39-9BD49344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137DA-9D3F-4331-986F-A4F3E248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FA7D5-996E-4401-A615-7CF1716F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B8779-2F63-41A9-9F30-547CA5E5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CDA73B-2795-4DDA-AE49-669A1FE3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0B854-3200-4691-91FB-4AEB2667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F2EC8-FC72-4430-9E82-9DB3EF61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7155B-1CE8-4285-A696-E79FA64A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9CA6BB-2147-4BAE-AB0B-F642245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59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AF0AB-805C-4878-B3FB-7A5EC76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B66AD-351B-4CC6-9B0F-994A7D70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5AE8B-ACFF-42F3-B04B-9B1518357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3B33-7F13-4EE0-89AE-56225785A7D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6DEE7-0314-43F8-8BDB-9FEF5068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1996BA-59EB-4D7A-9A80-A7823005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146B-404D-4EED-AF20-2183F20503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4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AE788-CEF3-42AB-9C92-0519CEC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4" b="9214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9" y="263335"/>
            <a:ext cx="6335486" cy="65946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C95902-99F3-4923-B910-FAE0CAE0F533}"/>
              </a:ext>
            </a:extLst>
          </p:cNvPr>
          <p:cNvSpPr/>
          <p:nvPr/>
        </p:nvSpPr>
        <p:spPr>
          <a:xfrm>
            <a:off x="7119257" y="1017037"/>
            <a:ext cx="4254759" cy="22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 USUARIO</a:t>
            </a:r>
          </a:p>
          <a:p>
            <a:pPr algn="ctr"/>
            <a:r>
              <a:rPr lang="es-ES" dirty="0"/>
              <a:t>PANTALLA DE BLOQUEO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82C984-80A8-4B95-927E-BC39C6B2114D}"/>
              </a:ext>
            </a:extLst>
          </p:cNvPr>
          <p:cNvSpPr txBox="1"/>
          <p:nvPr/>
        </p:nvSpPr>
        <p:spPr>
          <a:xfrm>
            <a:off x="2295331" y="1632857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13:16</a:t>
            </a:r>
          </a:p>
          <a:p>
            <a:r>
              <a:rPr lang="es-ES" dirty="0"/>
              <a:t>lun., 22 de marzo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54A0DB-32C5-4CD5-8DDA-C111381B4B6F}"/>
              </a:ext>
            </a:extLst>
          </p:cNvPr>
          <p:cNvSpPr/>
          <p:nvPr/>
        </p:nvSpPr>
        <p:spPr>
          <a:xfrm>
            <a:off x="2369976" y="2444622"/>
            <a:ext cx="382555" cy="3825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36ED2DD-843D-42F5-97C7-FD3A73BD4B76}"/>
              </a:ext>
            </a:extLst>
          </p:cNvPr>
          <p:cNvCxnSpPr>
            <a:cxnSpLocks/>
          </p:cNvCxnSpPr>
          <p:nvPr/>
        </p:nvCxnSpPr>
        <p:spPr>
          <a:xfrm>
            <a:off x="1380931" y="2668555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FC9A94-C043-4B4E-B2AC-DB9D14509A09}"/>
              </a:ext>
            </a:extLst>
          </p:cNvPr>
          <p:cNvSpPr txBox="1"/>
          <p:nvPr/>
        </p:nvSpPr>
        <p:spPr>
          <a:xfrm>
            <a:off x="298579" y="2351717"/>
            <a:ext cx="152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Boton</a:t>
            </a:r>
            <a:r>
              <a:rPr lang="es-ES" dirty="0"/>
              <a:t> 1, da acceso a la pantalla 2</a:t>
            </a:r>
          </a:p>
        </p:txBody>
      </p:sp>
    </p:spTree>
    <p:extLst>
      <p:ext uri="{BB962C8B-B14F-4D97-AF65-F5344CB8AC3E}">
        <p14:creationId xmlns:p14="http://schemas.microsoft.com/office/powerpoint/2010/main" val="2480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AE788-CEF3-42AB-9C92-0519CEC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4" b="9214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285621"/>
            <a:ext cx="6335486" cy="65946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C95902-99F3-4923-B910-FAE0CAE0F533}"/>
              </a:ext>
            </a:extLst>
          </p:cNvPr>
          <p:cNvSpPr/>
          <p:nvPr/>
        </p:nvSpPr>
        <p:spPr>
          <a:xfrm>
            <a:off x="7119257" y="1017037"/>
            <a:ext cx="4254759" cy="22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 USUARIO</a:t>
            </a:r>
          </a:p>
          <a:p>
            <a:pPr algn="ctr"/>
            <a:r>
              <a:rPr lang="es-ES" dirty="0"/>
              <a:t>PANTALLA PRINCIPAL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54A0DB-32C5-4CD5-8DDA-C111381B4B6F}"/>
              </a:ext>
            </a:extLst>
          </p:cNvPr>
          <p:cNvSpPr/>
          <p:nvPr/>
        </p:nvSpPr>
        <p:spPr>
          <a:xfrm>
            <a:off x="2429070" y="1726162"/>
            <a:ext cx="2006081" cy="208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114B79-6F0B-4C28-8006-EA730FCA8C5B}"/>
              </a:ext>
            </a:extLst>
          </p:cNvPr>
          <p:cNvSpPr/>
          <p:nvPr/>
        </p:nvSpPr>
        <p:spPr>
          <a:xfrm>
            <a:off x="3359020" y="4279640"/>
            <a:ext cx="1076131" cy="10528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CE2EED4-5DC5-4BB1-B60D-A821DE25604D}"/>
              </a:ext>
            </a:extLst>
          </p:cNvPr>
          <p:cNvCxnSpPr>
            <a:cxnSpLocks/>
          </p:cNvCxnSpPr>
          <p:nvPr/>
        </p:nvCxnSpPr>
        <p:spPr>
          <a:xfrm>
            <a:off x="1380931" y="2668555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404232-3F2F-4E85-A4AC-639DB06F5FB2}"/>
              </a:ext>
            </a:extLst>
          </p:cNvPr>
          <p:cNvSpPr txBox="1"/>
          <p:nvPr/>
        </p:nvSpPr>
        <p:spPr>
          <a:xfrm>
            <a:off x="298579" y="2351717"/>
            <a:ext cx="1520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Boton</a:t>
            </a:r>
            <a:r>
              <a:rPr lang="es-ES" dirty="0"/>
              <a:t> 2, permite comenzar la interacción con la app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3E18E26-29F3-472B-AC8A-306D3311D13A}"/>
              </a:ext>
            </a:extLst>
          </p:cNvPr>
          <p:cNvCxnSpPr>
            <a:cxnSpLocks/>
          </p:cNvCxnSpPr>
          <p:nvPr/>
        </p:nvCxnSpPr>
        <p:spPr>
          <a:xfrm>
            <a:off x="4338736" y="4892351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DAF998-E06B-465F-94D9-BB431832C734}"/>
              </a:ext>
            </a:extLst>
          </p:cNvPr>
          <p:cNvSpPr txBox="1"/>
          <p:nvPr/>
        </p:nvSpPr>
        <p:spPr>
          <a:xfrm>
            <a:off x="5589037" y="4575513"/>
            <a:ext cx="152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Boton</a:t>
            </a:r>
            <a:r>
              <a:rPr lang="es-ES" dirty="0"/>
              <a:t> 3, llamada directa a las autoridades</a:t>
            </a:r>
          </a:p>
        </p:txBody>
      </p:sp>
    </p:spTree>
    <p:extLst>
      <p:ext uri="{BB962C8B-B14F-4D97-AF65-F5344CB8AC3E}">
        <p14:creationId xmlns:p14="http://schemas.microsoft.com/office/powerpoint/2010/main" val="7927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AE788-CEF3-42AB-9C92-0519CEC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4" b="9214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285621"/>
            <a:ext cx="6335486" cy="65946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C95902-99F3-4923-B910-FAE0CAE0F533}"/>
              </a:ext>
            </a:extLst>
          </p:cNvPr>
          <p:cNvSpPr/>
          <p:nvPr/>
        </p:nvSpPr>
        <p:spPr>
          <a:xfrm>
            <a:off x="7119257" y="1017037"/>
            <a:ext cx="4254759" cy="22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 USUARIO</a:t>
            </a:r>
          </a:p>
          <a:p>
            <a:pPr algn="ctr"/>
            <a:r>
              <a:rPr lang="es-ES" dirty="0"/>
              <a:t>SEGUNDA PANTALLA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114B79-6F0B-4C28-8006-EA730FCA8C5B}"/>
              </a:ext>
            </a:extLst>
          </p:cNvPr>
          <p:cNvSpPr/>
          <p:nvPr/>
        </p:nvSpPr>
        <p:spPr>
          <a:xfrm>
            <a:off x="3359020" y="4279640"/>
            <a:ext cx="1076131" cy="10528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3E18E26-29F3-472B-AC8A-306D3311D13A}"/>
              </a:ext>
            </a:extLst>
          </p:cNvPr>
          <p:cNvCxnSpPr>
            <a:cxnSpLocks/>
          </p:cNvCxnSpPr>
          <p:nvPr/>
        </p:nvCxnSpPr>
        <p:spPr>
          <a:xfrm>
            <a:off x="4338736" y="4892351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DAF998-E06B-465F-94D9-BB431832C734}"/>
              </a:ext>
            </a:extLst>
          </p:cNvPr>
          <p:cNvSpPr txBox="1"/>
          <p:nvPr/>
        </p:nvSpPr>
        <p:spPr>
          <a:xfrm>
            <a:off x="5589037" y="4575513"/>
            <a:ext cx="152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Boton</a:t>
            </a:r>
            <a:r>
              <a:rPr lang="es-ES" dirty="0"/>
              <a:t> 3, llamada directa a las autoridades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42C74005-7058-4242-BBA4-D603A4FC794E}"/>
              </a:ext>
            </a:extLst>
          </p:cNvPr>
          <p:cNvSpPr/>
          <p:nvPr/>
        </p:nvSpPr>
        <p:spPr>
          <a:xfrm>
            <a:off x="2775857" y="3181740"/>
            <a:ext cx="1418253" cy="723122"/>
          </a:xfrm>
          <a:prstGeom prst="wedgeEllipseCallout">
            <a:avLst>
              <a:gd name="adj1" fmla="val 44921"/>
              <a:gd name="adj2" fmla="val 58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Ultima pregunta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05D2BF-ED39-4085-9FDF-580799D65176}"/>
              </a:ext>
            </a:extLst>
          </p:cNvPr>
          <p:cNvCxnSpPr/>
          <p:nvPr/>
        </p:nvCxnSpPr>
        <p:spPr>
          <a:xfrm>
            <a:off x="2357534" y="1838131"/>
            <a:ext cx="225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ABE1978-F81A-4F9C-982B-F63BC8364E8B}"/>
              </a:ext>
            </a:extLst>
          </p:cNvPr>
          <p:cNvCxnSpPr/>
          <p:nvPr/>
        </p:nvCxnSpPr>
        <p:spPr>
          <a:xfrm>
            <a:off x="2357534" y="2391747"/>
            <a:ext cx="225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7303B4E-C29A-4569-A17A-FCB9F52BD2E6}"/>
              </a:ext>
            </a:extLst>
          </p:cNvPr>
          <p:cNvCxnSpPr/>
          <p:nvPr/>
        </p:nvCxnSpPr>
        <p:spPr>
          <a:xfrm>
            <a:off x="2357534" y="2982686"/>
            <a:ext cx="225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04F9BD-5D14-4B37-95EB-84E61A65E7D5}"/>
              </a:ext>
            </a:extLst>
          </p:cNvPr>
          <p:cNvSpPr txBox="1"/>
          <p:nvPr/>
        </p:nvSpPr>
        <p:spPr>
          <a:xfrm>
            <a:off x="2704322" y="1510985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Pregunta n-2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4572B1-6A4C-4023-8DF9-41CD2B15EBF3}"/>
              </a:ext>
            </a:extLst>
          </p:cNvPr>
          <p:cNvSpPr txBox="1"/>
          <p:nvPr/>
        </p:nvSpPr>
        <p:spPr>
          <a:xfrm>
            <a:off x="2704322" y="2058055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Pregunta n-1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9CDD20-33CC-4424-B7B0-4F913B06ED47}"/>
              </a:ext>
            </a:extLst>
          </p:cNvPr>
          <p:cNvSpPr txBox="1"/>
          <p:nvPr/>
        </p:nvSpPr>
        <p:spPr>
          <a:xfrm>
            <a:off x="2704322" y="2690719"/>
            <a:ext cx="19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Pregunta n</a:t>
            </a:r>
          </a:p>
        </p:txBody>
      </p:sp>
    </p:spTree>
    <p:extLst>
      <p:ext uri="{BB962C8B-B14F-4D97-AF65-F5344CB8AC3E}">
        <p14:creationId xmlns:p14="http://schemas.microsoft.com/office/powerpoint/2010/main" val="13130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AE788-CEF3-42AB-9C92-0519CEC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4" b="9214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9" y="263335"/>
            <a:ext cx="6335486" cy="65946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C95902-99F3-4923-B910-FAE0CAE0F533}"/>
              </a:ext>
            </a:extLst>
          </p:cNvPr>
          <p:cNvSpPr/>
          <p:nvPr/>
        </p:nvSpPr>
        <p:spPr>
          <a:xfrm>
            <a:off x="7119257" y="1017037"/>
            <a:ext cx="4254759" cy="22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 CONTACTO</a:t>
            </a:r>
          </a:p>
          <a:p>
            <a:pPr algn="ctr"/>
            <a:r>
              <a:rPr lang="es-ES" dirty="0"/>
              <a:t>PANTALLA DE BLOQUEO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82C984-80A8-4B95-927E-BC39C6B2114D}"/>
              </a:ext>
            </a:extLst>
          </p:cNvPr>
          <p:cNvSpPr txBox="1"/>
          <p:nvPr/>
        </p:nvSpPr>
        <p:spPr>
          <a:xfrm>
            <a:off x="2295331" y="1632857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13:16</a:t>
            </a:r>
          </a:p>
          <a:p>
            <a:r>
              <a:rPr lang="es-ES" dirty="0"/>
              <a:t>lun., 22 de marzo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36ED2DD-843D-42F5-97C7-FD3A73BD4B76}"/>
              </a:ext>
            </a:extLst>
          </p:cNvPr>
          <p:cNvCxnSpPr>
            <a:cxnSpLocks/>
          </p:cNvCxnSpPr>
          <p:nvPr/>
        </p:nvCxnSpPr>
        <p:spPr>
          <a:xfrm>
            <a:off x="1380931" y="2668555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FC9A94-C043-4B4E-B2AC-DB9D14509A09}"/>
              </a:ext>
            </a:extLst>
          </p:cNvPr>
          <p:cNvSpPr txBox="1"/>
          <p:nvPr/>
        </p:nvSpPr>
        <p:spPr>
          <a:xfrm>
            <a:off x="298579" y="2351717"/>
            <a:ext cx="152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Boton</a:t>
            </a:r>
            <a:r>
              <a:rPr lang="es-ES" dirty="0"/>
              <a:t> 1, da acceso a la pantalla 2</a:t>
            </a: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C8765C40-0279-4BF3-B7DF-143FC650372C}"/>
              </a:ext>
            </a:extLst>
          </p:cNvPr>
          <p:cNvSpPr/>
          <p:nvPr/>
        </p:nvSpPr>
        <p:spPr>
          <a:xfrm>
            <a:off x="2295331" y="2425958"/>
            <a:ext cx="2220685" cy="559837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Notificacion</a:t>
            </a:r>
            <a:r>
              <a:rPr lang="es-ES" sz="1200" dirty="0"/>
              <a:t> que permite acceder a la pantalla principal</a:t>
            </a:r>
          </a:p>
        </p:txBody>
      </p:sp>
    </p:spTree>
    <p:extLst>
      <p:ext uri="{BB962C8B-B14F-4D97-AF65-F5344CB8AC3E}">
        <p14:creationId xmlns:p14="http://schemas.microsoft.com/office/powerpoint/2010/main" val="22677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AE788-CEF3-42AB-9C92-0519CEC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4" b="9214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285621"/>
            <a:ext cx="6335486" cy="65946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C95902-99F3-4923-B910-FAE0CAE0F533}"/>
              </a:ext>
            </a:extLst>
          </p:cNvPr>
          <p:cNvSpPr/>
          <p:nvPr/>
        </p:nvSpPr>
        <p:spPr>
          <a:xfrm>
            <a:off x="7119257" y="1017037"/>
            <a:ext cx="4254759" cy="22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 CONTACTO</a:t>
            </a:r>
          </a:p>
          <a:p>
            <a:pPr algn="ctr"/>
            <a:r>
              <a:rPr lang="es-ES" dirty="0"/>
              <a:t>PANTALLA PRINCIPAL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6DD1BD-9447-4624-85FB-DD30259252CD}"/>
              </a:ext>
            </a:extLst>
          </p:cNvPr>
          <p:cNvSpPr/>
          <p:nvPr/>
        </p:nvSpPr>
        <p:spPr>
          <a:xfrm>
            <a:off x="2388637" y="1427584"/>
            <a:ext cx="2183363" cy="1166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Información del usuario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EDCA7559-2808-4232-ABF6-081C463A7BBB}"/>
              </a:ext>
            </a:extLst>
          </p:cNvPr>
          <p:cNvSpPr/>
          <p:nvPr/>
        </p:nvSpPr>
        <p:spPr>
          <a:xfrm>
            <a:off x="2388636" y="2717669"/>
            <a:ext cx="1175657" cy="363894"/>
          </a:xfrm>
          <a:prstGeom prst="wedgeEllipseCallout">
            <a:avLst>
              <a:gd name="adj1" fmla="val 5285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Pregunta n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7CA25B5E-3F03-4973-A96B-612D76932483}"/>
              </a:ext>
            </a:extLst>
          </p:cNvPr>
          <p:cNvSpPr/>
          <p:nvPr/>
        </p:nvSpPr>
        <p:spPr>
          <a:xfrm>
            <a:off x="3806890" y="3146877"/>
            <a:ext cx="699796" cy="233265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3586FE2A-847F-47ED-982E-C4F76E10AE8D}"/>
              </a:ext>
            </a:extLst>
          </p:cNvPr>
          <p:cNvSpPr/>
          <p:nvPr/>
        </p:nvSpPr>
        <p:spPr>
          <a:xfrm>
            <a:off x="3806890" y="3866625"/>
            <a:ext cx="699796" cy="233265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20" name="Bocadillo: ovalado 19">
            <a:extLst>
              <a:ext uri="{FF2B5EF4-FFF2-40B4-BE49-F238E27FC236}">
                <a16:creationId xmlns:a16="http://schemas.microsoft.com/office/drawing/2014/main" id="{0EAD04D7-3E4F-4E54-AE43-960B6EBFA85D}"/>
              </a:ext>
            </a:extLst>
          </p:cNvPr>
          <p:cNvSpPr/>
          <p:nvPr/>
        </p:nvSpPr>
        <p:spPr>
          <a:xfrm>
            <a:off x="2388636" y="3412542"/>
            <a:ext cx="1175657" cy="363894"/>
          </a:xfrm>
          <a:prstGeom prst="wedgeEllipseCallout">
            <a:avLst>
              <a:gd name="adj1" fmla="val 5285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Pregunta n+1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AA0C299-6CD9-4DA1-8E8B-E0FDF5990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55" y="4208363"/>
            <a:ext cx="2143125" cy="1419551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237922-2FA2-492C-AD43-9531150EECC7}"/>
              </a:ext>
            </a:extLst>
          </p:cNvPr>
          <p:cNvCxnSpPr>
            <a:cxnSpLocks/>
          </p:cNvCxnSpPr>
          <p:nvPr/>
        </p:nvCxnSpPr>
        <p:spPr>
          <a:xfrm>
            <a:off x="4348065" y="4836368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583696-7F78-41AF-B991-8369200E2555}"/>
              </a:ext>
            </a:extLst>
          </p:cNvPr>
          <p:cNvSpPr txBox="1"/>
          <p:nvPr/>
        </p:nvSpPr>
        <p:spPr>
          <a:xfrm>
            <a:off x="5458407" y="4374703"/>
            <a:ext cx="195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Ubicación en tiempo real del usuario</a:t>
            </a:r>
          </a:p>
        </p:txBody>
      </p:sp>
    </p:spTree>
    <p:extLst>
      <p:ext uri="{BB962C8B-B14F-4D97-AF65-F5344CB8AC3E}">
        <p14:creationId xmlns:p14="http://schemas.microsoft.com/office/powerpoint/2010/main" val="4282925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cp:lastPrinted>2021-03-22T12:30:57Z</cp:lastPrinted>
  <dcterms:created xsi:type="dcterms:W3CDTF">2021-03-22T12:16:37Z</dcterms:created>
  <dcterms:modified xsi:type="dcterms:W3CDTF">2021-03-22T12:30:59Z</dcterms:modified>
</cp:coreProperties>
</file>