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9d021731d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9d021731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443690a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443690a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d021731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d02173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021731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021731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443690a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443690a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021731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021731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d021731d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d021731d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021731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d021731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d021731d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9d021731d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1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Collaborative Filtering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6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Generating film ratings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81850" y="3202900"/>
            <a:ext cx="2650500" cy="1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M2 BDMA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Decision Modelling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Fall 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Jose Antonio Lorencio Abril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Each method gives a different recommendation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7350"/>
            <a:ext cx="8839202" cy="350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5th metric: Jaccard Similarity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672150" y="1355575"/>
            <a:ext cx="7799700" cy="17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76150" y="1355575"/>
            <a:ext cx="7799700" cy="17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Jaccard Similarity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Given two sets, A and B, their Jaccard index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</a:t>
            </a:r>
            <a:endParaRPr/>
          </a:p>
        </p:txBody>
      </p:sp>
      <p:pic>
        <p:nvPicPr>
          <p:cNvPr descr="{&quot;aid&quot;:null,&quot;id&quot;:&quot;1&quot;,&quot;backgroundColor&quot;:&quot;#FFFFFF&quot;,&quot;type&quot;:&quot;$$&quot;,&quot;code&quot;:&quot;$$J\\left(A,B\\right)=\\frac{\\left|A\\cap B\\right|}{\\left|A\\cup B\\right|}$$&quot;,&quot;font&quot;:{&quot;family&quot;:&quot;Arial&quot;,&quot;color&quot;:&quot;#000000&quot;,&quot;size&quot;:14},&quot;ts&quot;:1700381429981,&quot;cs&quot;:&quot;nHczKVkkWAp5VfZ0ItbtTg==&quot;,&quot;size&quot;:{&quot;width&quot;:178.33333333333334,&quot;height&quot;:53}}"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50" y="2319338"/>
            <a:ext cx="16986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63" y="3174275"/>
            <a:ext cx="2271467" cy="17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5th metric: Jaccard Similarity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72150" y="1355575"/>
            <a:ext cx="7799700" cy="17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76150" y="1355575"/>
            <a:ext cx="7799700" cy="17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Jaccard Similarity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Given two sets, A and B, their Jaccard index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</a:t>
            </a:r>
            <a:endParaRPr/>
          </a:p>
        </p:txBody>
      </p:sp>
      <p:pic>
        <p:nvPicPr>
          <p:cNvPr descr="{&quot;aid&quot;:null,&quot;id&quot;:&quot;1&quot;,&quot;backgroundColor&quot;:&quot;#FFFFFF&quot;,&quot;type&quot;:&quot;$$&quot;,&quot;code&quot;:&quot;$$J\\left(A,B\\right)=\\frac{\\left|A\\cap B\\right|}{\\left|A\\cup B\\right|}$$&quot;,&quot;font&quot;:{&quot;family&quot;:&quot;Arial&quot;,&quot;color&quot;:&quot;#000000&quot;,&quot;size&quot;:14},&quot;ts&quot;:1700381429981,&quot;cs&quot;:&quot;nHczKVkkWAp5VfZ0ItbtTg==&quot;,&quot;size&quot;:{&quot;width&quot;:178.33333333333334,&quot;height&quot;:53}}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350" y="2319338"/>
            <a:ext cx="1698625" cy="5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12375" y="3251175"/>
            <a:ext cx="77595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Problem</a:t>
            </a:r>
            <a:r>
              <a:rPr lang="es">
                <a:solidFill>
                  <a:srgbClr val="FF0000"/>
                </a:solidFill>
              </a:rPr>
              <a:t>: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Jaccard does not account for the ratings given by users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It only accounts for appearance or not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3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5th metric: Tanimoto Similarity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72150" y="1355575"/>
            <a:ext cx="7799700" cy="175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76150" y="1355575"/>
            <a:ext cx="7799700" cy="1750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Tanimoto</a:t>
            </a:r>
            <a:r>
              <a:rPr b="1" lang="es">
                <a:solidFill>
                  <a:srgbClr val="FF0000"/>
                </a:solidFill>
              </a:rPr>
              <a:t> Similarity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Given two vectors, A and B, their Tanimoto index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				</a:t>
            </a:r>
            <a:endParaRPr/>
          </a:p>
        </p:txBody>
      </p:sp>
      <p:pic>
        <p:nvPicPr>
          <p:cNvPr descr="{&quot;type&quot;:&quot;$$&quot;,&quot;code&quot;:&quot;$$T\\left(A,B\\right)=\\frac{\\sum_{}^{}a_{i}\\cdot b_{i}}{\\sum_{}^{}a_{i}^{2}+\\sum_{}^{}b_{i}^{2}-\\sum_{}^{}a_{i}\\cdot b_{i}}$$&quot;,&quot;id&quot;:&quot;1&quot;,&quot;aid&quot;:null,&quot;font&quot;:{&quot;size&quot;:14,&quot;color&quot;:&quot;#000000&quot;,&quot;family&quot;:&quot;Arial&quot;},&quot;backgroundColor&quot;:&quot;#FFFFFF&quot;,&quot;ts&quot;:1700382180196,&quot;cs&quot;:&quot;KuerXQ/Rr1dLs92H7/TvSw==&quot;,&quot;size&quot;:{&quot;width&quot;:336.5,&quot;height&quot;:56.5}}"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13" y="2302671"/>
            <a:ext cx="3205163" cy="5381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595925" y="3622200"/>
            <a:ext cx="77595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Tanimoto solves the Jaccard problem!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Generating Ratings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0150" y="1317475"/>
            <a:ext cx="7799700" cy="18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674150" y="1317475"/>
            <a:ext cx="7799700" cy="18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Generating random ratings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For i = 1:N_users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Generate user 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For j = 1:N_films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s">
                <a:solidFill>
                  <a:schemeClr val="dk1"/>
                </a:solidFill>
              </a:rPr>
              <a:t>40% Chance: Not rated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s">
                <a:solidFill>
                  <a:schemeClr val="dk1"/>
                </a:solidFill>
              </a:rPr>
              <a:t>60% Chance: Random rating between 1 and 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76150" y="3311550"/>
            <a:ext cx="7799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The 40/60 chances increase the probability of having between 30-50% of blanks.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Generating Ratings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670150" y="1317475"/>
            <a:ext cx="7799700" cy="18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674150" y="1317475"/>
            <a:ext cx="7799700" cy="18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Generating valid random ratings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Repeat: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Generate a random rating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Until </a:t>
            </a:r>
            <a:r>
              <a:rPr b="1" lang="es">
                <a:solidFill>
                  <a:schemeClr val="dk1"/>
                </a:solidFill>
              </a:rPr>
              <a:t>0.3 &lt; blank_percentage(R) &lt; 0.5</a:t>
            </a:r>
            <a:r>
              <a:rPr lang="es">
                <a:solidFill>
                  <a:schemeClr val="dk1"/>
                </a:solidFill>
              </a:rPr>
              <a:t> AND </a:t>
            </a:r>
            <a:r>
              <a:rPr b="1" lang="es">
                <a:solidFill>
                  <a:schemeClr val="dk1"/>
                </a:solidFill>
              </a:rPr>
              <a:t>existsValidUser(R)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76150" y="3311550"/>
            <a:ext cx="7799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blank_percentage(R) returns the percentage of blanks in 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>
                <a:solidFill>
                  <a:schemeClr val="dk1"/>
                </a:solidFill>
              </a:rPr>
              <a:t>existsValidUser(R) returns whether there is a user with at least 50% blanks or not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methods give the same recommendation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70150" y="1317475"/>
            <a:ext cx="7799700" cy="18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74150" y="1317475"/>
            <a:ext cx="7799700" cy="18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Generating a rating giving the same recommendation with all methods to a user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Repeat: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Generate valid ratings 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Get valid user from R, 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Compute recommendations for 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Until all recommendations coincide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 methods give the same recommendation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7350"/>
            <a:ext cx="8839202" cy="350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09700" y="23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Each</a:t>
            </a:r>
            <a:r>
              <a:rPr lang="es"/>
              <a:t> method gives a different recommendation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670150" y="1317475"/>
            <a:ext cx="7799700" cy="189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674150" y="1317475"/>
            <a:ext cx="7799700" cy="1897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</a:rPr>
              <a:t>Generating a rating giving different recommendations for each methods to a user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Repeat: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Generate valid ratings 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Get valid user from R, 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Compute recommendations for 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Until all recommendations differ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