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842E-10CC-4ADD-BDF3-67835499DF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E8D8-8830-4920-8273-F6CCA505B0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E6CFEF-A31C-74D0-7A99-1068CE3B35BD}"/>
              </a:ext>
            </a:extLst>
          </p:cNvPr>
          <p:cNvSpPr/>
          <p:nvPr/>
        </p:nvSpPr>
        <p:spPr>
          <a:xfrm>
            <a:off x="2174489" y="970125"/>
            <a:ext cx="2509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Oh No!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1913AA-67B4-23F2-65B2-6ED4AD546F08}"/>
              </a:ext>
            </a:extLst>
          </p:cNvPr>
          <p:cNvSpPr txBox="1"/>
          <p:nvPr/>
        </p:nvSpPr>
        <p:spPr>
          <a:xfrm>
            <a:off x="1278634" y="2103736"/>
            <a:ext cx="43007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Where is your wallet?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I’ll give you a clue: In someone else’s pocket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Like you, N% of the population are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victims of patrimony crime per year.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10074B-4299-91AF-0DD3-458F23BCB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55" y="2576944"/>
            <a:ext cx="2009777" cy="29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E6CFEF-A31C-74D0-7A99-1068CE3B35BD}"/>
              </a:ext>
            </a:extLst>
          </p:cNvPr>
          <p:cNvSpPr/>
          <p:nvPr/>
        </p:nvSpPr>
        <p:spPr>
          <a:xfrm>
            <a:off x="821372" y="793095"/>
            <a:ext cx="5418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Lottery</a:t>
            </a:r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Winner</a:t>
            </a:r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1913AA-67B4-23F2-65B2-6ED4AD546F08}"/>
              </a:ext>
            </a:extLst>
          </p:cNvPr>
          <p:cNvSpPr txBox="1"/>
          <p:nvPr/>
        </p:nvSpPr>
        <p:spPr>
          <a:xfrm>
            <a:off x="618157" y="1716425"/>
            <a:ext cx="56823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OMG! You have just won the imaginary lottery!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You can buy a lot of imaginary thing now! Congratulations!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Only N% of the population win the lottery.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26F699-BC3E-0C1C-7CCA-F9E9F631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0" y="2327704"/>
            <a:ext cx="2716530" cy="22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BA8B70-8EA3-9336-9C71-454E9AD038A4}"/>
              </a:ext>
            </a:extLst>
          </p:cNvPr>
          <p:cNvSpPr/>
          <p:nvPr/>
        </p:nvSpPr>
        <p:spPr>
          <a:xfrm>
            <a:off x="1889767" y="620375"/>
            <a:ext cx="3281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Congrats</a:t>
            </a:r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35E67F-13CC-629C-9B68-D0C5754CE813}"/>
              </a:ext>
            </a:extLst>
          </p:cNvPr>
          <p:cNvSpPr txBox="1"/>
          <p:nvPr/>
        </p:nvSpPr>
        <p:spPr>
          <a:xfrm>
            <a:off x="1236575" y="1788160"/>
            <a:ext cx="45880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 ended the year unharmed, intact and safe!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For you, crime is as real as the Tooth fairy.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Like you, N% of the population have </a:t>
            </a:r>
          </a:p>
          <a:p>
            <a:pPr algn="ctr"/>
            <a:r>
              <a:rPr lang="en-US" dirty="0"/>
              <a:t>not been victims of a crime this year.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102455-1A93-981D-A194-38E5952F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0" y="2327704"/>
            <a:ext cx="2716530" cy="22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0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113</Words>
  <Application>Microsoft Office PowerPoint</Application>
  <PresentationFormat>Personalizado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Mayorga Llano (Student at CentraleSupelec)</dc:creator>
  <cp:lastModifiedBy>Mariana Mayorga Llano (Student at CentraleSupelec)</cp:lastModifiedBy>
  <cp:revision>2</cp:revision>
  <dcterms:created xsi:type="dcterms:W3CDTF">2023-12-11T20:19:19Z</dcterms:created>
  <dcterms:modified xsi:type="dcterms:W3CDTF">2023-12-11T22:16:38Z</dcterms:modified>
</cp:coreProperties>
</file>