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2967C20-A0FA-49FB-87FA-9EE9E930F65A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Water</a:t>
            </a:r>
            <a:endParaRPr b="0" lang="pt-BR" sz="4400" spc="-1" strike="noStrike">
              <a:solidFill>
                <a:srgbClr val="66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54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 Skills aplicadas</a:t>
            </a:r>
            <a:endParaRPr b="0" lang="pt-BR" sz="3200" spc="-1" strike="noStrike">
              <a:solidFill>
                <a:srgbClr val="66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54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Flow</a:t>
            </a:r>
            <a:endParaRPr b="0" lang="pt-BR" sz="3200" spc="-1" strike="noStrike">
              <a:solidFill>
                <a:srgbClr val="66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54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Cultura DevOps</a:t>
            </a:r>
            <a:endParaRPr b="0" lang="pt-BR" sz="3200" spc="-1" strike="noStrike">
              <a:solidFill>
                <a:srgbClr val="66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Frase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Frase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Frase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Frase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Frase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Frase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Frase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Frase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Frase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Frase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Forma D’Água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Soft Skills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Intrapessoal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Carreira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Carreira em Y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Conseguir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Um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Emprego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 dar bem com seus colegas de trabalho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Relation Ship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-72000" y="-72000"/>
            <a:ext cx="10296000" cy="770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Shape 2"/>
          <p:cNvSpPr txBox="1"/>
          <p:nvPr/>
        </p:nvSpPr>
        <p:spPr>
          <a:xfrm>
            <a:off x="504360" y="15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80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Frase</a:t>
            </a:r>
            <a:endParaRPr b="0" lang="pt-BR" sz="3200" spc="-1" strike="noStrike">
              <a:solidFill>
                <a:srgbClr val="66ff99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2019-04-22T07:17:54Z</dcterms:created>
  <dc:creator/>
  <dc:description/>
  <dc:language>pt-BR</dc:language>
  <cp:lastModifiedBy/>
  <dcterms:modified xsi:type="dcterms:W3CDTF">2019-04-22T11:32:29Z</dcterms:modified>
  <cp:revision>1</cp:revision>
  <dc:subject/>
  <dc:title/>
</cp:coreProperties>
</file>