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66ffff"/>
                </a:solidFill>
                <a:latin typeface="Arial"/>
              </a:rPr>
              <a:t>Be Water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66ffff"/>
                </a:solidFill>
                <a:latin typeface="Arial"/>
              </a:rPr>
              <a:t>Soft Skills aplicadas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66ffff"/>
                </a:solidFill>
                <a:latin typeface="Arial"/>
              </a:rPr>
              <a:t>Cultura DevOps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66ffff"/>
                </a:solidFill>
                <a:latin typeface="Arial"/>
              </a:rPr>
              <a:t>Git Flow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Pessoas e Hábitos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Processos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Nuvem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(prod-homolog)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CI / CD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Pessoas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Commitando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Certo!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FLOW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Básico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init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Alteração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add .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A Forma D’Água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commit -m “:emoji: mensagem”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push origin branch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Intermediário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clone {url_projeto}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checkout 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-b nome_branch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git pull origin branch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CONFLITO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Comunicação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https://gitmoji.carloscuesta.me/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Obrigado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SOFT SKILLS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66ffff"/>
                </a:solidFill>
                <a:latin typeface="Courier New"/>
              </a:rPr>
              <a:t>https://github.com/</a:t>
            </a:r>
            <a:r>
              <a:rPr b="1" lang="en-US" sz="6000" spc="-1" strike="noStrike">
                <a:solidFill>
                  <a:srgbClr val="66ffff"/>
                </a:solidFill>
                <a:latin typeface="Courier New"/>
              </a:rPr>
              <a:t>Lorensov</a:t>
            </a:r>
            <a:r>
              <a:rPr b="0" lang="en-US" sz="6000" spc="-1" strike="noStrike">
                <a:solidFill>
                  <a:srgbClr val="66ffff"/>
                </a:solidFill>
                <a:latin typeface="Courier New"/>
              </a:rPr>
              <a:t>/talks/tree/master/be_water_git_flow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Intrapessoal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E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Carreira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Carreira em Y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Conseguir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Um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Emprego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Se dar bem com seus colegas de trabalho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Relation Ship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-72000" y="-72000"/>
            <a:ext cx="10295640" cy="770364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504360" y="1519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CULTURA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66ffff"/>
                </a:solidFill>
                <a:latin typeface="Courier New"/>
              </a:rPr>
              <a:t>DEVOPS</a:t>
            </a:r>
            <a:endParaRPr b="0" lang="en-US" sz="8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2019-04-22T07:17:54Z</dcterms:created>
  <dc:creator/>
  <dc:description/>
  <dc:language>pt-BR</dc:language>
  <cp:lastModifiedBy/>
  <dcterms:modified xsi:type="dcterms:W3CDTF">2019-04-27T08:43:24Z</dcterms:modified>
  <cp:revision>2</cp:revision>
  <dc:subject/>
  <dc:title/>
</cp:coreProperties>
</file>