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64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80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4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7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6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9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0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93000"/>
                    </a14:imgEffect>
                    <a14:imgEffect>
                      <a14:brightnessContrast bright="-16000" contrast="-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C604-3279-481B-A09D-0B9E6839735E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F4A97-506B-4D63-9AEE-B261DA3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9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9575" y="1707357"/>
            <a:ext cx="11496675" cy="289718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 НАУКИ ГОРОДА МОСКВЫ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бюджетное профессиональное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образовательное учреждение города Москвы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«МОСКОВСКИЙ КОЛЛЕДЖ БИЗНЕС-ТЕХНОЛОГИЙ»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(ГБПОУ КБТ)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Arial" pitchFamily="34" charset="0"/>
              </a:rPr>
              <a:t>Доклад по выпускной квалификационной работе, выполненной на тему: </a:t>
            </a:r>
            <a:br>
              <a:rPr lang="ru-RU" sz="3600" b="1" dirty="0" smtClean="0">
                <a:latin typeface="Arial" pitchFamily="34" charset="0"/>
              </a:rPr>
            </a:br>
            <a:r>
              <a:rPr lang="ru-RU" sz="3600" b="1" dirty="0" smtClean="0">
                <a:latin typeface="Arial" pitchFamily="34" charset="0"/>
              </a:rPr>
              <a:t>«ПОЛНОЕ НАЗВАНИЕ ВКР» </a:t>
            </a:r>
            <a:br>
              <a:rPr lang="ru-RU" sz="3600" b="1" dirty="0" smtClean="0">
                <a:latin typeface="Arial" pitchFamily="34" charset="0"/>
              </a:rPr>
            </a:br>
            <a:r>
              <a:rPr lang="ru-RU" sz="3600" b="1" dirty="0" smtClean="0">
                <a:latin typeface="Arial" pitchFamily="34" charset="0"/>
              </a:rPr>
              <a:t>(в утвержденной формулировке)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0400" y="5040313"/>
            <a:ext cx="4638675" cy="1655762"/>
          </a:xfrm>
        </p:spPr>
        <p:txBody>
          <a:bodyPr/>
          <a:lstStyle/>
          <a:p>
            <a:pPr algn="r"/>
            <a:r>
              <a:rPr lang="ru-RU" b="1" dirty="0">
                <a:latin typeface="Arial" pitchFamily="34" charset="0"/>
              </a:rPr>
              <a:t>Докладчик:</a:t>
            </a:r>
          </a:p>
          <a:p>
            <a:pPr algn="r"/>
            <a:r>
              <a:rPr lang="ru-RU" b="1" dirty="0">
                <a:latin typeface="Arial" pitchFamily="34" charset="0"/>
              </a:rPr>
              <a:t>Научный руководитель:</a:t>
            </a:r>
            <a:br>
              <a:rPr lang="ru-RU" b="1" dirty="0">
                <a:latin typeface="Arial" pitchFamily="34" charset="0"/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19700" y="62579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25" y="266701"/>
            <a:ext cx="10515600" cy="857250"/>
          </a:xfrm>
        </p:spPr>
        <p:txBody>
          <a:bodyPr/>
          <a:lstStyle/>
          <a:p>
            <a:pPr algn="ctr"/>
            <a:r>
              <a:rPr lang="ru-RU" b="1" dirty="0"/>
              <a:t>Актуальность темы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</a:t>
            </a:r>
          </a:p>
          <a:p>
            <a:pPr marL="0" indent="0">
              <a:buNone/>
            </a:pPr>
            <a:r>
              <a:rPr lang="ru-RU" dirty="0"/>
              <a:t>2.</a:t>
            </a:r>
          </a:p>
          <a:p>
            <a:pPr marL="0" indent="0">
              <a:buNone/>
            </a:pPr>
            <a:r>
              <a:rPr lang="ru-RU" dirty="0"/>
              <a:t>3.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 algn="ctr">
              <a:buNone/>
            </a:pPr>
            <a:r>
              <a:rPr lang="ru-RU" dirty="0"/>
              <a:t>На одном слайде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6375" y="1365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Цель, задачи исследования</a:t>
            </a:r>
            <a:br>
              <a:rPr lang="ru-RU" b="1" dirty="0"/>
            </a:br>
            <a:r>
              <a:rPr lang="ru-RU" b="1" dirty="0"/>
              <a:t>Объект, предмет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225" y="1462088"/>
            <a:ext cx="11220450" cy="4824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исследования – </a:t>
            </a:r>
          </a:p>
          <a:p>
            <a:pPr marL="0" indent="0">
              <a:buNone/>
            </a:pPr>
            <a:r>
              <a:rPr lang="ru-RU" dirty="0"/>
              <a:t>Задачи исследования: </a:t>
            </a:r>
          </a:p>
          <a:p>
            <a:pPr marL="0" indent="0">
              <a:buNone/>
            </a:pPr>
            <a:r>
              <a:rPr lang="ru-RU" dirty="0"/>
              <a:t>(количество задач в соответствии с ВКР)</a:t>
            </a:r>
          </a:p>
          <a:p>
            <a:pPr marL="0" indent="0">
              <a:buNone/>
            </a:pPr>
            <a:r>
              <a:rPr lang="ru-RU" dirty="0"/>
              <a:t>1.</a:t>
            </a:r>
          </a:p>
          <a:p>
            <a:pPr marL="0" indent="0">
              <a:buNone/>
            </a:pPr>
            <a:r>
              <a:rPr lang="ru-RU" dirty="0"/>
              <a:t>2.</a:t>
            </a:r>
          </a:p>
          <a:p>
            <a:pPr marL="0" indent="0">
              <a:buNone/>
            </a:pPr>
            <a:r>
              <a:rPr lang="ru-RU" dirty="0"/>
              <a:t>3.</a:t>
            </a:r>
          </a:p>
          <a:p>
            <a:r>
              <a:rPr lang="ru-RU" dirty="0"/>
              <a:t>…</a:t>
            </a:r>
          </a:p>
          <a:p>
            <a:pPr marL="0" indent="0">
              <a:buNone/>
            </a:pPr>
            <a:r>
              <a:rPr lang="ru-RU" dirty="0"/>
              <a:t>Объект исследования – </a:t>
            </a:r>
          </a:p>
          <a:p>
            <a:pPr marL="0" indent="0">
              <a:buNone/>
            </a:pPr>
            <a:r>
              <a:rPr lang="ru-RU" dirty="0"/>
              <a:t>Предмет исследования – 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45583" y="6391980"/>
            <a:ext cx="18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На одном слайде</a:t>
            </a:r>
          </a:p>
        </p:txBody>
      </p:sp>
    </p:spTree>
    <p:extLst>
      <p:ext uri="{BB962C8B-B14F-4D97-AF65-F5344CB8AC3E}">
        <p14:creationId xmlns:p14="http://schemas.microsoft.com/office/powerpoint/2010/main" val="20632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223" y="228600"/>
            <a:ext cx="11989777" cy="1204547"/>
          </a:xfrm>
        </p:spPr>
        <p:txBody>
          <a:bodyPr>
            <a:noAutofit/>
          </a:bodyPr>
          <a:lstStyle/>
          <a:p>
            <a:r>
              <a:rPr lang="ru-RU" sz="3600" b="1" dirty="0"/>
              <a:t>Структура (этапы, формы, инструменты), иллюстрирующая выводы Первой, теоретической главы ВКР</a:t>
            </a:r>
            <a:br>
              <a:rPr lang="ru-RU" sz="3600" b="1" dirty="0"/>
            </a:br>
            <a:r>
              <a:rPr lang="ru-RU" sz="3600" b="1" dirty="0"/>
              <a:t>(исходя из задач исследования)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30904" y="6384775"/>
            <a:ext cx="163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На 1-2 слайдах</a:t>
            </a:r>
          </a:p>
        </p:txBody>
      </p:sp>
    </p:spTree>
    <p:extLst>
      <p:ext uri="{BB962C8B-B14F-4D97-AF65-F5344CB8AC3E}">
        <p14:creationId xmlns:p14="http://schemas.microsoft.com/office/powerpoint/2010/main" val="6415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77" y="242033"/>
            <a:ext cx="11535507" cy="1325563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(характеристика объекта, результаты проведенного анализа, выявленные недостатки), иллюстрирующая выводы Второй, аналитической главы ВКР</a:t>
            </a:r>
            <a:br>
              <a:rPr lang="ru-RU" sz="3200" b="1" dirty="0"/>
            </a:br>
            <a:r>
              <a:rPr lang="ru-RU" sz="3200" b="1" dirty="0"/>
              <a:t>(исходя из задач исследования)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03819" y="6250326"/>
            <a:ext cx="163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На 2-3 слайдах</a:t>
            </a:r>
          </a:p>
        </p:txBody>
      </p:sp>
    </p:spTree>
    <p:extLst>
      <p:ext uri="{BB962C8B-B14F-4D97-AF65-F5344CB8AC3E}">
        <p14:creationId xmlns:p14="http://schemas.microsoft.com/office/powerpoint/2010/main" val="26102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92" y="154109"/>
            <a:ext cx="11230708" cy="1325563"/>
          </a:xfrm>
        </p:spPr>
        <p:txBody>
          <a:bodyPr>
            <a:noAutofit/>
          </a:bodyPr>
          <a:lstStyle/>
          <a:p>
            <a:r>
              <a:rPr lang="ru-RU" sz="2800" b="1" dirty="0"/>
              <a:t>Структура (рекомендации/мероприятия, экономический (+социальный) эффект/эффективность от предложенных рекомендаций/мероприятий), иллюстрирующая выводы Третьей, рекомендательной главы ВКР</a:t>
            </a:r>
            <a:br>
              <a:rPr lang="ru-RU" sz="2800" b="1" dirty="0"/>
            </a:br>
            <a:r>
              <a:rPr lang="ru-RU" sz="2800" b="1" dirty="0"/>
              <a:t>(исходя из задач исследования)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45205" y="6338250"/>
            <a:ext cx="163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На 2-3 слайдах</a:t>
            </a:r>
          </a:p>
        </p:txBody>
      </p:sp>
    </p:spTree>
    <p:extLst>
      <p:ext uri="{BB962C8B-B14F-4D97-AF65-F5344CB8AC3E}">
        <p14:creationId xmlns:p14="http://schemas.microsoft.com/office/powerpoint/2010/main" val="2187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92" y="180486"/>
            <a:ext cx="111252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Выводы по выпускной квалификационной </a:t>
            </a:r>
            <a:r>
              <a:rPr lang="ru-RU" b="1" dirty="0" smtClean="0"/>
              <a:t>работе: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(исходя из цели и задач исследования)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961703" y="6311873"/>
            <a:ext cx="18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На одном слайде</a:t>
            </a:r>
          </a:p>
        </p:txBody>
      </p:sp>
    </p:spTree>
    <p:extLst>
      <p:ext uri="{BB962C8B-B14F-4D97-AF65-F5344CB8AC3E}">
        <p14:creationId xmlns:p14="http://schemas.microsoft.com/office/powerpoint/2010/main" val="38137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9575" y="1707357"/>
            <a:ext cx="11496675" cy="289718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 НАУКИ ГОРОДА МОСКВЫ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бюджетное профессиональное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образовательное учреждение города Москвы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«МОСКОВСКИЙ КОЛЛЕДЖ БИЗНЕС-ТЕХНОЛОГИЙ»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ea typeface="Batang"/>
                <a:cs typeface="Times New Roman" panose="02020603050405020304" pitchFamily="18" charset="0"/>
              </a:rPr>
              <a:t>(ГБПОУ КБТ)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Arial" pitchFamily="34" charset="0"/>
              </a:rPr>
              <a:t>Доклад по выпускной </a:t>
            </a:r>
            <a:r>
              <a:rPr lang="ru-RU" sz="3600" b="1" smtClean="0">
                <a:latin typeface="Arial" pitchFamily="34" charset="0"/>
              </a:rPr>
              <a:t>квалификационной </a:t>
            </a:r>
            <a:r>
              <a:rPr lang="ru-RU" sz="3600" b="1" smtClean="0">
                <a:latin typeface="Arial" pitchFamily="34" charset="0"/>
              </a:rPr>
              <a:t>работе, </a:t>
            </a:r>
            <a:r>
              <a:rPr lang="ru-RU" sz="3600" b="1" dirty="0" smtClean="0">
                <a:latin typeface="Arial" pitchFamily="34" charset="0"/>
              </a:rPr>
              <a:t>выполненной на тему: </a:t>
            </a:r>
            <a:br>
              <a:rPr lang="ru-RU" sz="3600" b="1" dirty="0" smtClean="0">
                <a:latin typeface="Arial" pitchFamily="34" charset="0"/>
              </a:rPr>
            </a:br>
            <a:r>
              <a:rPr lang="ru-RU" sz="3600" b="1" dirty="0" smtClean="0">
                <a:latin typeface="Arial" pitchFamily="34" charset="0"/>
              </a:rPr>
              <a:t>«ПОЛНОЕ НАЗВАНИЕ ВКР» </a:t>
            </a:r>
            <a:br>
              <a:rPr lang="ru-RU" sz="3600" b="1" dirty="0" smtClean="0">
                <a:latin typeface="Arial" pitchFamily="34" charset="0"/>
              </a:rPr>
            </a:br>
            <a:r>
              <a:rPr lang="ru-RU" sz="3600" b="1" dirty="0" smtClean="0">
                <a:latin typeface="Arial" pitchFamily="34" charset="0"/>
              </a:rPr>
              <a:t>(в утвержденной формулировке)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0400" y="5040313"/>
            <a:ext cx="4638675" cy="1655762"/>
          </a:xfrm>
        </p:spPr>
        <p:txBody>
          <a:bodyPr/>
          <a:lstStyle/>
          <a:p>
            <a:pPr algn="r"/>
            <a:r>
              <a:rPr lang="ru-RU" b="1" dirty="0">
                <a:latin typeface="Arial" pitchFamily="34" charset="0"/>
              </a:rPr>
              <a:t>Докладчик:</a:t>
            </a:r>
          </a:p>
          <a:p>
            <a:pPr algn="r"/>
            <a:r>
              <a:rPr lang="ru-RU" b="1" dirty="0">
                <a:latin typeface="Arial" pitchFamily="34" charset="0"/>
              </a:rPr>
              <a:t>Научный руководитель:</a:t>
            </a:r>
            <a:br>
              <a:rPr lang="ru-RU" b="1" dirty="0">
                <a:latin typeface="Arial" pitchFamily="34" charset="0"/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19700" y="62579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146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Batang</vt:lpstr>
      <vt:lpstr>Calibri</vt:lpstr>
      <vt:lpstr>Calibri Light</vt:lpstr>
      <vt:lpstr>Times New Roman</vt:lpstr>
      <vt:lpstr>Тема Office</vt:lpstr>
      <vt:lpstr>ДЕПАРТАМЕНТ ОБРАЗОВАНИЯ И НАУКИ ГОРОДА МОСКВЫ Государственное бюджетное профессиональное  образовательное учреждение города Москвы «МОСКОВСКИЙ КОЛЛЕДЖ БИЗНЕС-ТЕХНОЛОГИЙ» (ГБПОУ КБТ) Доклад по выпускной квалификационной работе, выполненной на тему:  «ПОЛНОЕ НАЗВАНИЕ ВКР»  (в утвержденной формулировке)</vt:lpstr>
      <vt:lpstr>Актуальность темы исследования</vt:lpstr>
      <vt:lpstr>Цель, задачи исследования Объект, предмет исследования</vt:lpstr>
      <vt:lpstr>Структура (этапы, формы, инструменты), иллюстрирующая выводы Первой, теоретической главы ВКР (исходя из задач исследования)</vt:lpstr>
      <vt:lpstr>Структура (характеристика объекта, результаты проведенного анализа, выявленные недостатки), иллюстрирующая выводы Второй, аналитической главы ВКР (исходя из задач исследования)</vt:lpstr>
      <vt:lpstr>Структура (рекомендации/мероприятия, экономический (+социальный) эффект/эффективность от предложенных рекомендаций/мероприятий), иллюстрирующая выводы Третьей, рекомендательной главы ВКР (исходя из задач исследования)</vt:lpstr>
      <vt:lpstr>Выводы по выпускной квалификационной работе: (исходя из цели и задач исследования)</vt:lpstr>
      <vt:lpstr>ДЕПАРТАМЕНТ ОБРАЗОВАНИЯ И НАУКИ ГОРОДА МОСКВЫ Государственное бюджетное профессиональное  образовательное учреждение города Москвы «МОСКОВСКИЙ КОЛЛЕДЖ БИЗНЕС-ТЕХНОЛОГИЙ» (ГБПОУ КБТ) Доклад по выпускной квалификационной работе, выполненной на тему:  «ПОЛНОЕ НАЗВАНИЕ ВКР»  (в утвержденной формулировке)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по выпускной квалификационной работе бакалавра, выполненной на тему: «ПОЛНОЕ НАЗВАНИЕ ВКР» (в утвержденной формулировке)</dc:title>
  <dc:creator>admin</dc:creator>
  <cp:lastModifiedBy>admin</cp:lastModifiedBy>
  <cp:revision>7</cp:revision>
  <dcterms:created xsi:type="dcterms:W3CDTF">2023-05-15T08:33:42Z</dcterms:created>
  <dcterms:modified xsi:type="dcterms:W3CDTF">2024-04-09T07:00:42Z</dcterms:modified>
</cp:coreProperties>
</file>