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283F729-B06C-4047-B104-4905E3DE0A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Amina Draga, Christian Leiz __ ER-Modell __ Bewährungshilfe-App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BD0C73-7338-4FA9-9268-248163ADB3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EAA6D-4930-4BB0-B60E-3405CE90A856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B41695-EB97-49B0-AAB9-3EF953FF85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B882F8-4603-4B87-B055-EA31CFBBE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6F54A-373A-417B-B415-DA54218280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0145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Amina Draga, Christian Leiz __ ER-Modell __ Bewährungshilfe-App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91515-7268-407A-B3DE-49B8EC6C8864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23349-FBC2-4003-80C4-0F233D384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9733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62773-D3C8-48F5-A27E-E1B5BEBEF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0B9EAE-4C78-49C8-ADB4-9D69E8120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D60B24-2F9E-4E0C-A21A-3B56A49D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1BEE-7854-4A7C-8FC1-2C244B444E51}" type="datetime1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75F7D7-2B87-481D-B7D1-58A75864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Amina Draga, Christian Leiz_ER-Modell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5B2A40-5D6B-4EDD-9DBC-6D877A38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3C29-5B96-46B9-9C34-70AB38982E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10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AB5A5-3EF5-4D4F-9E33-1BB6F85F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CC7F27-0F44-4F32-809B-E3E092A81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B4AC9D-60D3-4456-A7E4-57616EA70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94B0-3BA3-4F97-BBB5-E92991B1847E}" type="datetime1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AAEF9F-7348-46BE-990A-B37EBCC7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Amina Draga, Christian Leiz_ER-Modell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C298D8-579B-4396-943E-0132ED55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3C29-5B96-46B9-9C34-70AB38982E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05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4C0944-9034-47D3-96C9-196DBC48C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109EA7-04B6-4762-BFCC-D72317383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97A885-7F90-4B8B-9223-3E6556A0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E0AD-F39B-475A-A2D4-F6114E3A96C2}" type="datetime1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F08C62-8AC5-4074-9F32-7FC2F0EC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Amina Draga, Christian Leiz_ER-Modell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96A14F-0BD2-4BC5-B8F3-7C55A879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3C29-5B96-46B9-9C34-70AB38982E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22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CCA0EB-5D34-4ED5-A956-563369A60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0C7CD9-5B70-4A55-8FF0-7E96472A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4F456B-F4EF-4E7D-BADD-4F9BB45B1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BC10-B6AB-4334-BA5D-54F242CD1142}" type="datetime1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BA9027-67AB-4882-B632-68C19217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Amina Draga, Christian Leiz_ER-Modell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84CF2E-A1BA-440A-9F75-B466B7CE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3C29-5B96-46B9-9C34-70AB38982E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66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577A9-67B2-46C2-A26E-2936AF4C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5484EE-9182-4A14-9CF5-FFE8D109B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3D2E73-9DCA-4001-8FEF-918D1504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9DA0-75CB-42BE-BAAA-D998879C9F50}" type="datetime1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22AD29-DC1C-4EF4-B465-99886096D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Amina Draga, Christian Leiz_ER-Modell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B2273F-26A5-4F28-97FA-DFF918460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3C29-5B96-46B9-9C34-70AB38982E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19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DED31-D3C0-445F-9F47-2F7D2315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4761C6-65AE-4534-B6D2-0EB709113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14F918-227B-4610-A991-714F3C49A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45D1C7-38CD-428C-9CF9-4E367383E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7ADD-FA64-4399-9B63-79284BCD1749}" type="datetime1">
              <a:rPr lang="de-DE" smtClean="0"/>
              <a:t>05.06.2019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70866C-AE35-4D1E-9C06-1334C910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Amina Draga, Christian Leiz_ER-Modell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7FF84D-95BD-46BD-A8EE-8C55A30C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3C29-5B96-46B9-9C34-70AB38982E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06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26A60-7F68-48EE-9EB2-F104B884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A8665F-B872-4C31-A6E2-46FD332B9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805395-69ED-4B25-9EBC-265820F7D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4208F4-987F-4943-BF8F-5C1BD3139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184D8A-AC33-48C0-AC06-F2DBC52F5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D968D63-57C0-469E-AFD6-F2441977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BE34-FD34-47E9-AD69-3E1891D76219}" type="datetime1">
              <a:rPr lang="de-DE" smtClean="0"/>
              <a:t>05.06.2019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0152E9-3059-4B34-A180-EC48DA9C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Amina Draga, Christian Leiz_ER-Modell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D844EC6-F26C-4A0D-94B1-1F0CC824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3C29-5B96-46B9-9C34-70AB38982E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20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444940-3096-4A51-9C70-3FC8264E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A6303CE-E005-444A-A53D-94D10D08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F395-E6F3-4D0A-9999-8E929D838B4E}" type="datetime1">
              <a:rPr lang="de-DE" smtClean="0"/>
              <a:t>05.06.2019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4AA88A-9A62-47C3-AC2B-49883FB9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Amina Draga, Christian Leiz_ER-Modell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DB3BF8-7360-4964-8F09-47843462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3C29-5B96-46B9-9C34-70AB38982E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58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1CCFF7-8082-4DFB-A5A1-E57182EA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64C4-AA20-430A-9CC7-2BE7F53A3AC4}" type="datetime1">
              <a:rPr lang="de-DE" smtClean="0"/>
              <a:t>05.06.2019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B7A553-0343-43FD-9A28-1B57E61E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Amina Draga, Christian Leiz_ER-Modell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C6D83B-E005-4421-88E5-C6D00A24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3C29-5B96-46B9-9C34-70AB38982E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42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2AAEA-F2AD-4EDA-947F-A526B944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C8296A-8F94-4960-A7B1-7CEE640FF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3448D4-664B-4437-9250-6A08D0087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872925-A5EC-4A70-B210-004C8035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AF57-526F-4B0E-BA76-AAFFE4E51FC8}" type="datetime1">
              <a:rPr lang="de-DE" smtClean="0"/>
              <a:t>05.06.2019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6DC6F5-7BDE-4984-99BB-1C67A68B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Amina Draga, Christian Leiz_ER-Modell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11E163-705F-4C84-AF90-11BC9BF3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3C29-5B96-46B9-9C34-70AB38982E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12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DA50A-43B9-4235-A0EE-4D52CD93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8254811-822F-4097-8A5E-40391DBEA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F1AE01-50B2-4846-8EF5-40CC40FDE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6439B0-DD2C-4D34-B8A4-21786777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C052-8060-4E29-9BEC-9B21B39E1F4F}" type="datetime1">
              <a:rPr lang="de-DE" smtClean="0"/>
              <a:t>05.06.2019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22CCEB-25CC-422A-93CE-5508096B4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Amina Draga, Christian Leiz_ER-Modell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DDB1CD-99BC-4E05-9F9A-AC81AF0F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3C29-5B96-46B9-9C34-70AB38982E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7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E4F9F4F-7B82-4180-B3BA-F249C1EF3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B8BBAE-CE71-4C1F-A084-9A676923C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F18ADF-77AD-41D6-91E5-5E8F5F929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526D2-1167-4C11-9071-5FD3FB0D1EC4}" type="datetime1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B3F5C1-782C-4B1E-8E67-ADFAA9221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Amina Draga, Christian Leiz_ER-Modell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C704AA-978E-4BFA-879B-57AF33B02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03C29-5B96-46B9-9C34-70AB38982E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010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FE69160-4F32-411E-BAD1-BEC691B490D2}"/>
              </a:ext>
            </a:extLst>
          </p:cNvPr>
          <p:cNvSpPr/>
          <p:nvPr/>
        </p:nvSpPr>
        <p:spPr>
          <a:xfrm>
            <a:off x="2110416" y="4527212"/>
            <a:ext cx="2085473" cy="7058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ProbandIn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3A5ECC9-EC13-4A8A-952C-4D972193BAEB}"/>
              </a:ext>
            </a:extLst>
          </p:cNvPr>
          <p:cNvSpPr/>
          <p:nvPr/>
        </p:nvSpPr>
        <p:spPr>
          <a:xfrm>
            <a:off x="2110413" y="2674952"/>
            <a:ext cx="2085473" cy="7058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BetreuerIn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C3764CD-485C-4C8F-ABB0-8FB167C01E82}"/>
              </a:ext>
            </a:extLst>
          </p:cNvPr>
          <p:cNvSpPr/>
          <p:nvPr/>
        </p:nvSpPr>
        <p:spPr>
          <a:xfrm>
            <a:off x="8403154" y="3514179"/>
            <a:ext cx="2085473" cy="7058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Nachricht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68E2219-04FD-4060-86B6-886278947D82}"/>
              </a:ext>
            </a:extLst>
          </p:cNvPr>
          <p:cNvSpPr/>
          <p:nvPr/>
        </p:nvSpPr>
        <p:spPr>
          <a:xfrm>
            <a:off x="5620084" y="3514179"/>
            <a:ext cx="2085473" cy="7058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Termin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A3A3AD2-EB2A-44BF-8DE7-C54D0331FAD7}"/>
              </a:ext>
            </a:extLst>
          </p:cNvPr>
          <p:cNvSpPr/>
          <p:nvPr/>
        </p:nvSpPr>
        <p:spPr>
          <a:xfrm>
            <a:off x="190961" y="1074857"/>
            <a:ext cx="1483682" cy="3420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Vorname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4C7485E-0BA2-4BE4-AC2F-A918C512241C}"/>
              </a:ext>
            </a:extLst>
          </p:cNvPr>
          <p:cNvSpPr/>
          <p:nvPr/>
        </p:nvSpPr>
        <p:spPr>
          <a:xfrm>
            <a:off x="136531" y="1526727"/>
            <a:ext cx="1747670" cy="34569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Nachname</a:t>
            </a:r>
            <a:endParaRPr lang="de-DE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05A2BCA-29A5-4A52-AFD7-114F1A88B8CE}"/>
              </a:ext>
            </a:extLst>
          </p:cNvPr>
          <p:cNvSpPr/>
          <p:nvPr/>
        </p:nvSpPr>
        <p:spPr>
          <a:xfrm>
            <a:off x="498143" y="142361"/>
            <a:ext cx="1017914" cy="326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Telnr</a:t>
            </a:r>
            <a:endParaRPr lang="de-DE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D6238C3-36A5-46D2-AA5E-DC89D2C1CA08}"/>
              </a:ext>
            </a:extLst>
          </p:cNvPr>
          <p:cNvSpPr/>
          <p:nvPr/>
        </p:nvSpPr>
        <p:spPr>
          <a:xfrm>
            <a:off x="498143" y="606180"/>
            <a:ext cx="1127262" cy="35270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E-Mail</a:t>
            </a:r>
            <a:endParaRPr lang="de-DE" dirty="0"/>
          </a:p>
        </p:txBody>
      </p:sp>
      <p:sp>
        <p:nvSpPr>
          <p:cNvPr id="12" name="Flussdiagramm: Verzweigung 11">
            <a:extLst>
              <a:ext uri="{FF2B5EF4-FFF2-40B4-BE49-F238E27FC236}">
                <a16:creationId xmlns:a16="http://schemas.microsoft.com/office/drawing/2014/main" id="{321CBAAC-ADBE-4A70-AC06-1F807F6C2949}"/>
              </a:ext>
            </a:extLst>
          </p:cNvPr>
          <p:cNvSpPr/>
          <p:nvPr/>
        </p:nvSpPr>
        <p:spPr>
          <a:xfrm>
            <a:off x="2227065" y="3639843"/>
            <a:ext cx="1852171" cy="598646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betreut</a:t>
            </a:r>
            <a:endParaRPr lang="de-DE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B141C2-C1FD-4CEB-9469-D0F64B3ABECD}"/>
              </a:ext>
            </a:extLst>
          </p:cNvPr>
          <p:cNvSpPr/>
          <p:nvPr/>
        </p:nvSpPr>
        <p:spPr>
          <a:xfrm>
            <a:off x="1405783" y="5481332"/>
            <a:ext cx="704630" cy="27423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AZ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EF1607E-E45A-46DB-B0CE-FF9523DEA908}"/>
              </a:ext>
            </a:extLst>
          </p:cNvPr>
          <p:cNvSpPr/>
          <p:nvPr/>
        </p:nvSpPr>
        <p:spPr>
          <a:xfrm>
            <a:off x="406949" y="5900655"/>
            <a:ext cx="1979813" cy="4882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Betreuungs-</a:t>
            </a:r>
            <a:endParaRPr lang="de-DE" dirty="0"/>
          </a:p>
          <a:p>
            <a:pPr algn="ctr"/>
            <a:r>
              <a:rPr lang="de-DE"/>
              <a:t>anfang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7F386B1-4185-470C-AD0B-AD5FA4C9E936}"/>
              </a:ext>
            </a:extLst>
          </p:cNvPr>
          <p:cNvSpPr txBox="1"/>
          <p:nvPr/>
        </p:nvSpPr>
        <p:spPr>
          <a:xfrm>
            <a:off x="3279050" y="4190201"/>
            <a:ext cx="52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n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C6F0D85-BE26-4D31-AE48-DE717E3A6C57}"/>
              </a:ext>
            </a:extLst>
          </p:cNvPr>
          <p:cNvSpPr txBox="1"/>
          <p:nvPr/>
        </p:nvSpPr>
        <p:spPr>
          <a:xfrm>
            <a:off x="3276942" y="3342791"/>
            <a:ext cx="52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1</a:t>
            </a:r>
            <a:endParaRPr lang="de-DE" dirty="0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FB9269CA-0DE9-4941-A356-9F7248E808C2}"/>
              </a:ext>
            </a:extLst>
          </p:cNvPr>
          <p:cNvCxnSpPr>
            <a:stCxn id="2" idx="0"/>
            <a:endCxn id="12" idx="2"/>
          </p:cNvCxnSpPr>
          <p:nvPr/>
        </p:nvCxnSpPr>
        <p:spPr>
          <a:xfrm flipH="1" flipV="1">
            <a:off x="3153151" y="4238489"/>
            <a:ext cx="2" cy="28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A0859EF-B151-4F44-8B80-D09389E96F3F}"/>
              </a:ext>
            </a:extLst>
          </p:cNvPr>
          <p:cNvCxnSpPr>
            <a:stCxn id="12" idx="0"/>
            <a:endCxn id="3" idx="2"/>
          </p:cNvCxnSpPr>
          <p:nvPr/>
        </p:nvCxnSpPr>
        <p:spPr>
          <a:xfrm flipH="1" flipV="1">
            <a:off x="3153150" y="3380804"/>
            <a:ext cx="1" cy="259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47C360D0-08AD-4B53-8241-87316937E18A}"/>
              </a:ext>
            </a:extLst>
          </p:cNvPr>
          <p:cNvSpPr/>
          <p:nvPr/>
        </p:nvSpPr>
        <p:spPr>
          <a:xfrm>
            <a:off x="147207" y="2024726"/>
            <a:ext cx="1661930" cy="3864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Zimmernr</a:t>
            </a:r>
            <a:endParaRPr lang="de-DE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14031AF-0758-4A54-B61C-C52572918D74}"/>
              </a:ext>
            </a:extLst>
          </p:cNvPr>
          <p:cNvSpPr/>
          <p:nvPr/>
        </p:nvSpPr>
        <p:spPr>
          <a:xfrm>
            <a:off x="140980" y="2519431"/>
            <a:ext cx="1769464" cy="3922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Vertretung</a:t>
            </a:r>
            <a:endParaRPr lang="de-DE" dirty="0"/>
          </a:p>
        </p:txBody>
      </p:sp>
      <p:sp>
        <p:nvSpPr>
          <p:cNvPr id="28" name="Flussdiagramm: Verzweigung 27">
            <a:extLst>
              <a:ext uri="{FF2B5EF4-FFF2-40B4-BE49-F238E27FC236}">
                <a16:creationId xmlns:a16="http://schemas.microsoft.com/office/drawing/2014/main" id="{86CFE1FA-0163-474A-9457-C11A3A353718}"/>
              </a:ext>
            </a:extLst>
          </p:cNvPr>
          <p:cNvSpPr/>
          <p:nvPr/>
        </p:nvSpPr>
        <p:spPr>
          <a:xfrm>
            <a:off x="4649065" y="4580815"/>
            <a:ext cx="1038737" cy="598646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hat</a:t>
            </a:r>
          </a:p>
        </p:txBody>
      </p:sp>
      <p:sp>
        <p:nvSpPr>
          <p:cNvPr id="29" name="Flussdiagramm: Verzweigung 28">
            <a:extLst>
              <a:ext uri="{FF2B5EF4-FFF2-40B4-BE49-F238E27FC236}">
                <a16:creationId xmlns:a16="http://schemas.microsoft.com/office/drawing/2014/main" id="{76944ED4-DAFB-4607-841E-1A96C0244D08}"/>
              </a:ext>
            </a:extLst>
          </p:cNvPr>
          <p:cNvSpPr/>
          <p:nvPr/>
        </p:nvSpPr>
        <p:spPr>
          <a:xfrm>
            <a:off x="4649066" y="2724729"/>
            <a:ext cx="1038737" cy="598646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hat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6FAC30B8-F1F1-4D7E-8EBF-52EC49C75BEA}"/>
              </a:ext>
            </a:extLst>
          </p:cNvPr>
          <p:cNvCxnSpPr>
            <a:stCxn id="3" idx="3"/>
            <a:endCxn id="29" idx="1"/>
          </p:cNvCxnSpPr>
          <p:nvPr/>
        </p:nvCxnSpPr>
        <p:spPr>
          <a:xfrm flipV="1">
            <a:off x="4195886" y="3024052"/>
            <a:ext cx="453180" cy="3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568AE360-3A04-45B2-A29A-98BB4F6B157D}"/>
              </a:ext>
            </a:extLst>
          </p:cNvPr>
          <p:cNvCxnSpPr>
            <a:stCxn id="29" idx="3"/>
            <a:endCxn id="5" idx="0"/>
          </p:cNvCxnSpPr>
          <p:nvPr/>
        </p:nvCxnSpPr>
        <p:spPr>
          <a:xfrm>
            <a:off x="5687803" y="3024052"/>
            <a:ext cx="975018" cy="490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158C33D1-46F1-467B-AB2B-E19FF9ACA1DB}"/>
              </a:ext>
            </a:extLst>
          </p:cNvPr>
          <p:cNvCxnSpPr>
            <a:stCxn id="2" idx="3"/>
            <a:endCxn id="28" idx="1"/>
          </p:cNvCxnSpPr>
          <p:nvPr/>
        </p:nvCxnSpPr>
        <p:spPr>
          <a:xfrm>
            <a:off x="4195889" y="4880138"/>
            <a:ext cx="453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CAC339E-7928-4C28-B6CF-660471E61BD5}"/>
              </a:ext>
            </a:extLst>
          </p:cNvPr>
          <p:cNvCxnSpPr>
            <a:stCxn id="28" idx="3"/>
            <a:endCxn id="5" idx="2"/>
          </p:cNvCxnSpPr>
          <p:nvPr/>
        </p:nvCxnSpPr>
        <p:spPr>
          <a:xfrm flipV="1">
            <a:off x="5687802" y="4220031"/>
            <a:ext cx="975019" cy="660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63F048CF-4F46-4636-BFAD-BE9B559CA374}"/>
              </a:ext>
            </a:extLst>
          </p:cNvPr>
          <p:cNvSpPr/>
          <p:nvPr/>
        </p:nvSpPr>
        <p:spPr>
          <a:xfrm>
            <a:off x="463926" y="3681797"/>
            <a:ext cx="1483682" cy="3420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Vorname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955A2189-CCBF-4A58-9611-95DCE516828D}"/>
              </a:ext>
            </a:extLst>
          </p:cNvPr>
          <p:cNvSpPr/>
          <p:nvPr/>
        </p:nvSpPr>
        <p:spPr>
          <a:xfrm>
            <a:off x="199938" y="4110388"/>
            <a:ext cx="1747670" cy="34569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Nachname</a:t>
            </a:r>
            <a:endParaRPr lang="de-DE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E265AED-C29E-4990-BB39-ABC26450B7C8}"/>
              </a:ext>
            </a:extLst>
          </p:cNvPr>
          <p:cNvSpPr/>
          <p:nvPr/>
        </p:nvSpPr>
        <p:spPr>
          <a:xfrm>
            <a:off x="887899" y="4543129"/>
            <a:ext cx="1017914" cy="326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Telnr</a:t>
            </a:r>
            <a:endParaRPr lang="de-DE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F023BE7-55D5-44BA-9B5A-F584ECABC588}"/>
              </a:ext>
            </a:extLst>
          </p:cNvPr>
          <p:cNvSpPr/>
          <p:nvPr/>
        </p:nvSpPr>
        <p:spPr>
          <a:xfrm>
            <a:off x="822094" y="4995738"/>
            <a:ext cx="1127262" cy="35270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E-Mail</a:t>
            </a:r>
            <a:endParaRPr lang="de-DE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69C5DB40-4AC2-4380-A054-2C62CB638F54}"/>
              </a:ext>
            </a:extLst>
          </p:cNvPr>
          <p:cNvSpPr txBox="1"/>
          <p:nvPr/>
        </p:nvSpPr>
        <p:spPr>
          <a:xfrm>
            <a:off x="6010423" y="3193163"/>
            <a:ext cx="52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n</a:t>
            </a:r>
            <a:endParaRPr lang="de-DE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C95DDCB-C190-4E51-A62B-453B4F82335B}"/>
              </a:ext>
            </a:extLst>
          </p:cNvPr>
          <p:cNvSpPr txBox="1"/>
          <p:nvPr/>
        </p:nvSpPr>
        <p:spPr>
          <a:xfrm>
            <a:off x="5997750" y="4160772"/>
            <a:ext cx="52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n</a:t>
            </a:r>
            <a:endParaRPr lang="de-DE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250642A5-A64B-4E62-BB04-BD6FA059E950}"/>
              </a:ext>
            </a:extLst>
          </p:cNvPr>
          <p:cNvSpPr txBox="1"/>
          <p:nvPr/>
        </p:nvSpPr>
        <p:spPr>
          <a:xfrm>
            <a:off x="4195886" y="4550084"/>
            <a:ext cx="52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1</a:t>
            </a:r>
            <a:endParaRPr lang="de-DE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3E0EE758-BF08-4F3C-8F26-299AD35BF77A}"/>
              </a:ext>
            </a:extLst>
          </p:cNvPr>
          <p:cNvSpPr txBox="1"/>
          <p:nvPr/>
        </p:nvSpPr>
        <p:spPr>
          <a:xfrm>
            <a:off x="4184115" y="2665281"/>
            <a:ext cx="52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1</a:t>
            </a:r>
            <a:endParaRPr lang="de-DE" dirty="0"/>
          </a:p>
        </p:txBody>
      </p:sp>
      <p:cxnSp>
        <p:nvCxnSpPr>
          <p:cNvPr id="59" name="Verbinder: gewinkelt 58">
            <a:extLst>
              <a:ext uri="{FF2B5EF4-FFF2-40B4-BE49-F238E27FC236}">
                <a16:creationId xmlns:a16="http://schemas.microsoft.com/office/drawing/2014/main" id="{E1949ECA-5570-4566-928F-993046FF32BE}"/>
              </a:ext>
            </a:extLst>
          </p:cNvPr>
          <p:cNvCxnSpPr>
            <a:cxnSpLocks/>
            <a:stCxn id="3" idx="0"/>
            <a:endCxn id="45" idx="0"/>
          </p:cNvCxnSpPr>
          <p:nvPr/>
        </p:nvCxnSpPr>
        <p:spPr>
          <a:xfrm rot="5400000" flipH="1" flipV="1">
            <a:off x="6226564" y="-539292"/>
            <a:ext cx="140830" cy="6287659"/>
          </a:xfrm>
          <a:prstGeom prst="bentConnector3">
            <a:avLst>
              <a:gd name="adj1" fmla="val 2623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3F44DFAA-57CC-403F-865B-98EAC7C6F1D8}"/>
              </a:ext>
            </a:extLst>
          </p:cNvPr>
          <p:cNvGrpSpPr/>
          <p:nvPr/>
        </p:nvGrpSpPr>
        <p:grpSpPr>
          <a:xfrm>
            <a:off x="8921440" y="2528043"/>
            <a:ext cx="2016524" cy="604725"/>
            <a:chOff x="8848288" y="2049068"/>
            <a:chExt cx="2016524" cy="604725"/>
          </a:xfrm>
        </p:grpSpPr>
        <p:sp>
          <p:nvSpPr>
            <p:cNvPr id="45" name="Flussdiagramm: Verzweigung 44">
              <a:extLst>
                <a:ext uri="{FF2B5EF4-FFF2-40B4-BE49-F238E27FC236}">
                  <a16:creationId xmlns:a16="http://schemas.microsoft.com/office/drawing/2014/main" id="{E1A76479-A0CC-4418-93F3-567AC95B523C}"/>
                </a:ext>
              </a:extLst>
            </p:cNvPr>
            <p:cNvSpPr/>
            <p:nvPr/>
          </p:nvSpPr>
          <p:spPr>
            <a:xfrm>
              <a:off x="8848288" y="2055147"/>
              <a:ext cx="1038737" cy="598646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03569F9-7ABE-4A72-9457-99506721FCDC}"/>
                </a:ext>
              </a:extLst>
            </p:cNvPr>
            <p:cNvSpPr txBox="1"/>
            <p:nvPr/>
          </p:nvSpPr>
          <p:spPr>
            <a:xfrm>
              <a:off x="8909233" y="2049068"/>
              <a:ext cx="19555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 sendet/</a:t>
              </a:r>
            </a:p>
            <a:p>
              <a:r>
                <a:rPr lang="de-DE" sz="1600" dirty="0"/>
                <a:t>empfängt</a:t>
              </a:r>
            </a:p>
          </p:txBody>
        </p:sp>
      </p:grp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61A7911A-22A5-43B4-90BA-2B9314D2A568}"/>
              </a:ext>
            </a:extLst>
          </p:cNvPr>
          <p:cNvCxnSpPr>
            <a:stCxn id="2" idx="2"/>
            <a:endCxn id="48" idx="2"/>
          </p:cNvCxnSpPr>
          <p:nvPr/>
        </p:nvCxnSpPr>
        <p:spPr>
          <a:xfrm rot="16200000" flipH="1">
            <a:off x="6237658" y="2148558"/>
            <a:ext cx="133870" cy="6302881"/>
          </a:xfrm>
          <a:prstGeom prst="bentConnector3">
            <a:avLst>
              <a:gd name="adj1" fmla="val 2707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E68AC68B-C8C2-45B1-981E-920EC07FFCD8}"/>
              </a:ext>
            </a:extLst>
          </p:cNvPr>
          <p:cNvCxnSpPr>
            <a:stCxn id="45" idx="2"/>
            <a:endCxn id="4" idx="0"/>
          </p:cNvCxnSpPr>
          <p:nvPr/>
        </p:nvCxnSpPr>
        <p:spPr>
          <a:xfrm>
            <a:off x="9440809" y="3132768"/>
            <a:ext cx="5082" cy="381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B6B1F4EE-2248-496A-8376-F93A2E85AB41}"/>
              </a:ext>
            </a:extLst>
          </p:cNvPr>
          <p:cNvCxnSpPr>
            <a:stCxn id="48" idx="0"/>
            <a:endCxn id="4" idx="2"/>
          </p:cNvCxnSpPr>
          <p:nvPr/>
        </p:nvCxnSpPr>
        <p:spPr>
          <a:xfrm flipH="1" flipV="1">
            <a:off x="9445891" y="4220031"/>
            <a:ext cx="10143" cy="548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13A7F6BC-4C01-4051-A056-A79B484D3434}"/>
              </a:ext>
            </a:extLst>
          </p:cNvPr>
          <p:cNvGrpSpPr/>
          <p:nvPr/>
        </p:nvGrpSpPr>
        <p:grpSpPr>
          <a:xfrm>
            <a:off x="8936665" y="4762209"/>
            <a:ext cx="2016524" cy="604725"/>
            <a:chOff x="8936665" y="4283234"/>
            <a:chExt cx="2016524" cy="604725"/>
          </a:xfrm>
        </p:grpSpPr>
        <p:sp>
          <p:nvSpPr>
            <p:cNvPr id="48" name="Flussdiagramm: Verzweigung 47">
              <a:extLst>
                <a:ext uri="{FF2B5EF4-FFF2-40B4-BE49-F238E27FC236}">
                  <a16:creationId xmlns:a16="http://schemas.microsoft.com/office/drawing/2014/main" id="{BEC49D0F-18AD-49B6-8E17-9D7F5926FFF1}"/>
                </a:ext>
              </a:extLst>
            </p:cNvPr>
            <p:cNvSpPr/>
            <p:nvPr/>
          </p:nvSpPr>
          <p:spPr>
            <a:xfrm>
              <a:off x="8936665" y="4289313"/>
              <a:ext cx="1038737" cy="598646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4BFD66A0-E6BD-4B28-A399-CBCEADD51F93}"/>
                </a:ext>
              </a:extLst>
            </p:cNvPr>
            <p:cNvSpPr txBox="1"/>
            <p:nvPr/>
          </p:nvSpPr>
          <p:spPr>
            <a:xfrm>
              <a:off x="8997610" y="4283234"/>
              <a:ext cx="19555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 sendet/</a:t>
              </a:r>
            </a:p>
            <a:p>
              <a:r>
                <a:rPr lang="de-DE" sz="1600" dirty="0"/>
                <a:t>empfängt</a:t>
              </a:r>
            </a:p>
          </p:txBody>
        </p:sp>
      </p:grpSp>
      <p:sp>
        <p:nvSpPr>
          <p:cNvPr id="78" name="Textfeld 77">
            <a:extLst>
              <a:ext uri="{FF2B5EF4-FFF2-40B4-BE49-F238E27FC236}">
                <a16:creationId xmlns:a16="http://schemas.microsoft.com/office/drawing/2014/main" id="{B7CC2B05-0EDB-4B8B-AEF4-A082BD0FA824}"/>
              </a:ext>
            </a:extLst>
          </p:cNvPr>
          <p:cNvSpPr txBox="1"/>
          <p:nvPr/>
        </p:nvSpPr>
        <p:spPr>
          <a:xfrm>
            <a:off x="2851873" y="2295504"/>
            <a:ext cx="52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n</a:t>
            </a:r>
            <a:endParaRPr lang="de-DE" dirty="0"/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798BD094-6AE6-40F6-B14A-1A0A7A278D7D}"/>
              </a:ext>
            </a:extLst>
          </p:cNvPr>
          <p:cNvSpPr txBox="1"/>
          <p:nvPr/>
        </p:nvSpPr>
        <p:spPr>
          <a:xfrm>
            <a:off x="3306655" y="5233062"/>
            <a:ext cx="52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1</a:t>
            </a:r>
            <a:endParaRPr lang="de-DE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413B7B1D-4FDD-4F1E-BB2F-EFCEE526111F}"/>
              </a:ext>
            </a:extLst>
          </p:cNvPr>
          <p:cNvSpPr txBox="1"/>
          <p:nvPr/>
        </p:nvSpPr>
        <p:spPr>
          <a:xfrm>
            <a:off x="9454053" y="3148662"/>
            <a:ext cx="52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n</a:t>
            </a:r>
            <a:endParaRPr lang="de-DE" dirty="0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147C7155-E8FD-4F80-A262-C62DFDC5EAA6}"/>
              </a:ext>
            </a:extLst>
          </p:cNvPr>
          <p:cNvSpPr txBox="1"/>
          <p:nvPr/>
        </p:nvSpPr>
        <p:spPr>
          <a:xfrm>
            <a:off x="9477072" y="4252060"/>
            <a:ext cx="52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n</a:t>
            </a:r>
            <a:endParaRPr lang="de-DE" dirty="0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0901D08A-BACD-4F9C-954C-F7C08EE6DE99}"/>
              </a:ext>
            </a:extLst>
          </p:cNvPr>
          <p:cNvSpPr/>
          <p:nvPr/>
        </p:nvSpPr>
        <p:spPr>
          <a:xfrm>
            <a:off x="10649416" y="3429604"/>
            <a:ext cx="799418" cy="32268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Text</a:t>
            </a: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273E1A1B-6247-4902-B3DC-33712B41529F}"/>
              </a:ext>
            </a:extLst>
          </p:cNvPr>
          <p:cNvSpPr/>
          <p:nvPr/>
        </p:nvSpPr>
        <p:spPr>
          <a:xfrm>
            <a:off x="10654534" y="2636823"/>
            <a:ext cx="1351580" cy="6519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Zeit-stempel</a:t>
            </a:r>
            <a:endParaRPr lang="de-DE" dirty="0"/>
          </a:p>
        </p:txBody>
      </p: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A8A332E0-F381-4846-BF38-2A77A68F84BB}"/>
              </a:ext>
            </a:extLst>
          </p:cNvPr>
          <p:cNvGrpSpPr/>
          <p:nvPr/>
        </p:nvGrpSpPr>
        <p:grpSpPr>
          <a:xfrm>
            <a:off x="2110413" y="150321"/>
            <a:ext cx="7292070" cy="2056460"/>
            <a:chOff x="156495" y="105765"/>
            <a:chExt cx="7292070" cy="2056460"/>
          </a:xfrm>
        </p:grpSpPr>
        <p:sp>
          <p:nvSpPr>
            <p:cNvPr id="84" name="Flussdiagramm: Verzweigung 83">
              <a:extLst>
                <a:ext uri="{FF2B5EF4-FFF2-40B4-BE49-F238E27FC236}">
                  <a16:creationId xmlns:a16="http://schemas.microsoft.com/office/drawing/2014/main" id="{159063CA-01BA-449F-A860-012B8C751D17}"/>
                </a:ext>
              </a:extLst>
            </p:cNvPr>
            <p:cNvSpPr/>
            <p:nvPr/>
          </p:nvSpPr>
          <p:spPr>
            <a:xfrm>
              <a:off x="686037" y="1330285"/>
              <a:ext cx="1038737" cy="598646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ist in</a:t>
              </a:r>
            </a:p>
          </p:txBody>
        </p:sp>
        <p:sp>
          <p:nvSpPr>
            <p:cNvPr id="85" name="Flussdiagramm: Verzweigung 84">
              <a:extLst>
                <a:ext uri="{FF2B5EF4-FFF2-40B4-BE49-F238E27FC236}">
                  <a16:creationId xmlns:a16="http://schemas.microsoft.com/office/drawing/2014/main" id="{7B3E558A-3DDE-4DFE-9D50-138AEAC57384}"/>
                </a:ext>
              </a:extLst>
            </p:cNvPr>
            <p:cNvSpPr/>
            <p:nvPr/>
          </p:nvSpPr>
          <p:spPr>
            <a:xfrm>
              <a:off x="3327742" y="179125"/>
              <a:ext cx="1038737" cy="598646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hat</a:t>
              </a:r>
            </a:p>
          </p:txBody>
        </p: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B9C71E5C-B437-4716-9CAF-F68A2729158F}"/>
                </a:ext>
              </a:extLst>
            </p:cNvPr>
            <p:cNvCxnSpPr>
              <a:cxnSpLocks/>
              <a:stCxn id="85" idx="3"/>
            </p:cNvCxnSpPr>
            <p:nvPr/>
          </p:nvCxnSpPr>
          <p:spPr>
            <a:xfrm>
              <a:off x="4366479" y="478448"/>
              <a:ext cx="1453812" cy="36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0133AC9B-7E66-4C87-8E04-F03B314BD973}"/>
                </a:ext>
              </a:extLst>
            </p:cNvPr>
            <p:cNvSpPr/>
            <p:nvPr/>
          </p:nvSpPr>
          <p:spPr>
            <a:xfrm>
              <a:off x="156495" y="119188"/>
              <a:ext cx="2085473" cy="7058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Arbeitsgruppe</a:t>
              </a:r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88A67902-410D-468C-BD0B-E30929013DC6}"/>
                </a:ext>
              </a:extLst>
            </p:cNvPr>
            <p:cNvSpPr/>
            <p:nvPr/>
          </p:nvSpPr>
          <p:spPr>
            <a:xfrm>
              <a:off x="5363092" y="105765"/>
              <a:ext cx="2085473" cy="7058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Standort</a:t>
              </a: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48F5EA71-03A3-46C7-94DD-52C94C263D69}"/>
                </a:ext>
              </a:extLst>
            </p:cNvPr>
            <p:cNvSpPr txBox="1"/>
            <p:nvPr/>
          </p:nvSpPr>
          <p:spPr>
            <a:xfrm>
              <a:off x="1211230" y="814942"/>
              <a:ext cx="521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CAD07C66-8E9B-4D96-B9ED-C8195219B56B}"/>
                </a:ext>
              </a:extLst>
            </p:cNvPr>
            <p:cNvSpPr txBox="1"/>
            <p:nvPr/>
          </p:nvSpPr>
          <p:spPr>
            <a:xfrm>
              <a:off x="5020086" y="480003"/>
              <a:ext cx="521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DB88AD5D-4C86-49A9-8D4A-EF7049E6CFE0}"/>
                </a:ext>
              </a:extLst>
            </p:cNvPr>
            <p:cNvSpPr txBox="1"/>
            <p:nvPr/>
          </p:nvSpPr>
          <p:spPr>
            <a:xfrm>
              <a:off x="2268154" y="136721"/>
              <a:ext cx="521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n</a:t>
              </a:r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02A34FDD-1228-48D6-91FE-CA7B275F7D20}"/>
                </a:ext>
              </a:extLst>
            </p:cNvPr>
            <p:cNvSpPr/>
            <p:nvPr/>
          </p:nvSpPr>
          <p:spPr>
            <a:xfrm rot="16200000">
              <a:off x="1969505" y="1052151"/>
              <a:ext cx="1409261" cy="5213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Name</a:t>
              </a:r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ADCF501A-2E19-4D04-AEDB-30D03FCDE5F8}"/>
                </a:ext>
              </a:extLst>
            </p:cNvPr>
            <p:cNvSpPr/>
            <p:nvPr/>
          </p:nvSpPr>
          <p:spPr>
            <a:xfrm rot="5400000">
              <a:off x="4980951" y="1343419"/>
              <a:ext cx="1120962" cy="35668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Straße</a:t>
              </a:r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5E365BF-0C25-4D57-BAF9-E3549C049167}"/>
                </a:ext>
              </a:extLst>
            </p:cNvPr>
            <p:cNvSpPr/>
            <p:nvPr/>
          </p:nvSpPr>
          <p:spPr>
            <a:xfrm rot="5400000">
              <a:off x="5499111" y="1383725"/>
              <a:ext cx="1200947" cy="35605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Hausnr</a:t>
              </a:r>
              <a:endParaRPr lang="de-DE" dirty="0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654FDC87-CC07-4D49-9E1F-80F189CF5533}"/>
                </a:ext>
              </a:extLst>
            </p:cNvPr>
            <p:cNvSpPr/>
            <p:nvPr/>
          </p:nvSpPr>
          <p:spPr>
            <a:xfrm rot="5400000">
              <a:off x="6250451" y="1334783"/>
              <a:ext cx="798146" cy="2108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PLZ</a:t>
              </a:r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0A03603A-4F1A-485E-BC20-C3444EF4C949}"/>
                </a:ext>
              </a:extLst>
            </p:cNvPr>
            <p:cNvSpPr/>
            <p:nvPr/>
          </p:nvSpPr>
          <p:spPr>
            <a:xfrm rot="5400000">
              <a:off x="6729309" y="1308503"/>
              <a:ext cx="816867" cy="2446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Ort</a:t>
              </a:r>
            </a:p>
          </p:txBody>
        </p: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39CF2EC7-32DA-4CC0-ADF4-0AB1D755F5F0}"/>
                </a:ext>
              </a:extLst>
            </p:cNvPr>
            <p:cNvCxnSpPr>
              <a:endCxn id="93" idx="2"/>
            </p:cNvCxnSpPr>
            <p:nvPr/>
          </p:nvCxnSpPr>
          <p:spPr>
            <a:xfrm>
              <a:off x="5541432" y="825040"/>
              <a:ext cx="0" cy="1362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E88B4C22-F0AD-43E4-8263-560A152A1404}"/>
                </a:ext>
              </a:extLst>
            </p:cNvPr>
            <p:cNvCxnSpPr>
              <a:endCxn id="94" idx="2"/>
            </p:cNvCxnSpPr>
            <p:nvPr/>
          </p:nvCxnSpPr>
          <p:spPr>
            <a:xfrm>
              <a:off x="6099584" y="809997"/>
              <a:ext cx="0" cy="1512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96235FB8-4617-4FE2-A1C5-FB81BE2E8474}"/>
                </a:ext>
              </a:extLst>
            </p:cNvPr>
            <p:cNvCxnSpPr>
              <a:endCxn id="95" idx="2"/>
            </p:cNvCxnSpPr>
            <p:nvPr/>
          </p:nvCxnSpPr>
          <p:spPr>
            <a:xfrm>
              <a:off x="6649524" y="825040"/>
              <a:ext cx="0" cy="2160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250AF520-B36C-4BCC-90BD-F5CA527F0CEB}"/>
                </a:ext>
              </a:extLst>
            </p:cNvPr>
            <p:cNvCxnSpPr>
              <a:endCxn id="96" idx="2"/>
            </p:cNvCxnSpPr>
            <p:nvPr/>
          </p:nvCxnSpPr>
          <p:spPr>
            <a:xfrm>
              <a:off x="7137742" y="825040"/>
              <a:ext cx="0" cy="1973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BF5AFA6C-6343-48C3-9DE3-3F1C04CA8FDC}"/>
                </a:ext>
              </a:extLst>
            </p:cNvPr>
            <p:cNvCxnSpPr>
              <a:stCxn id="84" idx="0"/>
              <a:endCxn id="87" idx="2"/>
            </p:cNvCxnSpPr>
            <p:nvPr/>
          </p:nvCxnSpPr>
          <p:spPr>
            <a:xfrm flipH="1" flipV="1">
              <a:off x="1199232" y="825040"/>
              <a:ext cx="6174" cy="505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>
              <a:extLst>
                <a:ext uri="{FF2B5EF4-FFF2-40B4-BE49-F238E27FC236}">
                  <a16:creationId xmlns:a16="http://schemas.microsoft.com/office/drawing/2014/main" id="{A9016037-5677-4A9F-8858-78F236F7FCFC}"/>
                </a:ext>
              </a:extLst>
            </p:cNvPr>
            <p:cNvCxnSpPr>
              <a:stCxn id="85" idx="1"/>
              <a:endCxn id="87" idx="3"/>
            </p:cNvCxnSpPr>
            <p:nvPr/>
          </p:nvCxnSpPr>
          <p:spPr>
            <a:xfrm flipH="1" flipV="1">
              <a:off x="2241968" y="472114"/>
              <a:ext cx="1085774" cy="63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F30A34BD-D6A5-43A7-B152-D7ABD3D610AF}"/>
                </a:ext>
              </a:extLst>
            </p:cNvPr>
            <p:cNvCxnSpPr>
              <a:stCxn id="92" idx="0"/>
            </p:cNvCxnSpPr>
            <p:nvPr/>
          </p:nvCxnSpPr>
          <p:spPr>
            <a:xfrm flipH="1" flipV="1">
              <a:off x="2246120" y="825040"/>
              <a:ext cx="167343" cy="4877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7F65DEF4-430D-4890-A6E1-37C68E53A959}"/>
              </a:ext>
            </a:extLst>
          </p:cNvPr>
          <p:cNvCxnSpPr>
            <a:stCxn id="3" idx="0"/>
            <a:endCxn id="84" idx="2"/>
          </p:cNvCxnSpPr>
          <p:nvPr/>
        </p:nvCxnSpPr>
        <p:spPr>
          <a:xfrm flipV="1">
            <a:off x="3153150" y="1973487"/>
            <a:ext cx="6174" cy="70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945762E8-5C5D-41FB-BE58-5D4E8073C3F7}"/>
              </a:ext>
            </a:extLst>
          </p:cNvPr>
          <p:cNvCxnSpPr/>
          <p:nvPr/>
        </p:nvCxnSpPr>
        <p:spPr>
          <a:xfrm flipH="1">
            <a:off x="10488627" y="3024052"/>
            <a:ext cx="160789" cy="486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C717B280-6667-48A7-B29F-CA4D1C17894D}"/>
              </a:ext>
            </a:extLst>
          </p:cNvPr>
          <p:cNvCxnSpPr>
            <a:stCxn id="82" idx="2"/>
            <a:endCxn id="4" idx="3"/>
          </p:cNvCxnSpPr>
          <p:nvPr/>
        </p:nvCxnSpPr>
        <p:spPr>
          <a:xfrm flipH="1">
            <a:off x="10488627" y="3590947"/>
            <a:ext cx="160789" cy="276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C9AB1AA0-5C02-44C0-82D9-5003FE06AB9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1516057" y="305717"/>
            <a:ext cx="1336863" cy="2359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78AFC3ED-E063-4692-B947-9D1326AFE9BD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1625405" y="782532"/>
            <a:ext cx="1134120" cy="192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96CDAB5A-D3BF-40FB-BD29-17B092E27592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674643" y="1245870"/>
            <a:ext cx="846041" cy="1443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441910AD-B046-4958-BF05-47CAF809AB2C}"/>
              </a:ext>
            </a:extLst>
          </p:cNvPr>
          <p:cNvCxnSpPr>
            <a:stCxn id="7" idx="6"/>
          </p:cNvCxnSpPr>
          <p:nvPr/>
        </p:nvCxnSpPr>
        <p:spPr>
          <a:xfrm>
            <a:off x="1884201" y="1699574"/>
            <a:ext cx="546908" cy="974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21B31762-FCF2-412F-880A-699AB0338480}"/>
              </a:ext>
            </a:extLst>
          </p:cNvPr>
          <p:cNvCxnSpPr>
            <a:stCxn id="26" idx="6"/>
          </p:cNvCxnSpPr>
          <p:nvPr/>
        </p:nvCxnSpPr>
        <p:spPr>
          <a:xfrm>
            <a:off x="1809137" y="2217964"/>
            <a:ext cx="405638" cy="446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E619D448-D561-4C9A-A1EC-08887231E940}"/>
              </a:ext>
            </a:extLst>
          </p:cNvPr>
          <p:cNvCxnSpPr>
            <a:stCxn id="27" idx="6"/>
          </p:cNvCxnSpPr>
          <p:nvPr/>
        </p:nvCxnSpPr>
        <p:spPr>
          <a:xfrm>
            <a:off x="1910444" y="2715558"/>
            <a:ext cx="220074" cy="91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4B3E82B1-C5C6-4BEE-9781-E1E55BF0287D}"/>
              </a:ext>
            </a:extLst>
          </p:cNvPr>
          <p:cNvCxnSpPr>
            <a:stCxn id="40" idx="6"/>
          </p:cNvCxnSpPr>
          <p:nvPr/>
        </p:nvCxnSpPr>
        <p:spPr>
          <a:xfrm>
            <a:off x="1947608" y="3852810"/>
            <a:ext cx="904265" cy="67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88B7AB1E-D15C-4BB7-A71B-64266A52779A}"/>
              </a:ext>
            </a:extLst>
          </p:cNvPr>
          <p:cNvCxnSpPr>
            <a:stCxn id="41" idx="6"/>
          </p:cNvCxnSpPr>
          <p:nvPr/>
        </p:nvCxnSpPr>
        <p:spPr>
          <a:xfrm>
            <a:off x="1947608" y="4283235"/>
            <a:ext cx="752367" cy="243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46DEAC22-4DB4-4756-85FA-6C038BFC7BA2}"/>
              </a:ext>
            </a:extLst>
          </p:cNvPr>
          <p:cNvCxnSpPr>
            <a:stCxn id="42" idx="6"/>
          </p:cNvCxnSpPr>
          <p:nvPr/>
        </p:nvCxnSpPr>
        <p:spPr>
          <a:xfrm>
            <a:off x="1905813" y="4706485"/>
            <a:ext cx="202855" cy="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38CCBFB5-F55D-4FE6-B060-DB89039A2811}"/>
              </a:ext>
            </a:extLst>
          </p:cNvPr>
          <p:cNvCxnSpPr>
            <a:stCxn id="43" idx="6"/>
          </p:cNvCxnSpPr>
          <p:nvPr/>
        </p:nvCxnSpPr>
        <p:spPr>
          <a:xfrm flipV="1">
            <a:off x="1949356" y="5066869"/>
            <a:ext cx="181162" cy="105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07FF1C12-6149-4492-A68F-35D8E012AC60}"/>
              </a:ext>
            </a:extLst>
          </p:cNvPr>
          <p:cNvCxnSpPr>
            <a:stCxn id="17" idx="6"/>
          </p:cNvCxnSpPr>
          <p:nvPr/>
        </p:nvCxnSpPr>
        <p:spPr>
          <a:xfrm flipV="1">
            <a:off x="2110413" y="5230398"/>
            <a:ext cx="237255" cy="38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>
            <a:extLst>
              <a:ext uri="{FF2B5EF4-FFF2-40B4-BE49-F238E27FC236}">
                <a16:creationId xmlns:a16="http://schemas.microsoft.com/office/drawing/2014/main" id="{4F2D38D1-74D6-4C44-AB07-FE996BB21254}"/>
              </a:ext>
            </a:extLst>
          </p:cNvPr>
          <p:cNvCxnSpPr>
            <a:stCxn id="18" idx="6"/>
          </p:cNvCxnSpPr>
          <p:nvPr/>
        </p:nvCxnSpPr>
        <p:spPr>
          <a:xfrm flipV="1">
            <a:off x="2386762" y="5233063"/>
            <a:ext cx="253193" cy="911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feld 157">
            <a:extLst>
              <a:ext uri="{FF2B5EF4-FFF2-40B4-BE49-F238E27FC236}">
                <a16:creationId xmlns:a16="http://schemas.microsoft.com/office/drawing/2014/main" id="{41FE7AB4-5DF1-4F7A-91DC-543829CC2A45}"/>
              </a:ext>
            </a:extLst>
          </p:cNvPr>
          <p:cNvSpPr txBox="1"/>
          <p:nvPr/>
        </p:nvSpPr>
        <p:spPr>
          <a:xfrm>
            <a:off x="3718165" y="1968688"/>
            <a:ext cx="52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1</a:t>
            </a:r>
            <a:endParaRPr lang="de-DE" dirty="0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3CA3BF8A-B077-4DB9-A5BF-510ED4C048C8}"/>
              </a:ext>
            </a:extLst>
          </p:cNvPr>
          <p:cNvSpPr/>
          <p:nvPr/>
        </p:nvSpPr>
        <p:spPr>
          <a:xfrm>
            <a:off x="2412682" y="6246096"/>
            <a:ext cx="1979813" cy="4882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Betreuungs-</a:t>
            </a:r>
            <a:endParaRPr lang="de-DE" dirty="0"/>
          </a:p>
          <a:p>
            <a:pPr algn="ctr"/>
            <a:r>
              <a:rPr lang="de-DE"/>
              <a:t>ende</a:t>
            </a:r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DC1E54D-BF4D-4FBA-8F47-0B1D60889FBC}"/>
              </a:ext>
            </a:extLst>
          </p:cNvPr>
          <p:cNvCxnSpPr>
            <a:cxnSpLocks/>
            <a:stCxn id="105" idx="2"/>
          </p:cNvCxnSpPr>
          <p:nvPr/>
        </p:nvCxnSpPr>
        <p:spPr>
          <a:xfrm flipV="1">
            <a:off x="2412682" y="5230398"/>
            <a:ext cx="487278" cy="1259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Ellipse 106">
            <a:extLst>
              <a:ext uri="{FF2B5EF4-FFF2-40B4-BE49-F238E27FC236}">
                <a16:creationId xmlns:a16="http://schemas.microsoft.com/office/drawing/2014/main" id="{6807EA9D-2DC5-4C8E-B344-28955A6CC66C}"/>
              </a:ext>
            </a:extLst>
          </p:cNvPr>
          <p:cNvSpPr/>
          <p:nvPr/>
        </p:nvSpPr>
        <p:spPr>
          <a:xfrm>
            <a:off x="10649416" y="3947729"/>
            <a:ext cx="1478576" cy="32268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BezugID</a:t>
            </a:r>
            <a:endParaRPr lang="de-DE" dirty="0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50298521-37B8-404B-AECC-FAC9D2DBCCB9}"/>
              </a:ext>
            </a:extLst>
          </p:cNvPr>
          <p:cNvSpPr/>
          <p:nvPr/>
        </p:nvSpPr>
        <p:spPr>
          <a:xfrm>
            <a:off x="10649415" y="4415251"/>
            <a:ext cx="1126057" cy="32268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Status</a:t>
            </a:r>
            <a:endParaRPr lang="de-DE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80EDEAD-E9D3-4640-AD15-665C35AD0BE6}"/>
              </a:ext>
            </a:extLst>
          </p:cNvPr>
          <p:cNvCxnSpPr>
            <a:stCxn id="107" idx="2"/>
          </p:cNvCxnSpPr>
          <p:nvPr/>
        </p:nvCxnSpPr>
        <p:spPr>
          <a:xfrm flipH="1" flipV="1">
            <a:off x="10488627" y="4023822"/>
            <a:ext cx="160789" cy="85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50F5E52-35EA-4659-B7EF-2B4B9AA61CED}"/>
              </a:ext>
            </a:extLst>
          </p:cNvPr>
          <p:cNvCxnSpPr>
            <a:stCxn id="108" idx="2"/>
          </p:cNvCxnSpPr>
          <p:nvPr/>
        </p:nvCxnSpPr>
        <p:spPr>
          <a:xfrm flipH="1" flipV="1">
            <a:off x="10360152" y="4220031"/>
            <a:ext cx="289263" cy="356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Ellipse 108">
            <a:extLst>
              <a:ext uri="{FF2B5EF4-FFF2-40B4-BE49-F238E27FC236}">
                <a16:creationId xmlns:a16="http://schemas.microsoft.com/office/drawing/2014/main" id="{CF26E463-280A-4800-9BDC-529EBF8B6144}"/>
              </a:ext>
            </a:extLst>
          </p:cNvPr>
          <p:cNvSpPr/>
          <p:nvPr/>
        </p:nvSpPr>
        <p:spPr>
          <a:xfrm rot="16200000">
            <a:off x="6253681" y="2595173"/>
            <a:ext cx="1174103" cy="31098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Beginn</a:t>
            </a:r>
            <a:endParaRPr lang="de-DE" dirty="0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C377580B-F77D-460D-AF0A-C2C34DF51C1E}"/>
              </a:ext>
            </a:extLst>
          </p:cNvPr>
          <p:cNvSpPr/>
          <p:nvPr/>
        </p:nvSpPr>
        <p:spPr>
          <a:xfrm rot="16200000">
            <a:off x="6718799" y="2677953"/>
            <a:ext cx="968177" cy="31098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Ende</a:t>
            </a:r>
            <a:endParaRPr lang="de-DE" dirty="0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69073C8F-9BCB-40EE-B434-A44BF7715C80}"/>
              </a:ext>
            </a:extLst>
          </p:cNvPr>
          <p:cNvSpPr/>
          <p:nvPr/>
        </p:nvSpPr>
        <p:spPr>
          <a:xfrm rot="16200000">
            <a:off x="6400811" y="4630020"/>
            <a:ext cx="844244" cy="31098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Titel</a:t>
            </a:r>
            <a:endParaRPr lang="de-DE" dirty="0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ECEC1E87-DC01-4817-8532-CF36D415BF68}"/>
              </a:ext>
            </a:extLst>
          </p:cNvPr>
          <p:cNvSpPr/>
          <p:nvPr/>
        </p:nvSpPr>
        <p:spPr>
          <a:xfrm rot="16200000">
            <a:off x="6685585" y="4802272"/>
            <a:ext cx="1140645" cy="31098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Status</a:t>
            </a:r>
            <a:endParaRPr lang="de-DE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389CAF3-7753-4C33-86EC-8A3725FC33EA}"/>
              </a:ext>
            </a:extLst>
          </p:cNvPr>
          <p:cNvCxnSpPr>
            <a:stCxn id="109" idx="2"/>
          </p:cNvCxnSpPr>
          <p:nvPr/>
        </p:nvCxnSpPr>
        <p:spPr>
          <a:xfrm flipH="1">
            <a:off x="6840732" y="3337716"/>
            <a:ext cx="1" cy="180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C248623-4B64-4407-927E-64531CB29C56}"/>
              </a:ext>
            </a:extLst>
          </p:cNvPr>
          <p:cNvCxnSpPr>
            <a:stCxn id="112" idx="2"/>
          </p:cNvCxnSpPr>
          <p:nvPr/>
        </p:nvCxnSpPr>
        <p:spPr>
          <a:xfrm flipH="1">
            <a:off x="7202887" y="3317533"/>
            <a:ext cx="1" cy="192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47F44236-1DDA-44AC-BCEF-05C4344EAA0D}"/>
              </a:ext>
            </a:extLst>
          </p:cNvPr>
          <p:cNvCxnSpPr>
            <a:cxnSpLocks/>
            <a:stCxn id="115" idx="6"/>
          </p:cNvCxnSpPr>
          <p:nvPr/>
        </p:nvCxnSpPr>
        <p:spPr>
          <a:xfrm flipH="1" flipV="1">
            <a:off x="6806258" y="4220031"/>
            <a:ext cx="16675" cy="143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85763837-7537-4825-8640-A47898AD68BA}"/>
              </a:ext>
            </a:extLst>
          </p:cNvPr>
          <p:cNvCxnSpPr>
            <a:stCxn id="116" idx="6"/>
          </p:cNvCxnSpPr>
          <p:nvPr/>
        </p:nvCxnSpPr>
        <p:spPr>
          <a:xfrm flipH="1" flipV="1">
            <a:off x="7255907" y="4220031"/>
            <a:ext cx="1" cy="167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hteck 116">
            <a:extLst>
              <a:ext uri="{FF2B5EF4-FFF2-40B4-BE49-F238E27FC236}">
                <a16:creationId xmlns:a16="http://schemas.microsoft.com/office/drawing/2014/main" id="{5EBBABF2-4B32-45A2-B391-F60F1BACFC9D}"/>
              </a:ext>
            </a:extLst>
          </p:cNvPr>
          <p:cNvSpPr/>
          <p:nvPr/>
        </p:nvSpPr>
        <p:spPr>
          <a:xfrm>
            <a:off x="5620083" y="5795018"/>
            <a:ext cx="2085473" cy="7058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Aktivität</a:t>
            </a:r>
            <a:endParaRPr lang="de-DE" sz="2400" dirty="0"/>
          </a:p>
        </p:txBody>
      </p: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A585DF9B-4AD2-446C-8A1B-AAC3E2B64AA1}"/>
              </a:ext>
            </a:extLst>
          </p:cNvPr>
          <p:cNvCxnSpPr>
            <a:stCxn id="2" idx="2"/>
            <a:endCxn id="117" idx="1"/>
          </p:cNvCxnSpPr>
          <p:nvPr/>
        </p:nvCxnSpPr>
        <p:spPr>
          <a:xfrm rot="16200000" flipH="1">
            <a:off x="3929178" y="4457039"/>
            <a:ext cx="914880" cy="24669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>
            <a:extLst>
              <a:ext uri="{FF2B5EF4-FFF2-40B4-BE49-F238E27FC236}">
                <a16:creationId xmlns:a16="http://schemas.microsoft.com/office/drawing/2014/main" id="{32CF7882-A570-4122-BF1F-24602722F9F0}"/>
              </a:ext>
            </a:extLst>
          </p:cNvPr>
          <p:cNvSpPr txBox="1"/>
          <p:nvPr/>
        </p:nvSpPr>
        <p:spPr>
          <a:xfrm>
            <a:off x="3293060" y="5778613"/>
            <a:ext cx="52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1</a:t>
            </a:r>
            <a:endParaRPr lang="de-DE" dirty="0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12462C5F-880F-49D1-B0C2-FB5AB04F348D}"/>
              </a:ext>
            </a:extLst>
          </p:cNvPr>
          <p:cNvSpPr txBox="1"/>
          <p:nvPr/>
        </p:nvSpPr>
        <p:spPr>
          <a:xfrm>
            <a:off x="5236214" y="5778613"/>
            <a:ext cx="52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n</a:t>
            </a:r>
            <a:endParaRPr lang="de-DE" dirty="0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DC029A61-8349-4659-9846-D1E69DE7A1D5}"/>
              </a:ext>
            </a:extLst>
          </p:cNvPr>
          <p:cNvSpPr/>
          <p:nvPr/>
        </p:nvSpPr>
        <p:spPr>
          <a:xfrm>
            <a:off x="8224489" y="5973778"/>
            <a:ext cx="1955579" cy="3420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Zeitstempel</a:t>
            </a:r>
            <a:endParaRPr lang="de-DE" dirty="0"/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CE841491-2B8B-428D-82E9-5D04ED11DD59}"/>
              </a:ext>
            </a:extLst>
          </p:cNvPr>
          <p:cNvCxnSpPr>
            <a:stCxn id="120" idx="2"/>
            <a:endCxn id="117" idx="3"/>
          </p:cNvCxnSpPr>
          <p:nvPr/>
        </p:nvCxnSpPr>
        <p:spPr>
          <a:xfrm flipH="1">
            <a:off x="7705556" y="6144791"/>
            <a:ext cx="518933" cy="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8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Breitbild</PresentationFormat>
  <Paragraphs>61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Amina Draga</dc:creator>
  <cp:lastModifiedBy>Christian Leiz</cp:lastModifiedBy>
  <cp:revision>33</cp:revision>
  <cp:lastPrinted>2019-05-08T13:46:20Z</cp:lastPrinted>
  <dcterms:created xsi:type="dcterms:W3CDTF">2019-05-08T11:24:06Z</dcterms:created>
  <dcterms:modified xsi:type="dcterms:W3CDTF">2019-06-05T12:55:02Z</dcterms:modified>
</cp:coreProperties>
</file>