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51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ri Breakout – Play Online at Coolmath Games">
            <a:extLst>
              <a:ext uri="{FF2B5EF4-FFF2-40B4-BE49-F238E27FC236}">
                <a16:creationId xmlns:a16="http://schemas.microsoft.com/office/drawing/2014/main" id="{D7FF74A3-4125-5BCB-0161-00F860E5B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 1063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6740-A3B9-7D7A-6F73-28A4D1FC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nl-NL" sz="2000"/>
              <a:t>Door: Lorenz Girgis</a:t>
            </a:r>
            <a:endParaRPr lang="en-GB" sz="2000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87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44C2-D6FF-46FA-9C62-B5AFF762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9562-1C36-B29D-549E-4C64BD21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322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Neue Haas Grotesk Text Pro</vt:lpstr>
      <vt:lpstr>AccentBoxVTI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 Girgis</dc:creator>
  <cp:lastModifiedBy>Lorenz Girgis</cp:lastModifiedBy>
  <cp:revision>4</cp:revision>
  <dcterms:created xsi:type="dcterms:W3CDTF">2024-06-10T05:18:25Z</dcterms:created>
  <dcterms:modified xsi:type="dcterms:W3CDTF">2024-06-11T21:40:07Z</dcterms:modified>
</cp:coreProperties>
</file>