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E78-C3EB-876E-1267-BCE7A477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8451D-C1C7-888B-B77F-BB9EC88B4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C721-D38E-D9C6-B860-AB7225B0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A2A5-22B9-B376-958A-AD7086EF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350A-89B1-27DD-699E-13650CDA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8A4C-5F21-8764-7338-414B4840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D519E-7055-405E-3804-5FDF3466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B063-AFDF-246B-8894-4C011AD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AF2E-04B4-C490-A4D9-7D2DD6A1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E95E-9E66-8962-817A-58C7BF98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A5DDD-E332-9402-E8C2-A7F4BB38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56C30-062D-C574-78FB-BDF39087A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201F-8BB9-79A6-881C-F927187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0EBD-29A8-E3D5-3B80-1DE72007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F581-CBA2-C11B-A49E-220DB2BA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02E4-FE31-3F84-9109-8B9DFA5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C29A-B01C-03E7-8180-28231CC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19D3-5789-E414-7C1A-3219DC94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A8A7-40A8-5ABD-4E0C-CEDC41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9649-5B0A-A899-6178-E6A973CA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617-D13B-EA0E-775F-A9996AA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CF66-6338-7112-7AE1-8E7A9298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1493-BFA7-DE7B-3F1E-6667AC76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6F08-5788-51DB-38EC-9AA27315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2CAD-FFF1-9CF1-1E25-CA3BD3EA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5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9CE8-A7A2-8421-7831-616C9C6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3912-B69C-3026-75F3-1F502B29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D6C9-0782-C3D5-9D93-1DF565E7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C4C0-9F47-EEE8-5FA0-A8A859A7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E422-FA72-EFBF-3DD0-398562CC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D7F3-4AF7-9BDD-E136-4102BB30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173-53A9-77A9-3951-3362C645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FB47-B76C-569B-049B-143A4B65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DD0F-0A9C-7221-3B7D-CEE192FC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0F77A-DC44-9034-6D66-3CFEA7F4C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1C84A-446B-0377-F4FA-7D2C8CCC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A122F-57AC-D2C9-BF68-0D69C828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5896-CA55-5061-E84D-B1796E86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C9CE4-8807-D454-7BEF-A120DB2F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B05-9E63-F101-643A-75C268EF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04FBD-BD17-81FA-4F3C-F19F3E1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5E150-D98E-8A56-2D84-028A6D4C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075D-FFE6-E8D9-56BF-205F32FF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AD5FF-F29F-038B-E5B0-C21C09D7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3DE37-0E5D-80AC-3AE3-96036EEC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A69-6F90-29C8-8B52-DAB83D2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D88B-CC65-10CF-BE1C-93D04033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8F94-4F74-29A9-8414-556AEE91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2338-8706-0A23-B027-A1B94BA4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23FD-A26D-048D-2BF5-E07310D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6DBA-5B34-29B6-B007-5F86F03B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FFB7-40C7-B546-2A8E-1CA580CD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2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D6BB-D940-C52F-9BD6-5FBB0B1E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F8615-5F8A-5BDB-96F2-63801242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BD3B-1C35-23A9-1EB7-3F5C80E8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FC2D-2641-8476-C315-E80B777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510B-4719-5E6F-491C-D0C2355B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298C-6D99-3990-5490-9136D428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9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74D6-7359-6198-C28F-86E47D7B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954F-3D5F-6B99-535C-7BC26FAB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8DAF-23D2-6C9D-095E-C356C6E4D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89AED-545C-49FC-B1A0-A2EE2FF6A84B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3E9C-26B5-BC52-51EC-867A97A6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B111-99B4-2A25-42FE-5DD004512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4BB81-1D11-4914-ABC9-854FDD700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B41B-38E5-9182-8288-247074046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Break outs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6740-A3B9-7D7A-6F73-28A4D1FC0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7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Break 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 Girgis</dc:creator>
  <cp:lastModifiedBy>Lorenz Girgis</cp:lastModifiedBy>
  <cp:revision>2</cp:revision>
  <dcterms:created xsi:type="dcterms:W3CDTF">2024-06-10T05:18:25Z</dcterms:created>
  <dcterms:modified xsi:type="dcterms:W3CDTF">2024-06-10T05:19:39Z</dcterms:modified>
</cp:coreProperties>
</file>